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3"/>
  </p:notesMasterIdLst>
  <p:sldIdLst>
    <p:sldId id="260" r:id="rId3"/>
    <p:sldId id="261" r:id="rId4"/>
    <p:sldId id="345" r:id="rId5"/>
    <p:sldId id="346" r:id="rId6"/>
    <p:sldId id="347" r:id="rId7"/>
    <p:sldId id="270" r:id="rId8"/>
    <p:sldId id="348" r:id="rId9"/>
    <p:sldId id="351" r:id="rId10"/>
    <p:sldId id="352" r:id="rId11"/>
    <p:sldId id="353" r:id="rId12"/>
    <p:sldId id="354" r:id="rId13"/>
    <p:sldId id="349" r:id="rId14"/>
    <p:sldId id="355" r:id="rId15"/>
    <p:sldId id="356" r:id="rId16"/>
    <p:sldId id="357" r:id="rId17"/>
    <p:sldId id="358" r:id="rId18"/>
    <p:sldId id="359" r:id="rId19"/>
    <p:sldId id="360" r:id="rId20"/>
    <p:sldId id="361" r:id="rId21"/>
    <p:sldId id="362" r:id="rId2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论文答辩PPT" id="{A5E1E315-9C3D-4FA4-9778-F64BB7DE2513}">
          <p14:sldIdLst/>
        </p14:section>
        <p14:section name="第一章-制作要点" id="{457DC45A-ED10-4D68-81C6-824AC43B4EED}">
          <p14:sldIdLst>
            <p14:sldId id="260"/>
            <p14:sldId id="261"/>
            <p14:sldId id="345"/>
            <p14:sldId id="346"/>
            <p14:sldId id="347"/>
          </p14:sldIdLst>
        </p14:section>
        <p14:section name="第二章-案例分析" id="{E5AC8A0B-5F4B-4A14-8D35-A98CE05BF9EB}">
          <p14:sldIdLst>
            <p14:sldId id="270"/>
            <p14:sldId id="348"/>
            <p14:sldId id="351"/>
            <p14:sldId id="352"/>
            <p14:sldId id="353"/>
            <p14:sldId id="354"/>
            <p14:sldId id="349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</p14:sldIdLst>
        </p14:section>
        <p14:section name="写在最后" id="{1E709BD4-17AA-40EF-8710-F0DB7D515BF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930" userDrawn="1">
          <p15:clr>
            <a:srgbClr val="A4A3A4"/>
          </p15:clr>
        </p15:guide>
        <p15:guide id="4" pos="2154" userDrawn="1">
          <p15:clr>
            <a:srgbClr val="A4A3A4"/>
          </p15:clr>
        </p15:guide>
        <p15:guide id="5" pos="2313" userDrawn="1">
          <p15:clr>
            <a:srgbClr val="A4A3A4"/>
          </p15:clr>
        </p15:guide>
        <p15:guide id="6" pos="3492" userDrawn="1">
          <p15:clr>
            <a:srgbClr val="A4A3A4"/>
          </p15:clr>
        </p15:guide>
        <p15:guide id="7" pos="3651" userDrawn="1">
          <p15:clr>
            <a:srgbClr val="A4A3A4"/>
          </p15:clr>
        </p15:guide>
        <p15:guide id="8" pos="4808" userDrawn="1">
          <p15:clr>
            <a:srgbClr val="A4A3A4"/>
          </p15:clr>
        </p15:guide>
        <p15:guide id="9" orient="horz" pos="690" userDrawn="1">
          <p15:clr>
            <a:srgbClr val="A4A3A4"/>
          </p15:clr>
        </p15:guide>
        <p15:guide id="10" orient="horz" pos="1348" userDrawn="1">
          <p15:clr>
            <a:srgbClr val="A4A3A4"/>
          </p15:clr>
        </p15:guide>
        <p15:guide id="11" orient="horz" pos="1507" userDrawn="1">
          <p15:clr>
            <a:srgbClr val="A4A3A4"/>
          </p15:clr>
        </p15:guide>
        <p15:guide id="12" orient="horz" pos="2164" userDrawn="1">
          <p15:clr>
            <a:srgbClr val="A4A3A4"/>
          </p15:clr>
        </p15:guide>
        <p15:guide id="13" orient="horz" pos="2278" userDrawn="1">
          <p15:clr>
            <a:srgbClr val="A4A3A4"/>
          </p15:clr>
        </p15:guide>
        <p15:guide id="14" orient="horz" pos="29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005F"/>
    <a:srgbClr val="F37565"/>
    <a:srgbClr val="171617"/>
    <a:srgbClr val="B6FFFF"/>
    <a:srgbClr val="00E2DD"/>
    <a:srgbClr val="8FFFFF"/>
    <a:srgbClr val="47FFFF"/>
    <a:srgbClr val="A7FFFF"/>
    <a:srgbClr val="404040"/>
    <a:srgbClr val="00F4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32" autoAdjust="0"/>
    <p:restoredTop sz="89289" autoAdjust="0"/>
  </p:normalViewPr>
  <p:slideViewPr>
    <p:cSldViewPr snapToGrid="0">
      <p:cViewPr varScale="1">
        <p:scale>
          <a:sx n="107" d="100"/>
          <a:sy n="107" d="100"/>
        </p:scale>
        <p:origin x="636" y="96"/>
      </p:cViewPr>
      <p:guideLst>
        <p:guide orient="horz" pos="1620"/>
        <p:guide pos="2880"/>
        <p:guide pos="930"/>
        <p:guide pos="2154"/>
        <p:guide pos="2313"/>
        <p:guide pos="3492"/>
        <p:guide pos="3651"/>
        <p:guide pos="4808"/>
        <p:guide orient="horz" pos="690"/>
        <p:guide orient="horz" pos="1348"/>
        <p:guide orient="horz" pos="1507"/>
        <p:guide orient="horz" pos="2164"/>
        <p:guide orient="horz" pos="2278"/>
        <p:guide orient="horz" pos="298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2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07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8EFC7-AF8B-4FD2-B313-B5C6E709FD48}" type="datetimeFigureOut">
              <a:rPr lang="zh-CN" altLang="en-US" smtClean="0"/>
              <a:t>2018/5/17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EB3709-D926-420C-B233-39C5616EAE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4829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25266-49BC-4777-9B7E-622EEDAC698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726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感谢小揪的投稿</a:t>
            </a:r>
            <a:r>
              <a:rPr lang="en-US" altLang="zh-CN" dirty="0"/>
              <a:t>】</a:t>
            </a:r>
          </a:p>
          <a:p>
            <a:endParaRPr lang="en-US" altLang="zh-CN" dirty="0"/>
          </a:p>
          <a:p>
            <a:r>
              <a:rPr lang="zh-CN" altLang="en-US" dirty="0"/>
              <a:t>字体：造字工房俊雅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B3709-D926-420C-B233-39C5616EAE8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238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感谢小揪的投稿</a:t>
            </a:r>
            <a:r>
              <a:rPr lang="en-US" altLang="zh-CN" dirty="0"/>
              <a:t>】</a:t>
            </a:r>
          </a:p>
          <a:p>
            <a:endParaRPr lang="en-US" altLang="zh-CN" dirty="0"/>
          </a:p>
          <a:p>
            <a:r>
              <a:rPr lang="zh-CN" altLang="en-US" dirty="0"/>
              <a:t>字体：造字工房俊雅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B3709-D926-420C-B233-39C5616EAE8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364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感谢小揪的投稿</a:t>
            </a:r>
            <a:r>
              <a:rPr lang="en-US" altLang="zh-CN" dirty="0"/>
              <a:t>】</a:t>
            </a:r>
          </a:p>
          <a:p>
            <a:endParaRPr lang="en-US" altLang="zh-CN" dirty="0"/>
          </a:p>
          <a:p>
            <a:r>
              <a:rPr lang="zh-CN" altLang="en-US" dirty="0"/>
              <a:t>字体：造字工房俊雅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B3709-D926-420C-B233-39C5616EAE8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7480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字体：思源宋体</a:t>
            </a:r>
            <a:r>
              <a:rPr lang="en-US" altLang="zh-CN" dirty="0"/>
              <a:t>Heavy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B3709-D926-420C-B233-39C5616EAE8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753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字体：思源宋体</a:t>
            </a:r>
            <a:r>
              <a:rPr lang="en-US" altLang="zh-CN" dirty="0"/>
              <a:t>Heavy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B3709-D926-420C-B233-39C5616EAE8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7841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【</a:t>
            </a:r>
            <a:r>
              <a:rPr lang="zh-CN" altLang="en-US" dirty="0"/>
              <a:t>感谢大龙的投稿</a:t>
            </a:r>
            <a:r>
              <a:rPr lang="en-US" altLang="zh-CN" dirty="0"/>
              <a:t>】</a:t>
            </a:r>
          </a:p>
          <a:p>
            <a:endParaRPr lang="en-US" altLang="zh-CN" dirty="0"/>
          </a:p>
          <a:p>
            <a:r>
              <a:rPr lang="zh-CN" altLang="en-US" dirty="0"/>
              <a:t>字体：思源宋体</a:t>
            </a:r>
            <a:r>
              <a:rPr lang="en-US" altLang="zh-CN" dirty="0"/>
              <a:t>Heavy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B3709-D926-420C-B233-39C5616EAE8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933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【</a:t>
            </a:r>
            <a:r>
              <a:rPr lang="zh-CN" altLang="en-US" dirty="0"/>
              <a:t>感谢大龙的投稿</a:t>
            </a:r>
            <a:r>
              <a:rPr lang="en-US" altLang="zh-CN" dirty="0"/>
              <a:t>】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B3709-D926-420C-B233-39C5616EAE8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338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25266-49BC-4777-9B7E-622EEDAC698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841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感谢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大龙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的投稿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】</a:t>
            </a: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【案例分析】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封面：文本出现两种对齐方式：居中对齐和左对齐，版式混乱。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目录：图标与文字大小失衡，且过于拥挤，造成阅读吃力。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过渡页：图标元素方形，整体风格不统一。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E6E41-F2B3-46B1-92E9-FD1C1C61BB9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65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</a:t>
            </a:r>
            <a:r>
              <a:rPr lang="zh-CN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感谢</a:t>
            </a:r>
            <a:r>
              <a:rPr lang="zh-CN" alt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大龙</a:t>
            </a:r>
            <a:r>
              <a:rPr lang="zh-CN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的投稿</a:t>
            </a:r>
            <a:r>
              <a:rPr lang="en-US" altLang="zh-CN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】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字体：書體坊顏體㊣  思源宋体 </a:t>
            </a:r>
            <a:r>
              <a:rPr lang="en-US" altLang="zh-CN" dirty="0"/>
              <a:t>CN Medium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CF86D2-5A42-4060-AFE7-02D32474B42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521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【</a:t>
            </a:r>
            <a:r>
              <a:rPr lang="zh-CN" altLang="en-US" dirty="0"/>
              <a:t>感谢大龙的投稿</a:t>
            </a:r>
            <a:r>
              <a:rPr lang="en-US" altLang="zh-CN" dirty="0"/>
              <a:t>】</a:t>
            </a:r>
          </a:p>
          <a:p>
            <a:endParaRPr lang="en-US" altLang="zh-CN" dirty="0"/>
          </a:p>
          <a:p>
            <a:r>
              <a:rPr lang="zh-CN" altLang="en-US" dirty="0"/>
              <a:t>字体：思源宋体</a:t>
            </a:r>
            <a:r>
              <a:rPr lang="en-US" altLang="zh-CN" dirty="0"/>
              <a:t>Heavy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B3709-D926-420C-B233-39C5616EAE8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38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【</a:t>
            </a:r>
            <a:r>
              <a:rPr lang="zh-CN" altLang="en-US" dirty="0"/>
              <a:t>感谢大龙的投稿</a:t>
            </a:r>
            <a:r>
              <a:rPr lang="en-US" altLang="zh-CN" dirty="0"/>
              <a:t>】</a:t>
            </a:r>
          </a:p>
          <a:p>
            <a:endParaRPr lang="en-US" altLang="zh-CN" dirty="0"/>
          </a:p>
          <a:p>
            <a:r>
              <a:rPr lang="zh-CN" altLang="en-US" dirty="0"/>
              <a:t>字体：思源宋体</a:t>
            </a:r>
            <a:r>
              <a:rPr lang="en-US" altLang="zh-CN" dirty="0"/>
              <a:t>Heavy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B3709-D926-420C-B233-39C5616EAE8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004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感谢大龙的投稿</a:t>
            </a:r>
            <a:r>
              <a:rPr lang="en-US" altLang="zh-CN" dirty="0"/>
              <a:t>】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B3709-D926-420C-B233-39C5616EAE8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213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感谢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小揪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的投稿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】</a:t>
            </a: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【案例分析】</a:t>
            </a: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封面：图片过于明亮，与文字颜色过于接近，重点不突出。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目录：色块儿太过生硬，与背景图片没有交流。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过渡页：文字使用繁体字，造成理解困难。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1E6E41-F2B3-46B1-92E9-FD1C1C61BB9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6445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感谢小揪的投稿</a:t>
            </a:r>
            <a:r>
              <a:rPr lang="en-US" altLang="zh-CN" dirty="0"/>
              <a:t>】</a:t>
            </a:r>
          </a:p>
          <a:p>
            <a:endParaRPr lang="en-US" altLang="zh-CN" dirty="0"/>
          </a:p>
          <a:p>
            <a:r>
              <a:rPr lang="zh-CN" altLang="en-US" dirty="0"/>
              <a:t>字体：造字工房俊雅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B3709-D926-420C-B233-39C5616EAE8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452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138A4-FC1E-434A-8CA7-034435F83828}" type="datetimeFigureOut">
              <a:rPr lang="zh-CN" altLang="en-US" smtClean="0"/>
              <a:t>2018/5/17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6510B-1E9A-406F-9F33-6F6E2FF84E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849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138A4-FC1E-434A-8CA7-034435F83828}" type="datetimeFigureOut">
              <a:rPr lang="zh-CN" altLang="en-US" smtClean="0"/>
              <a:t>2018/5/17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6510B-1E9A-406F-9F33-6F6E2FF84E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91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138A4-FC1E-434A-8CA7-034435F83828}" type="datetimeFigureOut">
              <a:rPr lang="zh-CN" altLang="en-US" smtClean="0"/>
              <a:t>2018/5/17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6510B-1E9A-406F-9F33-6F6E2FF84E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63375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655FED-A3EA-4119-BB5B-DA227F7AC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382F6BA-C320-49C5-983E-F95610B2BC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8E0F4B-2731-420D-B8C7-1969B5D4D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1591-7B17-44A4-9EBB-127D5B0D0BCE}" type="datetimeFigureOut">
              <a:rPr lang="zh-CN" altLang="en-US" smtClean="0"/>
              <a:t>2018/5/17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FC8E7C-1413-49C3-AFC0-BDB2F5428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371A10-3301-42FB-9326-C8B06E55D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2A9A3-453A-49B5-B529-04D288922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6597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6EAE8-EC9E-4C33-8B56-AFD1526E3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BA0651-DDE0-47E9-901D-4BA745A81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DB356E-930B-440B-8D26-9571444CE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1591-7B17-44A4-9EBB-127D5B0D0BCE}" type="datetimeFigureOut">
              <a:rPr lang="zh-CN" altLang="en-US" smtClean="0"/>
              <a:t>2018/5/17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C3186B-BEDC-4F0C-8961-EA796FE8E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CE1CB8-D35F-4ECD-A2AF-03D3B3AA9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2A9A3-453A-49B5-B529-04D288922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1479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A02D6-FD60-4E5F-B6FD-AD60647A3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C989FE-73C2-4C35-9EC8-44FAE9952B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9F3666-516C-4548-ABD3-886BF84BC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1591-7B17-44A4-9EBB-127D5B0D0BCE}" type="datetimeFigureOut">
              <a:rPr lang="zh-CN" altLang="en-US" smtClean="0"/>
              <a:t>2018/5/17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AE2BB3-A6B2-44FF-926B-50D609E49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E2EA07-77BE-471C-BF58-9FD88D9B4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2A9A3-453A-49B5-B529-04D288922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6722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CA5A9F-F24E-4AD8-8B71-D7B2C37A2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A5972E-1187-44FB-BF04-8B7AEACC83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74C9A3-69BE-4D7D-8BB1-63852BDA7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E10FDE4-2299-496F-94E8-B7FD43A3F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1591-7B17-44A4-9EBB-127D5B0D0BCE}" type="datetimeFigureOut">
              <a:rPr lang="zh-CN" altLang="en-US" smtClean="0"/>
              <a:t>2018/5/17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743A53-742E-42D9-A84B-297081275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3B48DD5-3FFA-4970-A976-5D91C0C15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2A9A3-453A-49B5-B529-04D288922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616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433A74-4729-4AD1-8303-A23AA585F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454556-4265-4CA8-B1DB-30318DCF7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673BB42-76FF-436C-BFF6-76586C0B6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29D8A39-31FB-4866-956D-5BCD2EE36E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33340EB-FF17-4604-ADF3-EC2FA4C83F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6CCC224-D563-4089-8302-C1FDF53E2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1591-7B17-44A4-9EBB-127D5B0D0BCE}" type="datetimeFigureOut">
              <a:rPr lang="zh-CN" altLang="en-US" smtClean="0"/>
              <a:t>2018/5/17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4676D79-22C2-4AE9-9545-9E32227EA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83B67C9-271A-46BF-B08A-56D397AC9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2A9A3-453A-49B5-B529-04D288922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2006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C196A5-3992-41E6-9E62-FE8538968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0719085-DC49-4410-9162-3E9F788A9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1591-7B17-44A4-9EBB-127D5B0D0BCE}" type="datetimeFigureOut">
              <a:rPr lang="zh-CN" altLang="en-US" smtClean="0"/>
              <a:t>2018/5/17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1E05355-2F75-409F-9287-FC9D3C773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39CF2D8-C8A3-4D1A-883F-CD65F9BFD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2A9A3-453A-49B5-B529-04D288922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7497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D75DAB8-0B9B-4421-BE4A-731DCF864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1591-7B17-44A4-9EBB-127D5B0D0BCE}" type="datetimeFigureOut">
              <a:rPr lang="zh-CN" altLang="en-US" smtClean="0"/>
              <a:t>2018/5/17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902D034-32A7-479A-AE02-739AA5EB6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875FCC-7B3C-4B29-B141-AFC757E17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2A9A3-453A-49B5-B529-04D288922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3617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A23587-F912-43C6-AF00-2A5ADF466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34D082-A815-469A-ABD9-F33895D86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92DECF-8798-442F-85A4-5D5711A730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7BCB088-02D5-4765-BF97-FE9476E06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1591-7B17-44A4-9EBB-127D5B0D0BCE}" type="datetimeFigureOut">
              <a:rPr lang="zh-CN" altLang="en-US" smtClean="0"/>
              <a:t>2018/5/17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3AB1EAB-EFD9-4061-9CEF-73E75688A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A759D2-7D25-4714-8E0E-9C0862304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2A9A3-453A-49B5-B529-04D288922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523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138A4-FC1E-434A-8CA7-034435F83828}" type="datetimeFigureOut">
              <a:rPr lang="zh-CN" altLang="en-US" smtClean="0"/>
              <a:t>2018/5/17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6510B-1E9A-406F-9F33-6F6E2FF84E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8458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8D4563-1F7B-4582-B82D-820DCD73E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64B3BF-64DD-49B4-8AB6-CF73FA165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C4BE060-5FA8-4F62-9119-0B0457F8B5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F2B1889-7787-43CB-A1E7-F2DB0F67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1591-7B17-44A4-9EBB-127D5B0D0BCE}" type="datetimeFigureOut">
              <a:rPr lang="zh-CN" altLang="en-US" smtClean="0"/>
              <a:t>2018/5/17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AE394E-D20A-4234-A855-0F6A2E876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E37C38-E2A7-4847-B376-D65FE9AF0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2A9A3-453A-49B5-B529-04D288922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271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F6EEBE-ED3C-4894-9EBD-CE0D23A1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3D25431-8520-43D1-9F64-2485FF7984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1750AF-776D-4EBA-8BA9-A9BAB9719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1591-7B17-44A4-9EBB-127D5B0D0BCE}" type="datetimeFigureOut">
              <a:rPr lang="zh-CN" altLang="en-US" smtClean="0"/>
              <a:t>2018/5/17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BFBE0F-DB4B-451F-B10B-C6655DCE6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C12D9E-ECBF-4431-897D-C0DBF8B74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2A9A3-453A-49B5-B529-04D288922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4828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7D7CE91-0164-47B2-95E5-6CF7FB97A5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F81A2A1-4DB2-42D5-85DE-CBAC2D1917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58EF8A-69C2-4C05-B472-86BBD7E32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F1591-7B17-44A4-9EBB-127D5B0D0BCE}" type="datetimeFigureOut">
              <a:rPr lang="zh-CN" altLang="en-US" smtClean="0"/>
              <a:t>2018/5/17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F9EA55-E424-43AD-969F-AC96183A8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0D6677-53EF-4403-BAD2-C0ABA36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2A9A3-453A-49B5-B529-04D288922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346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138A4-FC1E-434A-8CA7-034435F83828}" type="datetimeFigureOut">
              <a:rPr lang="zh-CN" altLang="en-US" smtClean="0"/>
              <a:t>2018/5/17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6510B-1E9A-406F-9F33-6F6E2FF84E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9410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138A4-FC1E-434A-8CA7-034435F83828}" type="datetimeFigureOut">
              <a:rPr lang="zh-CN" altLang="en-US" smtClean="0"/>
              <a:t>2018/5/17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6510B-1E9A-406F-9F33-6F6E2FF84E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122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138A4-FC1E-434A-8CA7-034435F83828}" type="datetimeFigureOut">
              <a:rPr lang="zh-CN" altLang="en-US" smtClean="0"/>
              <a:t>2018/5/17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6510B-1E9A-406F-9F33-6F6E2FF84E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94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138A4-FC1E-434A-8CA7-034435F83828}" type="datetimeFigureOut">
              <a:rPr lang="zh-CN" altLang="en-US" smtClean="0"/>
              <a:t>2018/5/17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6510B-1E9A-406F-9F33-6F6E2FF84E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880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138A4-FC1E-434A-8CA7-034435F83828}" type="datetimeFigureOut">
              <a:rPr lang="zh-CN" altLang="en-US" smtClean="0"/>
              <a:t>2018/5/17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6510B-1E9A-406F-9F33-6F6E2FF84E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418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138A4-FC1E-434A-8CA7-034435F83828}" type="datetimeFigureOut">
              <a:rPr lang="zh-CN" altLang="en-US" smtClean="0"/>
              <a:t>2018/5/17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6510B-1E9A-406F-9F33-6F6E2FF84E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490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138A4-FC1E-434A-8CA7-034435F83828}" type="datetimeFigureOut">
              <a:rPr lang="zh-CN" altLang="en-US" smtClean="0"/>
              <a:t>2018/5/17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6510B-1E9A-406F-9F33-6F6E2FF84E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2204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138A4-FC1E-434A-8CA7-034435F83828}" type="datetimeFigureOut">
              <a:rPr lang="zh-CN" altLang="en-US" smtClean="0"/>
              <a:t>2018/5/17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6510B-1E9A-406F-9F33-6F6E2FF84E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1504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7C7C5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F090DCB-FD10-40BD-9948-2F76B66CF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28F3CC-B05C-439C-84A5-72E54FAF1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76DE44-9246-41A6-AE1C-522361ECD2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DF1591-7B17-44A4-9EBB-127D5B0D0BCE}" type="datetimeFigureOut">
              <a:rPr lang="zh-CN" altLang="en-US" smtClean="0"/>
              <a:t>2018/5/17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653BA1-0862-4129-A790-802B5629EF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6B85CA-F4B1-4285-BD68-7179525485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2A9A3-453A-49B5-B529-04D2889221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614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">
            <a:extLst>
              <a:ext uri="{FF2B5EF4-FFF2-40B4-BE49-F238E27FC236}">
                <a16:creationId xmlns:a16="http://schemas.microsoft.com/office/drawing/2014/main" id="{740BBE56-43A6-402A-AA26-4F1F7694F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1" y="-2382"/>
            <a:ext cx="9142809" cy="5150645"/>
          </a:xfrm>
          <a:prstGeom prst="rect">
            <a:avLst/>
          </a:prstGeom>
          <a:solidFill>
            <a:srgbClr val="B6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C139F30-A2FB-4FD5-A2BE-105FF847B040}"/>
              </a:ext>
            </a:extLst>
          </p:cNvPr>
          <p:cNvGrpSpPr/>
          <p:nvPr/>
        </p:nvGrpSpPr>
        <p:grpSpPr>
          <a:xfrm>
            <a:off x="5257800" y="870346"/>
            <a:ext cx="3339703" cy="4274345"/>
            <a:chOff x="5257800" y="870346"/>
            <a:chExt cx="3339703" cy="4274345"/>
          </a:xfrm>
        </p:grpSpPr>
        <p:sp>
          <p:nvSpPr>
            <p:cNvPr id="48" name="Freeform 27">
              <a:extLst>
                <a:ext uri="{FF2B5EF4-FFF2-40B4-BE49-F238E27FC236}">
                  <a16:creationId xmlns:a16="http://schemas.microsoft.com/office/drawing/2014/main" id="{DD914571-A056-4950-B017-ADB4E5789D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7800" y="3727847"/>
              <a:ext cx="3339703" cy="1416844"/>
            </a:xfrm>
            <a:custGeom>
              <a:avLst/>
              <a:gdLst>
                <a:gd name="T0" fmla="*/ 2801 w 2801"/>
                <a:gd name="T1" fmla="*/ 1188 h 1188"/>
                <a:gd name="T2" fmla="*/ 2798 w 2801"/>
                <a:gd name="T3" fmla="*/ 995 h 1188"/>
                <a:gd name="T4" fmla="*/ 2799 w 2801"/>
                <a:gd name="T5" fmla="*/ 995 h 1188"/>
                <a:gd name="T6" fmla="*/ 2797 w 2801"/>
                <a:gd name="T7" fmla="*/ 913 h 1188"/>
                <a:gd name="T8" fmla="*/ 2797 w 2801"/>
                <a:gd name="T9" fmla="*/ 913 h 1188"/>
                <a:gd name="T10" fmla="*/ 2797 w 2801"/>
                <a:gd name="T11" fmla="*/ 913 h 1188"/>
                <a:gd name="T12" fmla="*/ 2645 w 2801"/>
                <a:gd name="T13" fmla="*/ 211 h 1188"/>
                <a:gd name="T14" fmla="*/ 1987 w 2801"/>
                <a:gd name="T15" fmla="*/ 76 h 1188"/>
                <a:gd name="T16" fmla="*/ 1815 w 2801"/>
                <a:gd name="T17" fmla="*/ 0 h 1188"/>
                <a:gd name="T18" fmla="*/ 1400 w 2801"/>
                <a:gd name="T19" fmla="*/ 127 h 1188"/>
                <a:gd name="T20" fmla="*/ 985 w 2801"/>
                <a:gd name="T21" fmla="*/ 0 h 1188"/>
                <a:gd name="T22" fmla="*/ 931 w 2801"/>
                <a:gd name="T23" fmla="*/ 27 h 1188"/>
                <a:gd name="T24" fmla="*/ 813 w 2801"/>
                <a:gd name="T25" fmla="*/ 76 h 1188"/>
                <a:gd name="T26" fmla="*/ 154 w 2801"/>
                <a:gd name="T27" fmla="*/ 211 h 1188"/>
                <a:gd name="T28" fmla="*/ 4 w 2801"/>
                <a:gd name="T29" fmla="*/ 864 h 1188"/>
                <a:gd name="T30" fmla="*/ 4 w 2801"/>
                <a:gd name="T31" fmla="*/ 864 h 1188"/>
                <a:gd name="T32" fmla="*/ 4 w 2801"/>
                <a:gd name="T33" fmla="*/ 864 h 1188"/>
                <a:gd name="T34" fmla="*/ 0 w 2801"/>
                <a:gd name="T35" fmla="*/ 995 h 1188"/>
                <a:gd name="T36" fmla="*/ 3 w 2801"/>
                <a:gd name="T37" fmla="*/ 995 h 1188"/>
                <a:gd name="T38" fmla="*/ 0 w 2801"/>
                <a:gd name="T39" fmla="*/ 1188 h 1188"/>
                <a:gd name="T40" fmla="*/ 2801 w 2801"/>
                <a:gd name="T41" fmla="*/ 1188 h 1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01" h="1188">
                  <a:moveTo>
                    <a:pt x="2801" y="1188"/>
                  </a:moveTo>
                  <a:cubicBezTo>
                    <a:pt x="2798" y="995"/>
                    <a:pt x="2798" y="995"/>
                    <a:pt x="2798" y="995"/>
                  </a:cubicBezTo>
                  <a:cubicBezTo>
                    <a:pt x="2799" y="995"/>
                    <a:pt x="2799" y="995"/>
                    <a:pt x="2799" y="995"/>
                  </a:cubicBezTo>
                  <a:cubicBezTo>
                    <a:pt x="2799" y="995"/>
                    <a:pt x="2799" y="964"/>
                    <a:pt x="2797" y="913"/>
                  </a:cubicBezTo>
                  <a:cubicBezTo>
                    <a:pt x="2797" y="913"/>
                    <a:pt x="2797" y="913"/>
                    <a:pt x="2797" y="913"/>
                  </a:cubicBezTo>
                  <a:cubicBezTo>
                    <a:pt x="2797" y="913"/>
                    <a:pt x="2797" y="913"/>
                    <a:pt x="2797" y="913"/>
                  </a:cubicBezTo>
                  <a:cubicBezTo>
                    <a:pt x="2792" y="732"/>
                    <a:pt x="2765" y="306"/>
                    <a:pt x="2645" y="211"/>
                  </a:cubicBezTo>
                  <a:cubicBezTo>
                    <a:pt x="2491" y="89"/>
                    <a:pt x="1987" y="76"/>
                    <a:pt x="1987" y="76"/>
                  </a:cubicBezTo>
                  <a:cubicBezTo>
                    <a:pt x="1815" y="0"/>
                    <a:pt x="1815" y="0"/>
                    <a:pt x="1815" y="0"/>
                  </a:cubicBezTo>
                  <a:cubicBezTo>
                    <a:pt x="1400" y="127"/>
                    <a:pt x="1400" y="127"/>
                    <a:pt x="1400" y="127"/>
                  </a:cubicBezTo>
                  <a:cubicBezTo>
                    <a:pt x="985" y="0"/>
                    <a:pt x="985" y="0"/>
                    <a:pt x="985" y="0"/>
                  </a:cubicBezTo>
                  <a:cubicBezTo>
                    <a:pt x="931" y="27"/>
                    <a:pt x="931" y="27"/>
                    <a:pt x="931" y="27"/>
                  </a:cubicBezTo>
                  <a:cubicBezTo>
                    <a:pt x="813" y="76"/>
                    <a:pt x="813" y="76"/>
                    <a:pt x="813" y="76"/>
                  </a:cubicBezTo>
                  <a:cubicBezTo>
                    <a:pt x="813" y="76"/>
                    <a:pt x="308" y="89"/>
                    <a:pt x="154" y="211"/>
                  </a:cubicBezTo>
                  <a:cubicBezTo>
                    <a:pt x="44" y="298"/>
                    <a:pt x="13" y="664"/>
                    <a:pt x="4" y="864"/>
                  </a:cubicBezTo>
                  <a:cubicBezTo>
                    <a:pt x="4" y="864"/>
                    <a:pt x="4" y="864"/>
                    <a:pt x="4" y="864"/>
                  </a:cubicBezTo>
                  <a:cubicBezTo>
                    <a:pt x="4" y="864"/>
                    <a:pt x="4" y="864"/>
                    <a:pt x="4" y="864"/>
                  </a:cubicBezTo>
                  <a:cubicBezTo>
                    <a:pt x="0" y="942"/>
                    <a:pt x="0" y="995"/>
                    <a:pt x="0" y="995"/>
                  </a:cubicBezTo>
                  <a:cubicBezTo>
                    <a:pt x="3" y="995"/>
                    <a:pt x="3" y="995"/>
                    <a:pt x="3" y="995"/>
                  </a:cubicBezTo>
                  <a:cubicBezTo>
                    <a:pt x="0" y="1188"/>
                    <a:pt x="0" y="1188"/>
                    <a:pt x="0" y="1188"/>
                  </a:cubicBezTo>
                  <a:lnTo>
                    <a:pt x="2801" y="1188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49" name="Freeform 28">
              <a:extLst>
                <a:ext uri="{FF2B5EF4-FFF2-40B4-BE49-F238E27FC236}">
                  <a16:creationId xmlns:a16="http://schemas.microsoft.com/office/drawing/2014/main" id="{2E11018A-6A17-457A-8318-A3700D929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4378" y="3220641"/>
              <a:ext cx="945356" cy="719138"/>
            </a:xfrm>
            <a:custGeom>
              <a:avLst/>
              <a:gdLst>
                <a:gd name="T0" fmla="*/ 671 w 793"/>
                <a:gd name="T1" fmla="*/ 0 h 603"/>
                <a:gd name="T2" fmla="*/ 397 w 793"/>
                <a:gd name="T3" fmla="*/ 165 h 603"/>
                <a:gd name="T4" fmla="*/ 123 w 793"/>
                <a:gd name="T5" fmla="*/ 0 h 603"/>
                <a:gd name="T6" fmla="*/ 0 w 793"/>
                <a:gd name="T7" fmla="*/ 442 h 603"/>
                <a:gd name="T8" fmla="*/ 397 w 793"/>
                <a:gd name="T9" fmla="*/ 603 h 603"/>
                <a:gd name="T10" fmla="*/ 793 w 793"/>
                <a:gd name="T11" fmla="*/ 442 h 603"/>
                <a:gd name="T12" fmla="*/ 671 w 793"/>
                <a:gd name="T13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3" h="603">
                  <a:moveTo>
                    <a:pt x="671" y="0"/>
                  </a:moveTo>
                  <a:cubicBezTo>
                    <a:pt x="397" y="165"/>
                    <a:pt x="397" y="165"/>
                    <a:pt x="397" y="165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39" y="144"/>
                    <a:pt x="0" y="442"/>
                    <a:pt x="0" y="442"/>
                  </a:cubicBezTo>
                  <a:cubicBezTo>
                    <a:pt x="397" y="603"/>
                    <a:pt x="397" y="603"/>
                    <a:pt x="397" y="603"/>
                  </a:cubicBezTo>
                  <a:cubicBezTo>
                    <a:pt x="793" y="442"/>
                    <a:pt x="793" y="442"/>
                    <a:pt x="793" y="442"/>
                  </a:cubicBezTo>
                  <a:cubicBezTo>
                    <a:pt x="793" y="442"/>
                    <a:pt x="655" y="144"/>
                    <a:pt x="671" y="0"/>
                  </a:cubicBezTo>
                  <a:close/>
                </a:path>
              </a:pathLst>
            </a:custGeom>
            <a:solidFill>
              <a:srgbClr val="EFC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50" name="Freeform 29">
              <a:extLst>
                <a:ext uri="{FF2B5EF4-FFF2-40B4-BE49-F238E27FC236}">
                  <a16:creationId xmlns:a16="http://schemas.microsoft.com/office/drawing/2014/main" id="{104E6E91-3C67-44EC-B5E7-BBCF6B559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9034" y="870346"/>
              <a:ext cx="2786063" cy="1566863"/>
            </a:xfrm>
            <a:custGeom>
              <a:avLst/>
              <a:gdLst>
                <a:gd name="T0" fmla="*/ 1370 w 2340"/>
                <a:gd name="T1" fmla="*/ 0 h 1316"/>
                <a:gd name="T2" fmla="*/ 0 w 2340"/>
                <a:gd name="T3" fmla="*/ 444 h 1316"/>
                <a:gd name="T4" fmla="*/ 1025 w 2340"/>
                <a:gd name="T5" fmla="*/ 1316 h 1316"/>
                <a:gd name="T6" fmla="*/ 2340 w 2340"/>
                <a:gd name="T7" fmla="*/ 1078 h 1316"/>
                <a:gd name="T8" fmla="*/ 1370 w 2340"/>
                <a:gd name="T9" fmla="*/ 0 h 1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0" h="1316">
                  <a:moveTo>
                    <a:pt x="1370" y="0"/>
                  </a:moveTo>
                  <a:lnTo>
                    <a:pt x="0" y="444"/>
                  </a:lnTo>
                  <a:lnTo>
                    <a:pt x="1025" y="1316"/>
                  </a:lnTo>
                  <a:lnTo>
                    <a:pt x="2340" y="1078"/>
                  </a:lnTo>
                  <a:lnTo>
                    <a:pt x="1370" y="0"/>
                  </a:lnTo>
                  <a:close/>
                </a:path>
              </a:pathLst>
            </a:custGeom>
            <a:solidFill>
              <a:srgbClr val="1716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51" name="Freeform 30">
              <a:extLst>
                <a:ext uri="{FF2B5EF4-FFF2-40B4-BE49-F238E27FC236}">
                  <a16:creationId xmlns:a16="http://schemas.microsoft.com/office/drawing/2014/main" id="{EAA94192-58EB-4CC6-9F3A-3513A37EB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4816" y="2155031"/>
              <a:ext cx="1563291" cy="1309688"/>
            </a:xfrm>
            <a:custGeom>
              <a:avLst/>
              <a:gdLst>
                <a:gd name="T0" fmla="*/ 656 w 1311"/>
                <a:gd name="T1" fmla="*/ 0 h 1098"/>
                <a:gd name="T2" fmla="*/ 197 w 1311"/>
                <a:gd name="T3" fmla="*/ 0 h 1098"/>
                <a:gd name="T4" fmla="*/ 19 w 1311"/>
                <a:gd name="T5" fmla="*/ 210 h 1098"/>
                <a:gd name="T6" fmla="*/ 118 w 1311"/>
                <a:gd name="T7" fmla="*/ 633 h 1098"/>
                <a:gd name="T8" fmla="*/ 579 w 1311"/>
                <a:gd name="T9" fmla="*/ 1076 h 1098"/>
                <a:gd name="T10" fmla="*/ 732 w 1311"/>
                <a:gd name="T11" fmla="*/ 1076 h 1098"/>
                <a:gd name="T12" fmla="*/ 1194 w 1311"/>
                <a:gd name="T13" fmla="*/ 633 h 1098"/>
                <a:gd name="T14" fmla="*/ 1292 w 1311"/>
                <a:gd name="T15" fmla="*/ 210 h 1098"/>
                <a:gd name="T16" fmla="*/ 1115 w 1311"/>
                <a:gd name="T17" fmla="*/ 0 h 1098"/>
                <a:gd name="T18" fmla="*/ 656 w 1311"/>
                <a:gd name="T19" fmla="*/ 0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1" h="1098">
                  <a:moveTo>
                    <a:pt x="656" y="0"/>
                  </a:moveTo>
                  <a:cubicBezTo>
                    <a:pt x="197" y="0"/>
                    <a:pt x="197" y="0"/>
                    <a:pt x="197" y="0"/>
                  </a:cubicBezTo>
                  <a:cubicBezTo>
                    <a:pt x="85" y="0"/>
                    <a:pt x="0" y="100"/>
                    <a:pt x="19" y="210"/>
                  </a:cubicBezTo>
                  <a:cubicBezTo>
                    <a:pt x="44" y="355"/>
                    <a:pt x="80" y="537"/>
                    <a:pt x="118" y="633"/>
                  </a:cubicBezTo>
                  <a:cubicBezTo>
                    <a:pt x="166" y="755"/>
                    <a:pt x="412" y="997"/>
                    <a:pt x="579" y="1076"/>
                  </a:cubicBezTo>
                  <a:cubicBezTo>
                    <a:pt x="628" y="1098"/>
                    <a:pt x="684" y="1098"/>
                    <a:pt x="732" y="1076"/>
                  </a:cubicBezTo>
                  <a:cubicBezTo>
                    <a:pt x="899" y="997"/>
                    <a:pt x="1145" y="755"/>
                    <a:pt x="1194" y="633"/>
                  </a:cubicBezTo>
                  <a:cubicBezTo>
                    <a:pt x="1231" y="537"/>
                    <a:pt x="1267" y="355"/>
                    <a:pt x="1292" y="210"/>
                  </a:cubicBezTo>
                  <a:cubicBezTo>
                    <a:pt x="1311" y="100"/>
                    <a:pt x="1226" y="0"/>
                    <a:pt x="1115" y="0"/>
                  </a:cubicBezTo>
                  <a:lnTo>
                    <a:pt x="656" y="0"/>
                  </a:lnTo>
                  <a:close/>
                </a:path>
              </a:pathLst>
            </a:custGeom>
            <a:solidFill>
              <a:srgbClr val="F4D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52" name="Freeform 31">
              <a:extLst>
                <a:ext uri="{FF2B5EF4-FFF2-40B4-BE49-F238E27FC236}">
                  <a16:creationId xmlns:a16="http://schemas.microsoft.com/office/drawing/2014/main" id="{A8492B86-C71E-404B-AB31-1BAE9CFA6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7056" y="2155031"/>
              <a:ext cx="762000" cy="653653"/>
            </a:xfrm>
            <a:custGeom>
              <a:avLst/>
              <a:gdLst>
                <a:gd name="T0" fmla="*/ 0 w 639"/>
                <a:gd name="T1" fmla="*/ 0 h 548"/>
                <a:gd name="T2" fmla="*/ 544 w 639"/>
                <a:gd name="T3" fmla="*/ 128 h 548"/>
                <a:gd name="T4" fmla="*/ 544 w 639"/>
                <a:gd name="T5" fmla="*/ 546 h 548"/>
                <a:gd name="T6" fmla="*/ 607 w 639"/>
                <a:gd name="T7" fmla="*/ 460 h 548"/>
                <a:gd name="T8" fmla="*/ 639 w 639"/>
                <a:gd name="T9" fmla="*/ 162 h 548"/>
                <a:gd name="T10" fmla="*/ 639 w 639"/>
                <a:gd name="T11" fmla="*/ 0 h 548"/>
                <a:gd name="T12" fmla="*/ 0 w 639"/>
                <a:gd name="T13" fmla="*/ 0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9" h="548">
                  <a:moveTo>
                    <a:pt x="0" y="0"/>
                  </a:moveTo>
                  <a:cubicBezTo>
                    <a:pt x="191" y="0"/>
                    <a:pt x="463" y="92"/>
                    <a:pt x="544" y="128"/>
                  </a:cubicBezTo>
                  <a:cubicBezTo>
                    <a:pt x="625" y="165"/>
                    <a:pt x="530" y="548"/>
                    <a:pt x="544" y="546"/>
                  </a:cubicBezTo>
                  <a:cubicBezTo>
                    <a:pt x="559" y="544"/>
                    <a:pt x="583" y="479"/>
                    <a:pt x="607" y="460"/>
                  </a:cubicBezTo>
                  <a:cubicBezTo>
                    <a:pt x="631" y="441"/>
                    <a:pt x="639" y="162"/>
                    <a:pt x="639" y="162"/>
                  </a:cubicBezTo>
                  <a:cubicBezTo>
                    <a:pt x="639" y="0"/>
                    <a:pt x="639" y="0"/>
                    <a:pt x="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526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53" name="Freeform 32">
              <a:extLst>
                <a:ext uri="{FF2B5EF4-FFF2-40B4-BE49-F238E27FC236}">
                  <a16:creationId xmlns:a16="http://schemas.microsoft.com/office/drawing/2014/main" id="{24D59EB5-0BB3-4662-BAC1-4358FEBB3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3866" y="1398984"/>
              <a:ext cx="1525191" cy="756047"/>
            </a:xfrm>
            <a:custGeom>
              <a:avLst/>
              <a:gdLst>
                <a:gd name="T0" fmla="*/ 640 w 1279"/>
                <a:gd name="T1" fmla="*/ 0 h 633"/>
                <a:gd name="T2" fmla="*/ 0 w 1279"/>
                <a:gd name="T3" fmla="*/ 165 h 633"/>
                <a:gd name="T4" fmla="*/ 0 w 1279"/>
                <a:gd name="T5" fmla="*/ 633 h 633"/>
                <a:gd name="T6" fmla="*/ 1279 w 1279"/>
                <a:gd name="T7" fmla="*/ 633 h 633"/>
                <a:gd name="T8" fmla="*/ 1279 w 1279"/>
                <a:gd name="T9" fmla="*/ 165 h 633"/>
                <a:gd name="T10" fmla="*/ 640 w 1279"/>
                <a:gd name="T11" fmla="*/ 0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9" h="633">
                  <a:moveTo>
                    <a:pt x="640" y="0"/>
                  </a:moveTo>
                  <a:cubicBezTo>
                    <a:pt x="287" y="0"/>
                    <a:pt x="0" y="74"/>
                    <a:pt x="0" y="165"/>
                  </a:cubicBezTo>
                  <a:cubicBezTo>
                    <a:pt x="0" y="633"/>
                    <a:pt x="0" y="633"/>
                    <a:pt x="0" y="633"/>
                  </a:cubicBezTo>
                  <a:cubicBezTo>
                    <a:pt x="1279" y="633"/>
                    <a:pt x="1279" y="633"/>
                    <a:pt x="1279" y="633"/>
                  </a:cubicBezTo>
                  <a:cubicBezTo>
                    <a:pt x="1279" y="165"/>
                    <a:pt x="1279" y="165"/>
                    <a:pt x="1279" y="165"/>
                  </a:cubicBezTo>
                  <a:cubicBezTo>
                    <a:pt x="1279" y="74"/>
                    <a:pt x="993" y="0"/>
                    <a:pt x="640" y="0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54" name="Rectangle 33">
              <a:extLst>
                <a:ext uri="{FF2B5EF4-FFF2-40B4-BE49-F238E27FC236}">
                  <a16:creationId xmlns:a16="http://schemas.microsoft.com/office/drawing/2014/main" id="{C2CBF232-F48C-42A6-B392-92A6817520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6419" y="1398984"/>
              <a:ext cx="70247" cy="773906"/>
            </a:xfrm>
            <a:prstGeom prst="rect">
              <a:avLst/>
            </a:prstGeom>
            <a:solidFill>
              <a:srgbClr val="1716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55" name="Freeform 34">
              <a:extLst>
                <a:ext uri="{FF2B5EF4-FFF2-40B4-BE49-F238E27FC236}">
                  <a16:creationId xmlns:a16="http://schemas.microsoft.com/office/drawing/2014/main" id="{11728147-3DCB-45F1-BDD5-C696BD307F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6413" y="2150268"/>
              <a:ext cx="171450" cy="310753"/>
            </a:xfrm>
            <a:custGeom>
              <a:avLst/>
              <a:gdLst>
                <a:gd name="T0" fmla="*/ 0 w 143"/>
                <a:gd name="T1" fmla="*/ 72 h 261"/>
                <a:gd name="T2" fmla="*/ 0 w 143"/>
                <a:gd name="T3" fmla="*/ 251 h 261"/>
                <a:gd name="T4" fmla="*/ 5 w 143"/>
                <a:gd name="T5" fmla="*/ 194 h 261"/>
                <a:gd name="T6" fmla="*/ 9 w 143"/>
                <a:gd name="T7" fmla="*/ 247 h 261"/>
                <a:gd name="T8" fmla="*/ 11 w 143"/>
                <a:gd name="T9" fmla="*/ 194 h 261"/>
                <a:gd name="T10" fmla="*/ 15 w 143"/>
                <a:gd name="T11" fmla="*/ 261 h 261"/>
                <a:gd name="T12" fmla="*/ 19 w 143"/>
                <a:gd name="T13" fmla="*/ 194 h 261"/>
                <a:gd name="T14" fmla="*/ 21 w 143"/>
                <a:gd name="T15" fmla="*/ 261 h 261"/>
                <a:gd name="T16" fmla="*/ 23 w 143"/>
                <a:gd name="T17" fmla="*/ 194 h 261"/>
                <a:gd name="T18" fmla="*/ 25 w 143"/>
                <a:gd name="T19" fmla="*/ 227 h 261"/>
                <a:gd name="T20" fmla="*/ 27 w 143"/>
                <a:gd name="T21" fmla="*/ 194 h 261"/>
                <a:gd name="T22" fmla="*/ 29 w 143"/>
                <a:gd name="T23" fmla="*/ 234 h 261"/>
                <a:gd name="T24" fmla="*/ 30 w 143"/>
                <a:gd name="T25" fmla="*/ 194 h 261"/>
                <a:gd name="T26" fmla="*/ 40 w 143"/>
                <a:gd name="T27" fmla="*/ 261 h 261"/>
                <a:gd name="T28" fmla="*/ 40 w 143"/>
                <a:gd name="T29" fmla="*/ 194 h 261"/>
                <a:gd name="T30" fmla="*/ 47 w 143"/>
                <a:gd name="T31" fmla="*/ 230 h 261"/>
                <a:gd name="T32" fmla="*/ 56 w 143"/>
                <a:gd name="T33" fmla="*/ 194 h 261"/>
                <a:gd name="T34" fmla="*/ 60 w 143"/>
                <a:gd name="T35" fmla="*/ 236 h 261"/>
                <a:gd name="T36" fmla="*/ 66 w 143"/>
                <a:gd name="T37" fmla="*/ 194 h 261"/>
                <a:gd name="T38" fmla="*/ 71 w 143"/>
                <a:gd name="T39" fmla="*/ 261 h 261"/>
                <a:gd name="T40" fmla="*/ 76 w 143"/>
                <a:gd name="T41" fmla="*/ 194 h 261"/>
                <a:gd name="T42" fmla="*/ 80 w 143"/>
                <a:gd name="T43" fmla="*/ 255 h 261"/>
                <a:gd name="T44" fmla="*/ 89 w 143"/>
                <a:gd name="T45" fmla="*/ 194 h 261"/>
                <a:gd name="T46" fmla="*/ 98 w 143"/>
                <a:gd name="T47" fmla="*/ 247 h 261"/>
                <a:gd name="T48" fmla="*/ 104 w 143"/>
                <a:gd name="T49" fmla="*/ 194 h 261"/>
                <a:gd name="T50" fmla="*/ 112 w 143"/>
                <a:gd name="T51" fmla="*/ 239 h 261"/>
                <a:gd name="T52" fmla="*/ 115 w 143"/>
                <a:gd name="T53" fmla="*/ 194 h 261"/>
                <a:gd name="T54" fmla="*/ 124 w 143"/>
                <a:gd name="T55" fmla="*/ 261 h 261"/>
                <a:gd name="T56" fmla="*/ 135 w 143"/>
                <a:gd name="T57" fmla="*/ 194 h 261"/>
                <a:gd name="T58" fmla="*/ 141 w 143"/>
                <a:gd name="T59" fmla="*/ 261 h 261"/>
                <a:gd name="T60" fmla="*/ 143 w 143"/>
                <a:gd name="T61" fmla="*/ 194 h 261"/>
                <a:gd name="T62" fmla="*/ 143 w 143"/>
                <a:gd name="T63" fmla="*/ 72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3" h="261">
                  <a:moveTo>
                    <a:pt x="71" y="0"/>
                  </a:moveTo>
                  <a:cubicBezTo>
                    <a:pt x="32" y="0"/>
                    <a:pt x="0" y="32"/>
                    <a:pt x="0" y="72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5" y="251"/>
                    <a:pt x="5" y="251"/>
                    <a:pt x="5" y="251"/>
                  </a:cubicBezTo>
                  <a:cubicBezTo>
                    <a:pt x="5" y="194"/>
                    <a:pt x="5" y="194"/>
                    <a:pt x="5" y="194"/>
                  </a:cubicBezTo>
                  <a:cubicBezTo>
                    <a:pt x="9" y="194"/>
                    <a:pt x="9" y="194"/>
                    <a:pt x="9" y="194"/>
                  </a:cubicBezTo>
                  <a:cubicBezTo>
                    <a:pt x="9" y="247"/>
                    <a:pt x="9" y="247"/>
                    <a:pt x="9" y="247"/>
                  </a:cubicBezTo>
                  <a:cubicBezTo>
                    <a:pt x="11" y="247"/>
                    <a:pt x="11" y="247"/>
                    <a:pt x="11" y="247"/>
                  </a:cubicBezTo>
                  <a:cubicBezTo>
                    <a:pt x="11" y="194"/>
                    <a:pt x="11" y="194"/>
                    <a:pt x="11" y="194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5" y="261"/>
                    <a:pt x="15" y="261"/>
                    <a:pt x="15" y="261"/>
                  </a:cubicBezTo>
                  <a:cubicBezTo>
                    <a:pt x="19" y="261"/>
                    <a:pt x="19" y="261"/>
                    <a:pt x="19" y="261"/>
                  </a:cubicBezTo>
                  <a:cubicBezTo>
                    <a:pt x="19" y="194"/>
                    <a:pt x="19" y="194"/>
                    <a:pt x="19" y="194"/>
                  </a:cubicBezTo>
                  <a:cubicBezTo>
                    <a:pt x="21" y="194"/>
                    <a:pt x="21" y="194"/>
                    <a:pt x="21" y="194"/>
                  </a:cubicBezTo>
                  <a:cubicBezTo>
                    <a:pt x="21" y="261"/>
                    <a:pt x="21" y="261"/>
                    <a:pt x="21" y="261"/>
                  </a:cubicBezTo>
                  <a:cubicBezTo>
                    <a:pt x="23" y="261"/>
                    <a:pt x="23" y="261"/>
                    <a:pt x="23" y="261"/>
                  </a:cubicBezTo>
                  <a:cubicBezTo>
                    <a:pt x="23" y="194"/>
                    <a:pt x="23" y="194"/>
                    <a:pt x="23" y="194"/>
                  </a:cubicBezTo>
                  <a:cubicBezTo>
                    <a:pt x="25" y="194"/>
                    <a:pt x="25" y="194"/>
                    <a:pt x="25" y="194"/>
                  </a:cubicBezTo>
                  <a:cubicBezTo>
                    <a:pt x="25" y="227"/>
                    <a:pt x="25" y="227"/>
                    <a:pt x="25" y="227"/>
                  </a:cubicBezTo>
                  <a:cubicBezTo>
                    <a:pt x="27" y="227"/>
                    <a:pt x="27" y="227"/>
                    <a:pt x="27" y="227"/>
                  </a:cubicBezTo>
                  <a:cubicBezTo>
                    <a:pt x="27" y="194"/>
                    <a:pt x="27" y="194"/>
                    <a:pt x="27" y="194"/>
                  </a:cubicBezTo>
                  <a:cubicBezTo>
                    <a:pt x="29" y="194"/>
                    <a:pt x="29" y="194"/>
                    <a:pt x="29" y="194"/>
                  </a:cubicBezTo>
                  <a:cubicBezTo>
                    <a:pt x="29" y="234"/>
                    <a:pt x="29" y="234"/>
                    <a:pt x="29" y="234"/>
                  </a:cubicBezTo>
                  <a:cubicBezTo>
                    <a:pt x="30" y="234"/>
                    <a:pt x="30" y="234"/>
                    <a:pt x="30" y="234"/>
                  </a:cubicBezTo>
                  <a:cubicBezTo>
                    <a:pt x="30" y="194"/>
                    <a:pt x="30" y="194"/>
                    <a:pt x="30" y="194"/>
                  </a:cubicBezTo>
                  <a:cubicBezTo>
                    <a:pt x="40" y="194"/>
                    <a:pt x="40" y="194"/>
                    <a:pt x="40" y="194"/>
                  </a:cubicBezTo>
                  <a:cubicBezTo>
                    <a:pt x="40" y="261"/>
                    <a:pt x="40" y="261"/>
                    <a:pt x="40" y="261"/>
                  </a:cubicBezTo>
                  <a:cubicBezTo>
                    <a:pt x="40" y="261"/>
                    <a:pt x="40" y="261"/>
                    <a:pt x="40" y="261"/>
                  </a:cubicBezTo>
                  <a:cubicBezTo>
                    <a:pt x="40" y="194"/>
                    <a:pt x="40" y="194"/>
                    <a:pt x="40" y="194"/>
                  </a:cubicBezTo>
                  <a:cubicBezTo>
                    <a:pt x="47" y="194"/>
                    <a:pt x="47" y="194"/>
                    <a:pt x="47" y="194"/>
                  </a:cubicBezTo>
                  <a:cubicBezTo>
                    <a:pt x="47" y="230"/>
                    <a:pt x="47" y="230"/>
                    <a:pt x="47" y="230"/>
                  </a:cubicBezTo>
                  <a:cubicBezTo>
                    <a:pt x="56" y="230"/>
                    <a:pt x="56" y="230"/>
                    <a:pt x="56" y="230"/>
                  </a:cubicBezTo>
                  <a:cubicBezTo>
                    <a:pt x="56" y="194"/>
                    <a:pt x="56" y="194"/>
                    <a:pt x="56" y="194"/>
                  </a:cubicBezTo>
                  <a:cubicBezTo>
                    <a:pt x="60" y="194"/>
                    <a:pt x="60" y="194"/>
                    <a:pt x="60" y="194"/>
                  </a:cubicBezTo>
                  <a:cubicBezTo>
                    <a:pt x="60" y="236"/>
                    <a:pt x="60" y="236"/>
                    <a:pt x="60" y="236"/>
                  </a:cubicBezTo>
                  <a:cubicBezTo>
                    <a:pt x="66" y="236"/>
                    <a:pt x="66" y="236"/>
                    <a:pt x="66" y="236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71" y="194"/>
                    <a:pt x="71" y="194"/>
                    <a:pt x="71" y="194"/>
                  </a:cubicBezTo>
                  <a:cubicBezTo>
                    <a:pt x="71" y="261"/>
                    <a:pt x="71" y="261"/>
                    <a:pt x="71" y="261"/>
                  </a:cubicBezTo>
                  <a:cubicBezTo>
                    <a:pt x="76" y="261"/>
                    <a:pt x="76" y="261"/>
                    <a:pt x="76" y="261"/>
                  </a:cubicBezTo>
                  <a:cubicBezTo>
                    <a:pt x="76" y="194"/>
                    <a:pt x="76" y="194"/>
                    <a:pt x="76" y="194"/>
                  </a:cubicBezTo>
                  <a:cubicBezTo>
                    <a:pt x="80" y="194"/>
                    <a:pt x="80" y="194"/>
                    <a:pt x="80" y="194"/>
                  </a:cubicBezTo>
                  <a:cubicBezTo>
                    <a:pt x="80" y="255"/>
                    <a:pt x="80" y="255"/>
                    <a:pt x="80" y="255"/>
                  </a:cubicBezTo>
                  <a:cubicBezTo>
                    <a:pt x="89" y="255"/>
                    <a:pt x="89" y="255"/>
                    <a:pt x="89" y="255"/>
                  </a:cubicBezTo>
                  <a:cubicBezTo>
                    <a:pt x="89" y="194"/>
                    <a:pt x="89" y="194"/>
                    <a:pt x="89" y="194"/>
                  </a:cubicBezTo>
                  <a:cubicBezTo>
                    <a:pt x="98" y="194"/>
                    <a:pt x="98" y="194"/>
                    <a:pt x="98" y="194"/>
                  </a:cubicBezTo>
                  <a:cubicBezTo>
                    <a:pt x="98" y="247"/>
                    <a:pt x="98" y="247"/>
                    <a:pt x="98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194"/>
                    <a:pt x="104" y="194"/>
                    <a:pt x="104" y="194"/>
                  </a:cubicBezTo>
                  <a:cubicBezTo>
                    <a:pt x="112" y="194"/>
                    <a:pt x="112" y="194"/>
                    <a:pt x="112" y="194"/>
                  </a:cubicBezTo>
                  <a:cubicBezTo>
                    <a:pt x="112" y="239"/>
                    <a:pt x="112" y="239"/>
                    <a:pt x="112" y="239"/>
                  </a:cubicBezTo>
                  <a:cubicBezTo>
                    <a:pt x="115" y="239"/>
                    <a:pt x="115" y="239"/>
                    <a:pt x="115" y="239"/>
                  </a:cubicBezTo>
                  <a:cubicBezTo>
                    <a:pt x="115" y="194"/>
                    <a:pt x="115" y="194"/>
                    <a:pt x="115" y="194"/>
                  </a:cubicBezTo>
                  <a:cubicBezTo>
                    <a:pt x="124" y="194"/>
                    <a:pt x="124" y="194"/>
                    <a:pt x="124" y="194"/>
                  </a:cubicBezTo>
                  <a:cubicBezTo>
                    <a:pt x="124" y="261"/>
                    <a:pt x="124" y="261"/>
                    <a:pt x="124" y="261"/>
                  </a:cubicBezTo>
                  <a:cubicBezTo>
                    <a:pt x="135" y="261"/>
                    <a:pt x="135" y="261"/>
                    <a:pt x="135" y="261"/>
                  </a:cubicBezTo>
                  <a:cubicBezTo>
                    <a:pt x="135" y="194"/>
                    <a:pt x="135" y="194"/>
                    <a:pt x="135" y="194"/>
                  </a:cubicBezTo>
                  <a:cubicBezTo>
                    <a:pt x="141" y="194"/>
                    <a:pt x="141" y="194"/>
                    <a:pt x="141" y="194"/>
                  </a:cubicBezTo>
                  <a:cubicBezTo>
                    <a:pt x="141" y="261"/>
                    <a:pt x="141" y="261"/>
                    <a:pt x="141" y="261"/>
                  </a:cubicBezTo>
                  <a:cubicBezTo>
                    <a:pt x="143" y="261"/>
                    <a:pt x="143" y="261"/>
                    <a:pt x="143" y="261"/>
                  </a:cubicBezTo>
                  <a:cubicBezTo>
                    <a:pt x="143" y="194"/>
                    <a:pt x="143" y="194"/>
                    <a:pt x="143" y="194"/>
                  </a:cubicBezTo>
                  <a:cubicBezTo>
                    <a:pt x="143" y="177"/>
                    <a:pt x="143" y="177"/>
                    <a:pt x="143" y="177"/>
                  </a:cubicBezTo>
                  <a:cubicBezTo>
                    <a:pt x="143" y="72"/>
                    <a:pt x="143" y="72"/>
                    <a:pt x="143" y="72"/>
                  </a:cubicBezTo>
                  <a:cubicBezTo>
                    <a:pt x="143" y="32"/>
                    <a:pt x="111" y="0"/>
                    <a:pt x="71" y="0"/>
                  </a:cubicBezTo>
                  <a:close/>
                </a:path>
              </a:pathLst>
            </a:custGeom>
            <a:solidFill>
              <a:srgbClr val="FDB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56" name="Freeform 35">
              <a:extLst>
                <a:ext uri="{FF2B5EF4-FFF2-40B4-BE49-F238E27FC236}">
                  <a16:creationId xmlns:a16="http://schemas.microsoft.com/office/drawing/2014/main" id="{9A3B4849-EAC6-4279-AAA9-31CB9A192A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8444" y="3220641"/>
              <a:ext cx="658416" cy="276225"/>
            </a:xfrm>
            <a:custGeom>
              <a:avLst/>
              <a:gdLst>
                <a:gd name="T0" fmla="*/ 552 w 552"/>
                <a:gd name="T1" fmla="*/ 73 h 232"/>
                <a:gd name="T2" fmla="*/ 550 w 552"/>
                <a:gd name="T3" fmla="*/ 0 h 232"/>
                <a:gd name="T4" fmla="*/ 276 w 552"/>
                <a:gd name="T5" fmla="*/ 165 h 232"/>
                <a:gd name="T6" fmla="*/ 2 w 552"/>
                <a:gd name="T7" fmla="*/ 0 h 232"/>
                <a:gd name="T8" fmla="*/ 0 w 552"/>
                <a:gd name="T9" fmla="*/ 73 h 232"/>
                <a:gd name="T10" fmla="*/ 199 w 552"/>
                <a:gd name="T11" fmla="*/ 210 h 232"/>
                <a:gd name="T12" fmla="*/ 352 w 552"/>
                <a:gd name="T13" fmla="*/ 210 h 232"/>
                <a:gd name="T14" fmla="*/ 552 w 552"/>
                <a:gd name="T15" fmla="*/ 7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2" h="232">
                  <a:moveTo>
                    <a:pt x="552" y="73"/>
                  </a:moveTo>
                  <a:cubicBezTo>
                    <a:pt x="548" y="47"/>
                    <a:pt x="547" y="22"/>
                    <a:pt x="550" y="0"/>
                  </a:cubicBezTo>
                  <a:cubicBezTo>
                    <a:pt x="276" y="165"/>
                    <a:pt x="276" y="165"/>
                    <a:pt x="276" y="165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22"/>
                    <a:pt x="3" y="47"/>
                    <a:pt x="0" y="73"/>
                  </a:cubicBezTo>
                  <a:cubicBezTo>
                    <a:pt x="68" y="131"/>
                    <a:pt x="138" y="181"/>
                    <a:pt x="199" y="210"/>
                  </a:cubicBezTo>
                  <a:cubicBezTo>
                    <a:pt x="248" y="232"/>
                    <a:pt x="304" y="232"/>
                    <a:pt x="352" y="210"/>
                  </a:cubicBezTo>
                  <a:cubicBezTo>
                    <a:pt x="413" y="181"/>
                    <a:pt x="484" y="131"/>
                    <a:pt x="552" y="73"/>
                  </a:cubicBezTo>
                  <a:close/>
                </a:path>
              </a:pathLst>
            </a:custGeom>
            <a:solidFill>
              <a:srgbClr val="DDB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57" name="Freeform 36">
              <a:extLst>
                <a:ext uri="{FF2B5EF4-FFF2-40B4-BE49-F238E27FC236}">
                  <a16:creationId xmlns:a16="http://schemas.microsoft.com/office/drawing/2014/main" id="{C87900F3-42D5-4155-93BD-6EA58A5178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9034" y="870346"/>
              <a:ext cx="2786063" cy="1566863"/>
            </a:xfrm>
            <a:custGeom>
              <a:avLst/>
              <a:gdLst>
                <a:gd name="T0" fmla="*/ 1370 w 2340"/>
                <a:gd name="T1" fmla="*/ 0 h 1316"/>
                <a:gd name="T2" fmla="*/ 0 w 2340"/>
                <a:gd name="T3" fmla="*/ 444 h 1316"/>
                <a:gd name="T4" fmla="*/ 1025 w 2340"/>
                <a:gd name="T5" fmla="*/ 1316 h 1316"/>
                <a:gd name="T6" fmla="*/ 2340 w 2340"/>
                <a:gd name="T7" fmla="*/ 1078 h 1316"/>
                <a:gd name="T8" fmla="*/ 1370 w 2340"/>
                <a:gd name="T9" fmla="*/ 0 h 1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0" h="1316">
                  <a:moveTo>
                    <a:pt x="1370" y="0"/>
                  </a:moveTo>
                  <a:lnTo>
                    <a:pt x="0" y="444"/>
                  </a:lnTo>
                  <a:lnTo>
                    <a:pt x="1025" y="1316"/>
                  </a:lnTo>
                  <a:lnTo>
                    <a:pt x="2340" y="1078"/>
                  </a:lnTo>
                  <a:lnTo>
                    <a:pt x="1370" y="0"/>
                  </a:lnTo>
                  <a:close/>
                </a:path>
              </a:pathLst>
            </a:custGeom>
            <a:solidFill>
              <a:srgbClr val="1716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58" name="Freeform 37">
              <a:extLst>
                <a:ext uri="{FF2B5EF4-FFF2-40B4-BE49-F238E27FC236}">
                  <a16:creationId xmlns:a16="http://schemas.microsoft.com/office/drawing/2014/main" id="{EC54B458-F29E-40E3-828E-CD309B000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4816" y="2155031"/>
              <a:ext cx="1563291" cy="1309688"/>
            </a:xfrm>
            <a:custGeom>
              <a:avLst/>
              <a:gdLst>
                <a:gd name="T0" fmla="*/ 656 w 1311"/>
                <a:gd name="T1" fmla="*/ 0 h 1098"/>
                <a:gd name="T2" fmla="*/ 197 w 1311"/>
                <a:gd name="T3" fmla="*/ 0 h 1098"/>
                <a:gd name="T4" fmla="*/ 19 w 1311"/>
                <a:gd name="T5" fmla="*/ 210 h 1098"/>
                <a:gd name="T6" fmla="*/ 118 w 1311"/>
                <a:gd name="T7" fmla="*/ 633 h 1098"/>
                <a:gd name="T8" fmla="*/ 579 w 1311"/>
                <a:gd name="T9" fmla="*/ 1076 h 1098"/>
                <a:gd name="T10" fmla="*/ 732 w 1311"/>
                <a:gd name="T11" fmla="*/ 1076 h 1098"/>
                <a:gd name="T12" fmla="*/ 1194 w 1311"/>
                <a:gd name="T13" fmla="*/ 633 h 1098"/>
                <a:gd name="T14" fmla="*/ 1292 w 1311"/>
                <a:gd name="T15" fmla="*/ 210 h 1098"/>
                <a:gd name="T16" fmla="*/ 1115 w 1311"/>
                <a:gd name="T17" fmla="*/ 0 h 1098"/>
                <a:gd name="T18" fmla="*/ 656 w 1311"/>
                <a:gd name="T19" fmla="*/ 0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1" h="1098">
                  <a:moveTo>
                    <a:pt x="656" y="0"/>
                  </a:moveTo>
                  <a:cubicBezTo>
                    <a:pt x="197" y="0"/>
                    <a:pt x="197" y="0"/>
                    <a:pt x="197" y="0"/>
                  </a:cubicBezTo>
                  <a:cubicBezTo>
                    <a:pt x="85" y="0"/>
                    <a:pt x="0" y="100"/>
                    <a:pt x="19" y="210"/>
                  </a:cubicBezTo>
                  <a:cubicBezTo>
                    <a:pt x="44" y="355"/>
                    <a:pt x="80" y="537"/>
                    <a:pt x="118" y="633"/>
                  </a:cubicBezTo>
                  <a:cubicBezTo>
                    <a:pt x="166" y="755"/>
                    <a:pt x="412" y="997"/>
                    <a:pt x="579" y="1076"/>
                  </a:cubicBezTo>
                  <a:cubicBezTo>
                    <a:pt x="628" y="1098"/>
                    <a:pt x="684" y="1098"/>
                    <a:pt x="732" y="1076"/>
                  </a:cubicBezTo>
                  <a:cubicBezTo>
                    <a:pt x="899" y="997"/>
                    <a:pt x="1145" y="755"/>
                    <a:pt x="1194" y="633"/>
                  </a:cubicBezTo>
                  <a:cubicBezTo>
                    <a:pt x="1231" y="537"/>
                    <a:pt x="1267" y="355"/>
                    <a:pt x="1292" y="210"/>
                  </a:cubicBezTo>
                  <a:cubicBezTo>
                    <a:pt x="1311" y="100"/>
                    <a:pt x="1226" y="0"/>
                    <a:pt x="1115" y="0"/>
                  </a:cubicBezTo>
                  <a:lnTo>
                    <a:pt x="656" y="0"/>
                  </a:lnTo>
                  <a:close/>
                </a:path>
              </a:pathLst>
            </a:custGeom>
            <a:solidFill>
              <a:srgbClr val="F4D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59" name="Freeform 38">
              <a:extLst>
                <a:ext uri="{FF2B5EF4-FFF2-40B4-BE49-F238E27FC236}">
                  <a16:creationId xmlns:a16="http://schemas.microsoft.com/office/drawing/2014/main" id="{B0564437-C790-4FCC-BA90-98C37EBB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7056" y="2155031"/>
              <a:ext cx="781050" cy="653653"/>
            </a:xfrm>
            <a:custGeom>
              <a:avLst/>
              <a:gdLst>
                <a:gd name="T0" fmla="*/ 0 w 655"/>
                <a:gd name="T1" fmla="*/ 0 h 548"/>
                <a:gd name="T2" fmla="*/ 544 w 655"/>
                <a:gd name="T3" fmla="*/ 128 h 548"/>
                <a:gd name="T4" fmla="*/ 544 w 655"/>
                <a:gd name="T5" fmla="*/ 546 h 548"/>
                <a:gd name="T6" fmla="*/ 607 w 655"/>
                <a:gd name="T7" fmla="*/ 460 h 548"/>
                <a:gd name="T8" fmla="*/ 655 w 655"/>
                <a:gd name="T9" fmla="*/ 163 h 548"/>
                <a:gd name="T10" fmla="*/ 639 w 655"/>
                <a:gd name="T11" fmla="*/ 0 h 548"/>
                <a:gd name="T12" fmla="*/ 0 w 655"/>
                <a:gd name="T13" fmla="*/ 0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5" h="548">
                  <a:moveTo>
                    <a:pt x="0" y="0"/>
                  </a:moveTo>
                  <a:cubicBezTo>
                    <a:pt x="191" y="0"/>
                    <a:pt x="463" y="92"/>
                    <a:pt x="544" y="128"/>
                  </a:cubicBezTo>
                  <a:cubicBezTo>
                    <a:pt x="625" y="165"/>
                    <a:pt x="530" y="548"/>
                    <a:pt x="544" y="546"/>
                  </a:cubicBezTo>
                  <a:cubicBezTo>
                    <a:pt x="559" y="544"/>
                    <a:pt x="583" y="479"/>
                    <a:pt x="607" y="460"/>
                  </a:cubicBezTo>
                  <a:cubicBezTo>
                    <a:pt x="631" y="441"/>
                    <a:pt x="655" y="163"/>
                    <a:pt x="655" y="163"/>
                  </a:cubicBezTo>
                  <a:cubicBezTo>
                    <a:pt x="639" y="0"/>
                    <a:pt x="639" y="0"/>
                    <a:pt x="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526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60" name="Freeform 39">
              <a:extLst>
                <a:ext uri="{FF2B5EF4-FFF2-40B4-BE49-F238E27FC236}">
                  <a16:creationId xmlns:a16="http://schemas.microsoft.com/office/drawing/2014/main" id="{C342E14C-AAF3-428F-9909-FE3AF29EE4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3866" y="1398984"/>
              <a:ext cx="1525191" cy="756047"/>
            </a:xfrm>
            <a:custGeom>
              <a:avLst/>
              <a:gdLst>
                <a:gd name="T0" fmla="*/ 640 w 1279"/>
                <a:gd name="T1" fmla="*/ 0 h 633"/>
                <a:gd name="T2" fmla="*/ 0 w 1279"/>
                <a:gd name="T3" fmla="*/ 165 h 633"/>
                <a:gd name="T4" fmla="*/ 0 w 1279"/>
                <a:gd name="T5" fmla="*/ 633 h 633"/>
                <a:gd name="T6" fmla="*/ 1279 w 1279"/>
                <a:gd name="T7" fmla="*/ 633 h 633"/>
                <a:gd name="T8" fmla="*/ 1279 w 1279"/>
                <a:gd name="T9" fmla="*/ 165 h 633"/>
                <a:gd name="T10" fmla="*/ 640 w 1279"/>
                <a:gd name="T11" fmla="*/ 0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9" h="633">
                  <a:moveTo>
                    <a:pt x="640" y="0"/>
                  </a:moveTo>
                  <a:cubicBezTo>
                    <a:pt x="287" y="0"/>
                    <a:pt x="0" y="74"/>
                    <a:pt x="0" y="165"/>
                  </a:cubicBezTo>
                  <a:cubicBezTo>
                    <a:pt x="0" y="633"/>
                    <a:pt x="0" y="633"/>
                    <a:pt x="0" y="633"/>
                  </a:cubicBezTo>
                  <a:cubicBezTo>
                    <a:pt x="1279" y="633"/>
                    <a:pt x="1279" y="633"/>
                    <a:pt x="1279" y="633"/>
                  </a:cubicBezTo>
                  <a:cubicBezTo>
                    <a:pt x="1279" y="165"/>
                    <a:pt x="1279" y="165"/>
                    <a:pt x="1279" y="165"/>
                  </a:cubicBezTo>
                  <a:cubicBezTo>
                    <a:pt x="1279" y="74"/>
                    <a:pt x="993" y="0"/>
                    <a:pt x="640" y="0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61" name="Rectangle 40">
              <a:extLst>
                <a:ext uri="{FF2B5EF4-FFF2-40B4-BE49-F238E27FC236}">
                  <a16:creationId xmlns:a16="http://schemas.microsoft.com/office/drawing/2014/main" id="{B3F747FF-D07F-46D0-A24C-3AE26441F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6419" y="1398984"/>
              <a:ext cx="70247" cy="773906"/>
            </a:xfrm>
            <a:prstGeom prst="rect">
              <a:avLst/>
            </a:prstGeom>
            <a:solidFill>
              <a:srgbClr val="1716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62" name="Freeform 41">
              <a:extLst>
                <a:ext uri="{FF2B5EF4-FFF2-40B4-BE49-F238E27FC236}">
                  <a16:creationId xmlns:a16="http://schemas.microsoft.com/office/drawing/2014/main" id="{5F7778A1-ABBA-4899-B79C-4FF8ED2E8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6413" y="2150268"/>
              <a:ext cx="171450" cy="310753"/>
            </a:xfrm>
            <a:custGeom>
              <a:avLst/>
              <a:gdLst>
                <a:gd name="T0" fmla="*/ 0 w 143"/>
                <a:gd name="T1" fmla="*/ 72 h 261"/>
                <a:gd name="T2" fmla="*/ 0 w 143"/>
                <a:gd name="T3" fmla="*/ 251 h 261"/>
                <a:gd name="T4" fmla="*/ 5 w 143"/>
                <a:gd name="T5" fmla="*/ 194 h 261"/>
                <a:gd name="T6" fmla="*/ 9 w 143"/>
                <a:gd name="T7" fmla="*/ 247 h 261"/>
                <a:gd name="T8" fmla="*/ 11 w 143"/>
                <a:gd name="T9" fmla="*/ 194 h 261"/>
                <a:gd name="T10" fmla="*/ 15 w 143"/>
                <a:gd name="T11" fmla="*/ 261 h 261"/>
                <a:gd name="T12" fmla="*/ 19 w 143"/>
                <a:gd name="T13" fmla="*/ 194 h 261"/>
                <a:gd name="T14" fmla="*/ 21 w 143"/>
                <a:gd name="T15" fmla="*/ 261 h 261"/>
                <a:gd name="T16" fmla="*/ 23 w 143"/>
                <a:gd name="T17" fmla="*/ 194 h 261"/>
                <a:gd name="T18" fmla="*/ 25 w 143"/>
                <a:gd name="T19" fmla="*/ 227 h 261"/>
                <a:gd name="T20" fmla="*/ 27 w 143"/>
                <a:gd name="T21" fmla="*/ 194 h 261"/>
                <a:gd name="T22" fmla="*/ 29 w 143"/>
                <a:gd name="T23" fmla="*/ 234 h 261"/>
                <a:gd name="T24" fmla="*/ 30 w 143"/>
                <a:gd name="T25" fmla="*/ 194 h 261"/>
                <a:gd name="T26" fmla="*/ 40 w 143"/>
                <a:gd name="T27" fmla="*/ 261 h 261"/>
                <a:gd name="T28" fmla="*/ 40 w 143"/>
                <a:gd name="T29" fmla="*/ 194 h 261"/>
                <a:gd name="T30" fmla="*/ 47 w 143"/>
                <a:gd name="T31" fmla="*/ 230 h 261"/>
                <a:gd name="T32" fmla="*/ 56 w 143"/>
                <a:gd name="T33" fmla="*/ 194 h 261"/>
                <a:gd name="T34" fmla="*/ 60 w 143"/>
                <a:gd name="T35" fmla="*/ 236 h 261"/>
                <a:gd name="T36" fmla="*/ 66 w 143"/>
                <a:gd name="T37" fmla="*/ 194 h 261"/>
                <a:gd name="T38" fmla="*/ 71 w 143"/>
                <a:gd name="T39" fmla="*/ 261 h 261"/>
                <a:gd name="T40" fmla="*/ 76 w 143"/>
                <a:gd name="T41" fmla="*/ 194 h 261"/>
                <a:gd name="T42" fmla="*/ 80 w 143"/>
                <a:gd name="T43" fmla="*/ 255 h 261"/>
                <a:gd name="T44" fmla="*/ 89 w 143"/>
                <a:gd name="T45" fmla="*/ 194 h 261"/>
                <a:gd name="T46" fmla="*/ 98 w 143"/>
                <a:gd name="T47" fmla="*/ 247 h 261"/>
                <a:gd name="T48" fmla="*/ 104 w 143"/>
                <a:gd name="T49" fmla="*/ 194 h 261"/>
                <a:gd name="T50" fmla="*/ 112 w 143"/>
                <a:gd name="T51" fmla="*/ 239 h 261"/>
                <a:gd name="T52" fmla="*/ 115 w 143"/>
                <a:gd name="T53" fmla="*/ 194 h 261"/>
                <a:gd name="T54" fmla="*/ 124 w 143"/>
                <a:gd name="T55" fmla="*/ 261 h 261"/>
                <a:gd name="T56" fmla="*/ 135 w 143"/>
                <a:gd name="T57" fmla="*/ 194 h 261"/>
                <a:gd name="T58" fmla="*/ 141 w 143"/>
                <a:gd name="T59" fmla="*/ 261 h 261"/>
                <a:gd name="T60" fmla="*/ 143 w 143"/>
                <a:gd name="T61" fmla="*/ 194 h 261"/>
                <a:gd name="T62" fmla="*/ 143 w 143"/>
                <a:gd name="T63" fmla="*/ 72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3" h="261">
                  <a:moveTo>
                    <a:pt x="71" y="0"/>
                  </a:moveTo>
                  <a:cubicBezTo>
                    <a:pt x="32" y="0"/>
                    <a:pt x="0" y="32"/>
                    <a:pt x="0" y="72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5" y="251"/>
                    <a:pt x="5" y="251"/>
                    <a:pt x="5" y="251"/>
                  </a:cubicBezTo>
                  <a:cubicBezTo>
                    <a:pt x="5" y="194"/>
                    <a:pt x="5" y="194"/>
                    <a:pt x="5" y="194"/>
                  </a:cubicBezTo>
                  <a:cubicBezTo>
                    <a:pt x="9" y="194"/>
                    <a:pt x="9" y="194"/>
                    <a:pt x="9" y="194"/>
                  </a:cubicBezTo>
                  <a:cubicBezTo>
                    <a:pt x="9" y="247"/>
                    <a:pt x="9" y="247"/>
                    <a:pt x="9" y="247"/>
                  </a:cubicBezTo>
                  <a:cubicBezTo>
                    <a:pt x="11" y="247"/>
                    <a:pt x="11" y="247"/>
                    <a:pt x="11" y="247"/>
                  </a:cubicBezTo>
                  <a:cubicBezTo>
                    <a:pt x="11" y="194"/>
                    <a:pt x="11" y="194"/>
                    <a:pt x="11" y="194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5" y="261"/>
                    <a:pt x="15" y="261"/>
                    <a:pt x="15" y="261"/>
                  </a:cubicBezTo>
                  <a:cubicBezTo>
                    <a:pt x="19" y="261"/>
                    <a:pt x="19" y="261"/>
                    <a:pt x="19" y="261"/>
                  </a:cubicBezTo>
                  <a:cubicBezTo>
                    <a:pt x="19" y="194"/>
                    <a:pt x="19" y="194"/>
                    <a:pt x="19" y="194"/>
                  </a:cubicBezTo>
                  <a:cubicBezTo>
                    <a:pt x="21" y="194"/>
                    <a:pt x="21" y="194"/>
                    <a:pt x="21" y="194"/>
                  </a:cubicBezTo>
                  <a:cubicBezTo>
                    <a:pt x="21" y="261"/>
                    <a:pt x="21" y="261"/>
                    <a:pt x="21" y="261"/>
                  </a:cubicBezTo>
                  <a:cubicBezTo>
                    <a:pt x="23" y="261"/>
                    <a:pt x="23" y="261"/>
                    <a:pt x="23" y="261"/>
                  </a:cubicBezTo>
                  <a:cubicBezTo>
                    <a:pt x="23" y="194"/>
                    <a:pt x="23" y="194"/>
                    <a:pt x="23" y="194"/>
                  </a:cubicBezTo>
                  <a:cubicBezTo>
                    <a:pt x="25" y="194"/>
                    <a:pt x="25" y="194"/>
                    <a:pt x="25" y="194"/>
                  </a:cubicBezTo>
                  <a:cubicBezTo>
                    <a:pt x="25" y="227"/>
                    <a:pt x="25" y="227"/>
                    <a:pt x="25" y="227"/>
                  </a:cubicBezTo>
                  <a:cubicBezTo>
                    <a:pt x="27" y="227"/>
                    <a:pt x="27" y="227"/>
                    <a:pt x="27" y="227"/>
                  </a:cubicBezTo>
                  <a:cubicBezTo>
                    <a:pt x="27" y="194"/>
                    <a:pt x="27" y="194"/>
                    <a:pt x="27" y="194"/>
                  </a:cubicBezTo>
                  <a:cubicBezTo>
                    <a:pt x="29" y="194"/>
                    <a:pt x="29" y="194"/>
                    <a:pt x="29" y="194"/>
                  </a:cubicBezTo>
                  <a:cubicBezTo>
                    <a:pt x="29" y="234"/>
                    <a:pt x="29" y="234"/>
                    <a:pt x="29" y="234"/>
                  </a:cubicBezTo>
                  <a:cubicBezTo>
                    <a:pt x="30" y="234"/>
                    <a:pt x="30" y="234"/>
                    <a:pt x="30" y="234"/>
                  </a:cubicBezTo>
                  <a:cubicBezTo>
                    <a:pt x="30" y="194"/>
                    <a:pt x="30" y="194"/>
                    <a:pt x="30" y="194"/>
                  </a:cubicBezTo>
                  <a:cubicBezTo>
                    <a:pt x="40" y="194"/>
                    <a:pt x="40" y="194"/>
                    <a:pt x="40" y="194"/>
                  </a:cubicBezTo>
                  <a:cubicBezTo>
                    <a:pt x="40" y="261"/>
                    <a:pt x="40" y="261"/>
                    <a:pt x="40" y="261"/>
                  </a:cubicBezTo>
                  <a:cubicBezTo>
                    <a:pt x="40" y="261"/>
                    <a:pt x="40" y="261"/>
                    <a:pt x="40" y="261"/>
                  </a:cubicBezTo>
                  <a:cubicBezTo>
                    <a:pt x="40" y="194"/>
                    <a:pt x="40" y="194"/>
                    <a:pt x="40" y="194"/>
                  </a:cubicBezTo>
                  <a:cubicBezTo>
                    <a:pt x="47" y="194"/>
                    <a:pt x="47" y="194"/>
                    <a:pt x="47" y="194"/>
                  </a:cubicBezTo>
                  <a:cubicBezTo>
                    <a:pt x="47" y="230"/>
                    <a:pt x="47" y="230"/>
                    <a:pt x="47" y="230"/>
                  </a:cubicBezTo>
                  <a:cubicBezTo>
                    <a:pt x="56" y="230"/>
                    <a:pt x="56" y="230"/>
                    <a:pt x="56" y="230"/>
                  </a:cubicBezTo>
                  <a:cubicBezTo>
                    <a:pt x="56" y="194"/>
                    <a:pt x="56" y="194"/>
                    <a:pt x="56" y="194"/>
                  </a:cubicBezTo>
                  <a:cubicBezTo>
                    <a:pt x="60" y="194"/>
                    <a:pt x="60" y="194"/>
                    <a:pt x="60" y="194"/>
                  </a:cubicBezTo>
                  <a:cubicBezTo>
                    <a:pt x="60" y="236"/>
                    <a:pt x="60" y="236"/>
                    <a:pt x="60" y="236"/>
                  </a:cubicBezTo>
                  <a:cubicBezTo>
                    <a:pt x="66" y="236"/>
                    <a:pt x="66" y="236"/>
                    <a:pt x="66" y="236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71" y="194"/>
                    <a:pt x="71" y="194"/>
                    <a:pt x="71" y="194"/>
                  </a:cubicBezTo>
                  <a:cubicBezTo>
                    <a:pt x="71" y="261"/>
                    <a:pt x="71" y="261"/>
                    <a:pt x="71" y="261"/>
                  </a:cubicBezTo>
                  <a:cubicBezTo>
                    <a:pt x="76" y="261"/>
                    <a:pt x="76" y="261"/>
                    <a:pt x="76" y="261"/>
                  </a:cubicBezTo>
                  <a:cubicBezTo>
                    <a:pt x="76" y="194"/>
                    <a:pt x="76" y="194"/>
                    <a:pt x="76" y="194"/>
                  </a:cubicBezTo>
                  <a:cubicBezTo>
                    <a:pt x="80" y="194"/>
                    <a:pt x="80" y="194"/>
                    <a:pt x="80" y="194"/>
                  </a:cubicBezTo>
                  <a:cubicBezTo>
                    <a:pt x="80" y="255"/>
                    <a:pt x="80" y="255"/>
                    <a:pt x="80" y="255"/>
                  </a:cubicBezTo>
                  <a:cubicBezTo>
                    <a:pt x="89" y="255"/>
                    <a:pt x="89" y="255"/>
                    <a:pt x="89" y="255"/>
                  </a:cubicBezTo>
                  <a:cubicBezTo>
                    <a:pt x="89" y="194"/>
                    <a:pt x="89" y="194"/>
                    <a:pt x="89" y="194"/>
                  </a:cubicBezTo>
                  <a:cubicBezTo>
                    <a:pt x="98" y="194"/>
                    <a:pt x="98" y="194"/>
                    <a:pt x="98" y="194"/>
                  </a:cubicBezTo>
                  <a:cubicBezTo>
                    <a:pt x="98" y="247"/>
                    <a:pt x="98" y="247"/>
                    <a:pt x="98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194"/>
                    <a:pt x="104" y="194"/>
                    <a:pt x="104" y="194"/>
                  </a:cubicBezTo>
                  <a:cubicBezTo>
                    <a:pt x="112" y="194"/>
                    <a:pt x="112" y="194"/>
                    <a:pt x="112" y="194"/>
                  </a:cubicBezTo>
                  <a:cubicBezTo>
                    <a:pt x="112" y="239"/>
                    <a:pt x="112" y="239"/>
                    <a:pt x="112" y="239"/>
                  </a:cubicBezTo>
                  <a:cubicBezTo>
                    <a:pt x="115" y="239"/>
                    <a:pt x="115" y="239"/>
                    <a:pt x="115" y="239"/>
                  </a:cubicBezTo>
                  <a:cubicBezTo>
                    <a:pt x="115" y="194"/>
                    <a:pt x="115" y="194"/>
                    <a:pt x="115" y="194"/>
                  </a:cubicBezTo>
                  <a:cubicBezTo>
                    <a:pt x="124" y="194"/>
                    <a:pt x="124" y="194"/>
                    <a:pt x="124" y="194"/>
                  </a:cubicBezTo>
                  <a:cubicBezTo>
                    <a:pt x="124" y="261"/>
                    <a:pt x="124" y="261"/>
                    <a:pt x="124" y="261"/>
                  </a:cubicBezTo>
                  <a:cubicBezTo>
                    <a:pt x="135" y="261"/>
                    <a:pt x="135" y="261"/>
                    <a:pt x="135" y="261"/>
                  </a:cubicBezTo>
                  <a:cubicBezTo>
                    <a:pt x="135" y="194"/>
                    <a:pt x="135" y="194"/>
                    <a:pt x="135" y="194"/>
                  </a:cubicBezTo>
                  <a:cubicBezTo>
                    <a:pt x="141" y="194"/>
                    <a:pt x="141" y="194"/>
                    <a:pt x="141" y="194"/>
                  </a:cubicBezTo>
                  <a:cubicBezTo>
                    <a:pt x="141" y="261"/>
                    <a:pt x="141" y="261"/>
                    <a:pt x="141" y="261"/>
                  </a:cubicBezTo>
                  <a:cubicBezTo>
                    <a:pt x="143" y="261"/>
                    <a:pt x="143" y="261"/>
                    <a:pt x="143" y="261"/>
                  </a:cubicBezTo>
                  <a:cubicBezTo>
                    <a:pt x="143" y="194"/>
                    <a:pt x="143" y="194"/>
                    <a:pt x="143" y="194"/>
                  </a:cubicBezTo>
                  <a:cubicBezTo>
                    <a:pt x="143" y="177"/>
                    <a:pt x="143" y="177"/>
                    <a:pt x="143" y="177"/>
                  </a:cubicBezTo>
                  <a:cubicBezTo>
                    <a:pt x="143" y="72"/>
                    <a:pt x="143" y="72"/>
                    <a:pt x="143" y="72"/>
                  </a:cubicBezTo>
                  <a:cubicBezTo>
                    <a:pt x="143" y="32"/>
                    <a:pt x="111" y="0"/>
                    <a:pt x="71" y="0"/>
                  </a:cubicBezTo>
                  <a:close/>
                </a:path>
              </a:pathLst>
            </a:custGeom>
            <a:solidFill>
              <a:srgbClr val="FDB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63" name="Freeform 42">
              <a:extLst>
                <a:ext uri="{FF2B5EF4-FFF2-40B4-BE49-F238E27FC236}">
                  <a16:creationId xmlns:a16="http://schemas.microsoft.com/office/drawing/2014/main" id="{C1597014-9BBA-49F9-A5E3-93794514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503" y="3773091"/>
              <a:ext cx="1991916" cy="813197"/>
            </a:xfrm>
            <a:custGeom>
              <a:avLst/>
              <a:gdLst>
                <a:gd name="T0" fmla="*/ 1423 w 1671"/>
                <a:gd name="T1" fmla="*/ 38 h 682"/>
                <a:gd name="T2" fmla="*/ 1349 w 1671"/>
                <a:gd name="T3" fmla="*/ 0 h 682"/>
                <a:gd name="T4" fmla="*/ 836 w 1671"/>
                <a:gd name="T5" fmla="*/ 83 h 682"/>
                <a:gd name="T6" fmla="*/ 322 w 1671"/>
                <a:gd name="T7" fmla="*/ 0 h 682"/>
                <a:gd name="T8" fmla="*/ 249 w 1671"/>
                <a:gd name="T9" fmla="*/ 38 h 682"/>
                <a:gd name="T10" fmla="*/ 0 w 1671"/>
                <a:gd name="T11" fmla="*/ 57 h 682"/>
                <a:gd name="T12" fmla="*/ 836 w 1671"/>
                <a:gd name="T13" fmla="*/ 682 h 682"/>
                <a:gd name="T14" fmla="*/ 1671 w 1671"/>
                <a:gd name="T15" fmla="*/ 57 h 682"/>
                <a:gd name="T16" fmla="*/ 1423 w 1671"/>
                <a:gd name="T17" fmla="*/ 38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1" h="682">
                  <a:moveTo>
                    <a:pt x="1423" y="38"/>
                  </a:moveTo>
                  <a:cubicBezTo>
                    <a:pt x="1349" y="0"/>
                    <a:pt x="1349" y="0"/>
                    <a:pt x="1349" y="0"/>
                  </a:cubicBezTo>
                  <a:cubicBezTo>
                    <a:pt x="836" y="83"/>
                    <a:pt x="836" y="83"/>
                    <a:pt x="836" y="83"/>
                  </a:cubicBezTo>
                  <a:cubicBezTo>
                    <a:pt x="322" y="0"/>
                    <a:pt x="322" y="0"/>
                    <a:pt x="322" y="0"/>
                  </a:cubicBezTo>
                  <a:cubicBezTo>
                    <a:pt x="249" y="38"/>
                    <a:pt x="249" y="38"/>
                    <a:pt x="249" y="38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414" y="601"/>
                    <a:pt x="836" y="682"/>
                  </a:cubicBezTo>
                  <a:cubicBezTo>
                    <a:pt x="1258" y="601"/>
                    <a:pt x="1671" y="57"/>
                    <a:pt x="1671" y="57"/>
                  </a:cubicBezTo>
                  <a:lnTo>
                    <a:pt x="1423" y="38"/>
                  </a:lnTo>
                  <a:close/>
                </a:path>
              </a:pathLst>
            </a:custGeom>
            <a:solidFill>
              <a:srgbClr val="F375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64" name="Freeform 43">
              <a:extLst>
                <a:ext uri="{FF2B5EF4-FFF2-40B4-BE49-F238E27FC236}">
                  <a16:creationId xmlns:a16="http://schemas.microsoft.com/office/drawing/2014/main" id="{293C3031-06D4-4331-A092-3CCDE12598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4816" y="2150268"/>
              <a:ext cx="803672" cy="658416"/>
            </a:xfrm>
            <a:custGeom>
              <a:avLst/>
              <a:gdLst>
                <a:gd name="T0" fmla="*/ 46 w 674"/>
                <a:gd name="T1" fmla="*/ 0 h 552"/>
                <a:gd name="T2" fmla="*/ 46 w 674"/>
                <a:gd name="T3" fmla="*/ 4 h 552"/>
                <a:gd name="T4" fmla="*/ 16 w 674"/>
                <a:gd name="T5" fmla="*/ 4 h 552"/>
                <a:gd name="T6" fmla="*/ 0 w 674"/>
                <a:gd name="T7" fmla="*/ 167 h 552"/>
                <a:gd name="T8" fmla="*/ 48 w 674"/>
                <a:gd name="T9" fmla="*/ 464 h 552"/>
                <a:gd name="T10" fmla="*/ 111 w 674"/>
                <a:gd name="T11" fmla="*/ 550 h 552"/>
                <a:gd name="T12" fmla="*/ 111 w 674"/>
                <a:gd name="T13" fmla="*/ 132 h 552"/>
                <a:gd name="T14" fmla="*/ 555 w 674"/>
                <a:gd name="T15" fmla="*/ 93 h 552"/>
                <a:gd name="T16" fmla="*/ 420 w 674"/>
                <a:gd name="T17" fmla="*/ 35 h 552"/>
                <a:gd name="T18" fmla="*/ 656 w 674"/>
                <a:gd name="T19" fmla="*/ 4 h 552"/>
                <a:gd name="T20" fmla="*/ 605 w 674"/>
                <a:gd name="T21" fmla="*/ 4 h 552"/>
                <a:gd name="T22" fmla="*/ 674 w 674"/>
                <a:gd name="T23" fmla="*/ 0 h 552"/>
                <a:gd name="T24" fmla="*/ 46 w 674"/>
                <a:gd name="T25" fmla="*/ 0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4" h="552">
                  <a:moveTo>
                    <a:pt x="46" y="0"/>
                  </a:moveTo>
                  <a:cubicBezTo>
                    <a:pt x="46" y="4"/>
                    <a:pt x="46" y="4"/>
                    <a:pt x="4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167"/>
                    <a:pt x="24" y="445"/>
                    <a:pt x="48" y="464"/>
                  </a:cubicBezTo>
                  <a:cubicBezTo>
                    <a:pt x="72" y="483"/>
                    <a:pt x="96" y="548"/>
                    <a:pt x="111" y="550"/>
                  </a:cubicBezTo>
                  <a:cubicBezTo>
                    <a:pt x="126" y="552"/>
                    <a:pt x="30" y="169"/>
                    <a:pt x="111" y="132"/>
                  </a:cubicBezTo>
                  <a:cubicBezTo>
                    <a:pt x="111" y="132"/>
                    <a:pt x="463" y="113"/>
                    <a:pt x="555" y="93"/>
                  </a:cubicBezTo>
                  <a:cubicBezTo>
                    <a:pt x="555" y="93"/>
                    <a:pt x="425" y="57"/>
                    <a:pt x="420" y="35"/>
                  </a:cubicBezTo>
                  <a:cubicBezTo>
                    <a:pt x="500" y="17"/>
                    <a:pt x="584" y="4"/>
                    <a:pt x="656" y="4"/>
                  </a:cubicBezTo>
                  <a:cubicBezTo>
                    <a:pt x="605" y="4"/>
                    <a:pt x="605" y="4"/>
                    <a:pt x="605" y="4"/>
                  </a:cubicBezTo>
                  <a:cubicBezTo>
                    <a:pt x="627" y="2"/>
                    <a:pt x="650" y="0"/>
                    <a:pt x="674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5526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65" name="Freeform 44">
              <a:extLst>
                <a:ext uri="{FF2B5EF4-FFF2-40B4-BE49-F238E27FC236}">
                  <a16:creationId xmlns:a16="http://schemas.microsoft.com/office/drawing/2014/main" id="{31AB1095-5310-4851-A030-A5B775EC86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8488" y="2150268"/>
              <a:ext cx="27384" cy="0"/>
            </a:xfrm>
            <a:custGeom>
              <a:avLst/>
              <a:gdLst>
                <a:gd name="T0" fmla="*/ 0 w 23"/>
                <a:gd name="T1" fmla="*/ 23 w 23"/>
                <a:gd name="T2" fmla="*/ 0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3">
                  <a:moveTo>
                    <a:pt x="0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5" y="0"/>
                    <a:pt x="7" y="0"/>
                    <a:pt x="0" y="0"/>
                  </a:cubicBezTo>
                  <a:close/>
                </a:path>
              </a:pathLst>
            </a:custGeom>
            <a:solidFill>
              <a:srgbClr val="5526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66" name="Freeform 45">
              <a:extLst>
                <a:ext uri="{FF2B5EF4-FFF2-40B4-BE49-F238E27FC236}">
                  <a16:creationId xmlns:a16="http://schemas.microsoft.com/office/drawing/2014/main" id="{7376C88E-39B7-43CE-89B9-6E78A5AEAA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5872" y="2150268"/>
              <a:ext cx="570309" cy="198834"/>
            </a:xfrm>
            <a:custGeom>
              <a:avLst/>
              <a:gdLst>
                <a:gd name="T0" fmla="*/ 478 w 478"/>
                <a:gd name="T1" fmla="*/ 167 h 167"/>
                <a:gd name="T2" fmla="*/ 442 w 478"/>
                <a:gd name="T3" fmla="*/ 93 h 167"/>
                <a:gd name="T4" fmla="*/ 140 w 478"/>
                <a:gd name="T5" fmla="*/ 0 h 167"/>
                <a:gd name="T6" fmla="*/ 0 w 478"/>
                <a:gd name="T7" fmla="*/ 0 h 167"/>
                <a:gd name="T8" fmla="*/ 240 w 478"/>
                <a:gd name="T9" fmla="*/ 46 h 167"/>
                <a:gd name="T10" fmla="*/ 478 w 478"/>
                <a:gd name="T11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8" h="167">
                  <a:moveTo>
                    <a:pt x="478" y="167"/>
                  </a:moveTo>
                  <a:cubicBezTo>
                    <a:pt x="442" y="93"/>
                    <a:pt x="442" y="93"/>
                    <a:pt x="442" y="93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4" y="1"/>
                    <a:pt x="154" y="12"/>
                    <a:pt x="240" y="46"/>
                  </a:cubicBezTo>
                  <a:cubicBezTo>
                    <a:pt x="430" y="120"/>
                    <a:pt x="478" y="167"/>
                    <a:pt x="478" y="167"/>
                  </a:cubicBezTo>
                  <a:close/>
                </a:path>
              </a:pathLst>
            </a:custGeom>
            <a:solidFill>
              <a:srgbClr val="5526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67" name="Freeform 46">
              <a:extLst>
                <a:ext uri="{FF2B5EF4-FFF2-40B4-BE49-F238E27FC236}">
                  <a16:creationId xmlns:a16="http://schemas.microsoft.com/office/drawing/2014/main" id="{F9BE7BAC-CD1B-4634-A94B-B40ECC0007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7056" y="3719513"/>
              <a:ext cx="611981" cy="539353"/>
            </a:xfrm>
            <a:custGeom>
              <a:avLst/>
              <a:gdLst>
                <a:gd name="T0" fmla="*/ 416 w 514"/>
                <a:gd name="T1" fmla="*/ 0 h 453"/>
                <a:gd name="T2" fmla="*/ 0 w 514"/>
                <a:gd name="T3" fmla="*/ 128 h 453"/>
                <a:gd name="T4" fmla="*/ 295 w 514"/>
                <a:gd name="T5" fmla="*/ 453 h 453"/>
                <a:gd name="T6" fmla="*/ 514 w 514"/>
                <a:gd name="T7" fmla="*/ 45 h 453"/>
                <a:gd name="T8" fmla="*/ 416 w 514"/>
                <a:gd name="T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453">
                  <a:moveTo>
                    <a:pt x="416" y="0"/>
                  </a:moveTo>
                  <a:lnTo>
                    <a:pt x="0" y="128"/>
                  </a:lnTo>
                  <a:lnTo>
                    <a:pt x="295" y="453"/>
                  </a:lnTo>
                  <a:lnTo>
                    <a:pt x="514" y="45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68" name="Freeform 47">
              <a:extLst>
                <a:ext uri="{FF2B5EF4-FFF2-40B4-BE49-F238E27FC236}">
                  <a16:creationId xmlns:a16="http://schemas.microsoft.com/office/drawing/2014/main" id="{758DA5D4-0814-4C41-A9DB-5BD5887C2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884" y="3719513"/>
              <a:ext cx="613172" cy="539353"/>
            </a:xfrm>
            <a:custGeom>
              <a:avLst/>
              <a:gdLst>
                <a:gd name="T0" fmla="*/ 100 w 515"/>
                <a:gd name="T1" fmla="*/ 0 h 453"/>
                <a:gd name="T2" fmla="*/ 515 w 515"/>
                <a:gd name="T3" fmla="*/ 128 h 453"/>
                <a:gd name="T4" fmla="*/ 220 w 515"/>
                <a:gd name="T5" fmla="*/ 453 h 453"/>
                <a:gd name="T6" fmla="*/ 0 w 515"/>
                <a:gd name="T7" fmla="*/ 45 h 453"/>
                <a:gd name="T8" fmla="*/ 100 w 515"/>
                <a:gd name="T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5" h="453">
                  <a:moveTo>
                    <a:pt x="100" y="0"/>
                  </a:moveTo>
                  <a:lnTo>
                    <a:pt x="515" y="128"/>
                  </a:lnTo>
                  <a:lnTo>
                    <a:pt x="220" y="453"/>
                  </a:lnTo>
                  <a:lnTo>
                    <a:pt x="0" y="45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69" name="Freeform 48">
              <a:extLst>
                <a:ext uri="{FF2B5EF4-FFF2-40B4-BE49-F238E27FC236}">
                  <a16:creationId xmlns:a16="http://schemas.microsoft.com/office/drawing/2014/main" id="{55C65EB1-AAED-4654-AD67-F1D438BB8A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9338" y="2355056"/>
              <a:ext cx="116681" cy="429816"/>
            </a:xfrm>
            <a:custGeom>
              <a:avLst/>
              <a:gdLst>
                <a:gd name="T0" fmla="*/ 44 w 98"/>
                <a:gd name="T1" fmla="*/ 118 h 360"/>
                <a:gd name="T2" fmla="*/ 0 w 98"/>
                <a:gd name="T3" fmla="*/ 129 h 360"/>
                <a:gd name="T4" fmla="*/ 98 w 98"/>
                <a:gd name="T5" fmla="*/ 360 h 360"/>
                <a:gd name="T6" fmla="*/ 44 w 98"/>
                <a:gd name="T7" fmla="*/ 11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360">
                  <a:moveTo>
                    <a:pt x="44" y="118"/>
                  </a:moveTo>
                  <a:cubicBezTo>
                    <a:pt x="44" y="118"/>
                    <a:pt x="0" y="0"/>
                    <a:pt x="0" y="129"/>
                  </a:cubicBezTo>
                  <a:cubicBezTo>
                    <a:pt x="0" y="257"/>
                    <a:pt x="98" y="360"/>
                    <a:pt x="98" y="360"/>
                  </a:cubicBezTo>
                  <a:lnTo>
                    <a:pt x="44" y="118"/>
                  </a:lnTo>
                  <a:close/>
                </a:path>
              </a:pathLst>
            </a:custGeom>
            <a:solidFill>
              <a:srgbClr val="F4D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70" name="Freeform 49">
              <a:extLst>
                <a:ext uri="{FF2B5EF4-FFF2-40B4-BE49-F238E27FC236}">
                  <a16:creationId xmlns:a16="http://schemas.microsoft.com/office/drawing/2014/main" id="{63BDF25F-88F7-4D7B-9468-29FC2535A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6903" y="2355056"/>
              <a:ext cx="116681" cy="429816"/>
            </a:xfrm>
            <a:custGeom>
              <a:avLst/>
              <a:gdLst>
                <a:gd name="T0" fmla="*/ 54 w 98"/>
                <a:gd name="T1" fmla="*/ 118 h 360"/>
                <a:gd name="T2" fmla="*/ 98 w 98"/>
                <a:gd name="T3" fmla="*/ 129 h 360"/>
                <a:gd name="T4" fmla="*/ 0 w 98"/>
                <a:gd name="T5" fmla="*/ 360 h 360"/>
                <a:gd name="T6" fmla="*/ 54 w 98"/>
                <a:gd name="T7" fmla="*/ 11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360">
                  <a:moveTo>
                    <a:pt x="54" y="118"/>
                  </a:moveTo>
                  <a:cubicBezTo>
                    <a:pt x="54" y="118"/>
                    <a:pt x="98" y="0"/>
                    <a:pt x="98" y="129"/>
                  </a:cubicBezTo>
                  <a:cubicBezTo>
                    <a:pt x="98" y="257"/>
                    <a:pt x="0" y="360"/>
                    <a:pt x="0" y="360"/>
                  </a:cubicBezTo>
                  <a:lnTo>
                    <a:pt x="54" y="118"/>
                  </a:lnTo>
                  <a:close/>
                </a:path>
              </a:pathLst>
            </a:custGeom>
            <a:solidFill>
              <a:srgbClr val="F4D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71" name="Freeform 50">
              <a:extLst>
                <a:ext uri="{FF2B5EF4-FFF2-40B4-BE49-F238E27FC236}">
                  <a16:creationId xmlns:a16="http://schemas.microsoft.com/office/drawing/2014/main" id="{CECBD76A-8AA7-44A3-911C-DADDEB72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4897" y="3871913"/>
              <a:ext cx="264319" cy="260747"/>
            </a:xfrm>
            <a:custGeom>
              <a:avLst/>
              <a:gdLst>
                <a:gd name="T0" fmla="*/ 111 w 222"/>
                <a:gd name="T1" fmla="*/ 219 h 219"/>
                <a:gd name="T2" fmla="*/ 222 w 222"/>
                <a:gd name="T3" fmla="*/ 122 h 219"/>
                <a:gd name="T4" fmla="*/ 111 w 222"/>
                <a:gd name="T5" fmla="*/ 0 h 219"/>
                <a:gd name="T6" fmla="*/ 111 w 222"/>
                <a:gd name="T7" fmla="*/ 0 h 219"/>
                <a:gd name="T8" fmla="*/ 111 w 222"/>
                <a:gd name="T9" fmla="*/ 0 h 219"/>
                <a:gd name="T10" fmla="*/ 111 w 222"/>
                <a:gd name="T11" fmla="*/ 0 h 219"/>
                <a:gd name="T12" fmla="*/ 111 w 222"/>
                <a:gd name="T13" fmla="*/ 0 h 219"/>
                <a:gd name="T14" fmla="*/ 0 w 222"/>
                <a:gd name="T15" fmla="*/ 122 h 219"/>
                <a:gd name="T16" fmla="*/ 111 w 222"/>
                <a:gd name="T17" fmla="*/ 219 h 219"/>
                <a:gd name="T18" fmla="*/ 111 w 222"/>
                <a:gd name="T19" fmla="*/ 219 h 219"/>
                <a:gd name="T20" fmla="*/ 111 w 222"/>
                <a:gd name="T21" fmla="*/ 219 h 219"/>
                <a:gd name="T22" fmla="*/ 111 w 222"/>
                <a:gd name="T23" fmla="*/ 219 h 219"/>
                <a:gd name="T24" fmla="*/ 111 w 222"/>
                <a:gd name="T25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2" h="219">
                  <a:moveTo>
                    <a:pt x="111" y="219"/>
                  </a:moveTo>
                  <a:lnTo>
                    <a:pt x="222" y="122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0" y="122"/>
                  </a:lnTo>
                  <a:lnTo>
                    <a:pt x="111" y="219"/>
                  </a:lnTo>
                  <a:lnTo>
                    <a:pt x="111" y="219"/>
                  </a:lnTo>
                  <a:lnTo>
                    <a:pt x="111" y="219"/>
                  </a:lnTo>
                  <a:lnTo>
                    <a:pt x="111" y="219"/>
                  </a:lnTo>
                  <a:lnTo>
                    <a:pt x="111" y="219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72" name="Freeform 51">
              <a:extLst>
                <a:ext uri="{FF2B5EF4-FFF2-40B4-BE49-F238E27FC236}">
                  <a16:creationId xmlns:a16="http://schemas.microsoft.com/office/drawing/2014/main" id="{FDC1DFD4-9ED4-4EE4-940D-0AB9AFD1A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3700" y="4081463"/>
              <a:ext cx="365522" cy="504825"/>
            </a:xfrm>
            <a:custGeom>
              <a:avLst/>
              <a:gdLst>
                <a:gd name="T0" fmla="*/ 203 w 307"/>
                <a:gd name="T1" fmla="*/ 0 h 423"/>
                <a:gd name="T2" fmla="*/ 154 w 307"/>
                <a:gd name="T3" fmla="*/ 43 h 423"/>
                <a:gd name="T4" fmla="*/ 105 w 307"/>
                <a:gd name="T5" fmla="*/ 0 h 423"/>
                <a:gd name="T6" fmla="*/ 0 w 307"/>
                <a:gd name="T7" fmla="*/ 374 h 423"/>
                <a:gd name="T8" fmla="*/ 154 w 307"/>
                <a:gd name="T9" fmla="*/ 423 h 423"/>
                <a:gd name="T10" fmla="*/ 307 w 307"/>
                <a:gd name="T11" fmla="*/ 374 h 423"/>
                <a:gd name="T12" fmla="*/ 203 w 307"/>
                <a:gd name="T13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7" h="423">
                  <a:moveTo>
                    <a:pt x="203" y="0"/>
                  </a:moveTo>
                  <a:cubicBezTo>
                    <a:pt x="154" y="43"/>
                    <a:pt x="154" y="43"/>
                    <a:pt x="154" y="43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4"/>
                    <a:pt x="102" y="421"/>
                    <a:pt x="154" y="423"/>
                  </a:cubicBezTo>
                  <a:cubicBezTo>
                    <a:pt x="206" y="421"/>
                    <a:pt x="307" y="374"/>
                    <a:pt x="307" y="374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73" name="Freeform 52">
              <a:extLst>
                <a:ext uri="{FF2B5EF4-FFF2-40B4-BE49-F238E27FC236}">
                  <a16:creationId xmlns:a16="http://schemas.microsoft.com/office/drawing/2014/main" id="{B0D88E89-33EB-4189-A5CE-CD08FCDC0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1775" y="2572940"/>
              <a:ext cx="71438" cy="185738"/>
            </a:xfrm>
            <a:custGeom>
              <a:avLst/>
              <a:gdLst>
                <a:gd name="T0" fmla="*/ 60 w 60"/>
                <a:gd name="T1" fmla="*/ 24 h 156"/>
                <a:gd name="T2" fmla="*/ 60 w 60"/>
                <a:gd name="T3" fmla="*/ 132 h 156"/>
                <a:gd name="T4" fmla="*/ 30 w 60"/>
                <a:gd name="T5" fmla="*/ 156 h 156"/>
                <a:gd name="T6" fmla="*/ 0 w 60"/>
                <a:gd name="T7" fmla="*/ 132 h 156"/>
                <a:gd name="T8" fmla="*/ 0 w 60"/>
                <a:gd name="T9" fmla="*/ 24 h 156"/>
                <a:gd name="T10" fmla="*/ 30 w 60"/>
                <a:gd name="T11" fmla="*/ 0 h 156"/>
                <a:gd name="T12" fmla="*/ 51 w 60"/>
                <a:gd name="T13" fmla="*/ 7 h 156"/>
                <a:gd name="T14" fmla="*/ 60 w 60"/>
                <a:gd name="T15" fmla="*/ 2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156">
                  <a:moveTo>
                    <a:pt x="60" y="24"/>
                  </a:moveTo>
                  <a:cubicBezTo>
                    <a:pt x="60" y="132"/>
                    <a:pt x="60" y="132"/>
                    <a:pt x="60" y="132"/>
                  </a:cubicBezTo>
                  <a:cubicBezTo>
                    <a:pt x="60" y="145"/>
                    <a:pt x="46" y="156"/>
                    <a:pt x="30" y="156"/>
                  </a:cubicBezTo>
                  <a:cubicBezTo>
                    <a:pt x="13" y="156"/>
                    <a:pt x="0" y="145"/>
                    <a:pt x="0" y="13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3" y="0"/>
                    <a:pt x="30" y="0"/>
                  </a:cubicBezTo>
                  <a:cubicBezTo>
                    <a:pt x="38" y="0"/>
                    <a:pt x="45" y="3"/>
                    <a:pt x="51" y="7"/>
                  </a:cubicBezTo>
                  <a:cubicBezTo>
                    <a:pt x="56" y="11"/>
                    <a:pt x="60" y="17"/>
                    <a:pt x="60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74" name="Freeform 53">
              <a:extLst>
                <a:ext uri="{FF2B5EF4-FFF2-40B4-BE49-F238E27FC236}">
                  <a16:creationId xmlns:a16="http://schemas.microsoft.com/office/drawing/2014/main" id="{65EE9240-2919-4AD5-AB21-6393BA8DE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1775" y="2572940"/>
              <a:ext cx="71438" cy="119063"/>
            </a:xfrm>
            <a:custGeom>
              <a:avLst/>
              <a:gdLst>
                <a:gd name="T0" fmla="*/ 60 w 60"/>
                <a:gd name="T1" fmla="*/ 24 h 100"/>
                <a:gd name="T2" fmla="*/ 60 w 60"/>
                <a:gd name="T3" fmla="*/ 85 h 100"/>
                <a:gd name="T4" fmla="*/ 0 w 60"/>
                <a:gd name="T5" fmla="*/ 100 h 100"/>
                <a:gd name="T6" fmla="*/ 0 w 60"/>
                <a:gd name="T7" fmla="*/ 24 h 100"/>
                <a:gd name="T8" fmla="*/ 30 w 60"/>
                <a:gd name="T9" fmla="*/ 0 h 100"/>
                <a:gd name="T10" fmla="*/ 51 w 60"/>
                <a:gd name="T11" fmla="*/ 7 h 100"/>
                <a:gd name="T12" fmla="*/ 60 w 60"/>
                <a:gd name="T13" fmla="*/ 24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00">
                  <a:moveTo>
                    <a:pt x="60" y="24"/>
                  </a:moveTo>
                  <a:cubicBezTo>
                    <a:pt x="60" y="85"/>
                    <a:pt x="60" y="85"/>
                    <a:pt x="60" y="8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3" y="0"/>
                    <a:pt x="30" y="0"/>
                  </a:cubicBezTo>
                  <a:cubicBezTo>
                    <a:pt x="38" y="0"/>
                    <a:pt x="45" y="3"/>
                    <a:pt x="51" y="7"/>
                  </a:cubicBezTo>
                  <a:cubicBezTo>
                    <a:pt x="56" y="11"/>
                    <a:pt x="60" y="17"/>
                    <a:pt x="60" y="24"/>
                  </a:cubicBezTo>
                  <a:close/>
                </a:path>
              </a:pathLst>
            </a:custGeom>
            <a:solidFill>
              <a:srgbClr val="1716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75" name="Freeform 54">
              <a:extLst>
                <a:ext uri="{FF2B5EF4-FFF2-40B4-BE49-F238E27FC236}">
                  <a16:creationId xmlns:a16="http://schemas.microsoft.com/office/drawing/2014/main" id="{45D14A5B-2A53-4BAC-975F-5C86445DBD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4231" y="2572940"/>
              <a:ext cx="76200" cy="185738"/>
            </a:xfrm>
            <a:custGeom>
              <a:avLst/>
              <a:gdLst>
                <a:gd name="T0" fmla="*/ 64 w 64"/>
                <a:gd name="T1" fmla="*/ 24 h 156"/>
                <a:gd name="T2" fmla="*/ 64 w 64"/>
                <a:gd name="T3" fmla="*/ 132 h 156"/>
                <a:gd name="T4" fmla="*/ 32 w 64"/>
                <a:gd name="T5" fmla="*/ 156 h 156"/>
                <a:gd name="T6" fmla="*/ 0 w 64"/>
                <a:gd name="T7" fmla="*/ 132 h 156"/>
                <a:gd name="T8" fmla="*/ 0 w 64"/>
                <a:gd name="T9" fmla="*/ 24 h 156"/>
                <a:gd name="T10" fmla="*/ 32 w 64"/>
                <a:gd name="T11" fmla="*/ 0 h 156"/>
                <a:gd name="T12" fmla="*/ 55 w 64"/>
                <a:gd name="T13" fmla="*/ 7 h 156"/>
                <a:gd name="T14" fmla="*/ 64 w 64"/>
                <a:gd name="T15" fmla="*/ 2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56">
                  <a:moveTo>
                    <a:pt x="64" y="24"/>
                  </a:moveTo>
                  <a:cubicBezTo>
                    <a:pt x="64" y="132"/>
                    <a:pt x="64" y="132"/>
                    <a:pt x="64" y="132"/>
                  </a:cubicBezTo>
                  <a:cubicBezTo>
                    <a:pt x="64" y="145"/>
                    <a:pt x="50" y="156"/>
                    <a:pt x="32" y="156"/>
                  </a:cubicBezTo>
                  <a:cubicBezTo>
                    <a:pt x="14" y="156"/>
                    <a:pt x="0" y="145"/>
                    <a:pt x="0" y="13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4" y="0"/>
                    <a:pt x="32" y="0"/>
                  </a:cubicBezTo>
                  <a:cubicBezTo>
                    <a:pt x="41" y="0"/>
                    <a:pt x="49" y="3"/>
                    <a:pt x="55" y="7"/>
                  </a:cubicBezTo>
                  <a:cubicBezTo>
                    <a:pt x="60" y="11"/>
                    <a:pt x="64" y="17"/>
                    <a:pt x="64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76" name="Freeform 55">
              <a:extLst>
                <a:ext uri="{FF2B5EF4-FFF2-40B4-BE49-F238E27FC236}">
                  <a16:creationId xmlns:a16="http://schemas.microsoft.com/office/drawing/2014/main" id="{CD22F000-D2D4-4170-B598-C18D85C2D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4231" y="2572940"/>
              <a:ext cx="76200" cy="119063"/>
            </a:xfrm>
            <a:custGeom>
              <a:avLst/>
              <a:gdLst>
                <a:gd name="T0" fmla="*/ 64 w 64"/>
                <a:gd name="T1" fmla="*/ 24 h 100"/>
                <a:gd name="T2" fmla="*/ 64 w 64"/>
                <a:gd name="T3" fmla="*/ 85 h 100"/>
                <a:gd name="T4" fmla="*/ 0 w 64"/>
                <a:gd name="T5" fmla="*/ 100 h 100"/>
                <a:gd name="T6" fmla="*/ 0 w 64"/>
                <a:gd name="T7" fmla="*/ 24 h 100"/>
                <a:gd name="T8" fmla="*/ 32 w 64"/>
                <a:gd name="T9" fmla="*/ 0 h 100"/>
                <a:gd name="T10" fmla="*/ 55 w 64"/>
                <a:gd name="T11" fmla="*/ 7 h 100"/>
                <a:gd name="T12" fmla="*/ 64 w 64"/>
                <a:gd name="T13" fmla="*/ 24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00">
                  <a:moveTo>
                    <a:pt x="64" y="24"/>
                  </a:moveTo>
                  <a:cubicBezTo>
                    <a:pt x="64" y="85"/>
                    <a:pt x="64" y="85"/>
                    <a:pt x="64" y="8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4" y="0"/>
                    <a:pt x="32" y="0"/>
                  </a:cubicBezTo>
                  <a:cubicBezTo>
                    <a:pt x="41" y="0"/>
                    <a:pt x="49" y="3"/>
                    <a:pt x="55" y="7"/>
                  </a:cubicBezTo>
                  <a:cubicBezTo>
                    <a:pt x="60" y="11"/>
                    <a:pt x="64" y="17"/>
                    <a:pt x="64" y="24"/>
                  </a:cubicBezTo>
                  <a:close/>
                </a:path>
              </a:pathLst>
            </a:custGeom>
            <a:solidFill>
              <a:srgbClr val="1716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77" name="Freeform 56">
              <a:extLst>
                <a:ext uri="{FF2B5EF4-FFF2-40B4-BE49-F238E27FC236}">
                  <a16:creationId xmlns:a16="http://schemas.microsoft.com/office/drawing/2014/main" id="{57CA8E56-0365-4387-8F59-F7BC35872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5581" y="2499122"/>
              <a:ext cx="123825" cy="22622"/>
            </a:xfrm>
            <a:custGeom>
              <a:avLst/>
              <a:gdLst>
                <a:gd name="T0" fmla="*/ 104 w 104"/>
                <a:gd name="T1" fmla="*/ 19 h 19"/>
                <a:gd name="T2" fmla="*/ 0 w 104"/>
                <a:gd name="T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4" h="19">
                  <a:moveTo>
                    <a:pt x="104" y="19"/>
                  </a:moveTo>
                  <a:cubicBezTo>
                    <a:pt x="78" y="2"/>
                    <a:pt x="38" y="0"/>
                    <a:pt x="0" y="13"/>
                  </a:cubicBezTo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78" name="Freeform 57">
              <a:extLst>
                <a:ext uri="{FF2B5EF4-FFF2-40B4-BE49-F238E27FC236}">
                  <a16:creationId xmlns:a16="http://schemas.microsoft.com/office/drawing/2014/main" id="{1CEBB670-BAE2-4980-ADCF-25B0B8C3F2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0419" y="2508647"/>
              <a:ext cx="123825" cy="23813"/>
            </a:xfrm>
            <a:custGeom>
              <a:avLst/>
              <a:gdLst>
                <a:gd name="T0" fmla="*/ 104 w 104"/>
                <a:gd name="T1" fmla="*/ 13 h 20"/>
                <a:gd name="T2" fmla="*/ 0 w 104"/>
                <a:gd name="T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4" h="20">
                  <a:moveTo>
                    <a:pt x="104" y="13"/>
                  </a:moveTo>
                  <a:cubicBezTo>
                    <a:pt x="65" y="0"/>
                    <a:pt x="25" y="2"/>
                    <a:pt x="0" y="20"/>
                  </a:cubicBezTo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79" name="Freeform 58">
              <a:extLst>
                <a:ext uri="{FF2B5EF4-FFF2-40B4-BE49-F238E27FC236}">
                  <a16:creationId xmlns:a16="http://schemas.microsoft.com/office/drawing/2014/main" id="{C492D6EB-B6E6-4992-B874-F3AC130C6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5847" y="3068240"/>
              <a:ext cx="302419" cy="132159"/>
            </a:xfrm>
            <a:custGeom>
              <a:avLst/>
              <a:gdLst>
                <a:gd name="T0" fmla="*/ 127 w 254"/>
                <a:gd name="T1" fmla="*/ 110 h 110"/>
                <a:gd name="T2" fmla="*/ 254 w 254"/>
                <a:gd name="T3" fmla="*/ 0 h 110"/>
                <a:gd name="T4" fmla="*/ 0 w 254"/>
                <a:gd name="T5" fmla="*/ 0 h 110"/>
                <a:gd name="T6" fmla="*/ 127 w 254"/>
                <a:gd name="T7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110">
                  <a:moveTo>
                    <a:pt x="127" y="110"/>
                  </a:moveTo>
                  <a:cubicBezTo>
                    <a:pt x="197" y="110"/>
                    <a:pt x="254" y="61"/>
                    <a:pt x="25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1"/>
                    <a:pt x="57" y="110"/>
                    <a:pt x="127" y="1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5CAC474C-1362-448B-AFB1-2DF9047FCC94}"/>
              </a:ext>
            </a:extLst>
          </p:cNvPr>
          <p:cNvSpPr txBox="1"/>
          <p:nvPr/>
        </p:nvSpPr>
        <p:spPr>
          <a:xfrm>
            <a:off x="489109" y="1893221"/>
            <a:ext cx="4060031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1716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制作要点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E8EEADB-DF89-4B84-B847-6694F084889D}"/>
              </a:ext>
            </a:extLst>
          </p:cNvPr>
          <p:cNvSpPr/>
          <p:nvPr/>
        </p:nvSpPr>
        <p:spPr>
          <a:xfrm>
            <a:off x="579836" y="1190625"/>
            <a:ext cx="1182290" cy="406774"/>
          </a:xfrm>
          <a:prstGeom prst="rect">
            <a:avLst/>
          </a:prstGeom>
          <a:noFill/>
          <a:ln w="15875">
            <a:solidFill>
              <a:srgbClr val="1716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n>
                <a:solidFill>
                  <a:srgbClr val="FFE05D"/>
                </a:solidFill>
              </a:ln>
              <a:solidFill>
                <a:srgbClr val="171617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FC8F506-238C-4B0A-985E-49D3A6FC9269}"/>
              </a:ext>
            </a:extLst>
          </p:cNvPr>
          <p:cNvSpPr txBox="1"/>
          <p:nvPr/>
        </p:nvSpPr>
        <p:spPr>
          <a:xfrm>
            <a:off x="696070" y="1220887"/>
            <a:ext cx="949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1716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15D825E-DDBB-4C99-A4E7-FE84562324C9}"/>
              </a:ext>
            </a:extLst>
          </p:cNvPr>
          <p:cNvSpPr txBox="1"/>
          <p:nvPr/>
        </p:nvSpPr>
        <p:spPr>
          <a:xfrm>
            <a:off x="515541" y="3614418"/>
            <a:ext cx="21514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>
                <a:solidFill>
                  <a:srgbClr val="171617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公众号：向天歌</a:t>
            </a:r>
          </a:p>
        </p:txBody>
      </p:sp>
    </p:spTree>
    <p:extLst>
      <p:ext uri="{BB962C8B-B14F-4D97-AF65-F5344CB8AC3E}">
        <p14:creationId xmlns:p14="http://schemas.microsoft.com/office/powerpoint/2010/main" val="43902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27A9ED89-F12E-47C4-8EE9-72EEF4AD4752}"/>
              </a:ext>
            </a:extLst>
          </p:cNvPr>
          <p:cNvGrpSpPr/>
          <p:nvPr/>
        </p:nvGrpSpPr>
        <p:grpSpPr>
          <a:xfrm>
            <a:off x="1600" y="0"/>
            <a:ext cx="9142400" cy="1524001"/>
            <a:chOff x="2134" y="0"/>
            <a:chExt cx="12189866" cy="203200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C2784E54-686A-4732-BDC0-EF372A4470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34" r="2534" b="10786"/>
            <a:stretch/>
          </p:blipFill>
          <p:spPr>
            <a:xfrm>
              <a:off x="2134" y="1"/>
              <a:ext cx="3047998" cy="203200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03E6AD5-2C17-4DDF-81B1-53397D354C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830" b="10786"/>
            <a:stretch/>
          </p:blipFill>
          <p:spPr>
            <a:xfrm>
              <a:off x="3048010" y="0"/>
              <a:ext cx="3047990" cy="203200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0C815AF-478F-483C-9009-30DD357A8D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2730" b="11111"/>
            <a:stretch/>
          </p:blipFill>
          <p:spPr>
            <a:xfrm>
              <a:off x="6096000" y="0"/>
              <a:ext cx="3047987" cy="2032001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E4763A9-FF29-49AA-82E5-447C456268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16671" b="11111"/>
            <a:stretch/>
          </p:blipFill>
          <p:spPr>
            <a:xfrm>
              <a:off x="9144002" y="0"/>
              <a:ext cx="3047998" cy="2032001"/>
            </a:xfrm>
            <a:prstGeom prst="rect">
              <a:avLst/>
            </a:prstGeom>
          </p:spPr>
        </p:pic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41F94192-A872-4C8C-8F1F-A7DEEC9C5A00}"/>
              </a:ext>
            </a:extLst>
          </p:cNvPr>
          <p:cNvSpPr/>
          <p:nvPr/>
        </p:nvSpPr>
        <p:spPr>
          <a:xfrm>
            <a:off x="0" y="0"/>
            <a:ext cx="9144000" cy="1524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913DFC37-6EE2-4AEB-B22C-71324205105B}"/>
              </a:ext>
            </a:extLst>
          </p:cNvPr>
          <p:cNvSpPr/>
          <p:nvPr/>
        </p:nvSpPr>
        <p:spPr>
          <a:xfrm>
            <a:off x="862771" y="1057464"/>
            <a:ext cx="7418459" cy="3536308"/>
          </a:xfrm>
          <a:custGeom>
            <a:avLst/>
            <a:gdLst>
              <a:gd name="connsiteX0" fmla="*/ 0 w 9891279"/>
              <a:gd name="connsiteY0" fmla="*/ 0 h 4715077"/>
              <a:gd name="connsiteX1" fmla="*/ 2413065 w 9891279"/>
              <a:gd name="connsiteY1" fmla="*/ 0 h 4715077"/>
              <a:gd name="connsiteX2" fmla="*/ 2413065 w 9891279"/>
              <a:gd name="connsiteY2" fmla="*/ 67190 h 4715077"/>
              <a:gd name="connsiteX3" fmla="*/ 67190 w 9891279"/>
              <a:gd name="connsiteY3" fmla="*/ 67190 h 4715077"/>
              <a:gd name="connsiteX4" fmla="*/ 67190 w 9891279"/>
              <a:gd name="connsiteY4" fmla="*/ 4647887 h 4715077"/>
              <a:gd name="connsiteX5" fmla="*/ 9824089 w 9891279"/>
              <a:gd name="connsiteY5" fmla="*/ 4647887 h 4715077"/>
              <a:gd name="connsiteX6" fmla="*/ 9824089 w 9891279"/>
              <a:gd name="connsiteY6" fmla="*/ 67190 h 4715077"/>
              <a:gd name="connsiteX7" fmla="*/ 7369693 w 9891279"/>
              <a:gd name="connsiteY7" fmla="*/ 67190 h 4715077"/>
              <a:gd name="connsiteX8" fmla="*/ 7369693 w 9891279"/>
              <a:gd name="connsiteY8" fmla="*/ 0 h 4715077"/>
              <a:gd name="connsiteX9" fmla="*/ 9891279 w 9891279"/>
              <a:gd name="connsiteY9" fmla="*/ 0 h 4715077"/>
              <a:gd name="connsiteX10" fmla="*/ 9891279 w 9891279"/>
              <a:gd name="connsiteY10" fmla="*/ 4715077 h 4715077"/>
              <a:gd name="connsiteX11" fmla="*/ 0 w 9891279"/>
              <a:gd name="connsiteY11" fmla="*/ 4715077 h 471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891279" h="4715077">
                <a:moveTo>
                  <a:pt x="0" y="0"/>
                </a:moveTo>
                <a:lnTo>
                  <a:pt x="2413065" y="0"/>
                </a:lnTo>
                <a:lnTo>
                  <a:pt x="2413065" y="67190"/>
                </a:lnTo>
                <a:lnTo>
                  <a:pt x="67190" y="67190"/>
                </a:lnTo>
                <a:lnTo>
                  <a:pt x="67190" y="4647887"/>
                </a:lnTo>
                <a:lnTo>
                  <a:pt x="9824089" y="4647887"/>
                </a:lnTo>
                <a:lnTo>
                  <a:pt x="9824089" y="67190"/>
                </a:lnTo>
                <a:lnTo>
                  <a:pt x="7369693" y="67190"/>
                </a:lnTo>
                <a:lnTo>
                  <a:pt x="7369693" y="0"/>
                </a:lnTo>
                <a:lnTo>
                  <a:pt x="9891279" y="0"/>
                </a:lnTo>
                <a:lnTo>
                  <a:pt x="9891279" y="4715077"/>
                </a:lnTo>
                <a:lnTo>
                  <a:pt x="0" y="4715077"/>
                </a:lnTo>
                <a:close/>
              </a:path>
            </a:pathLst>
          </a:custGeom>
          <a:solidFill>
            <a:srgbClr val="A10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endParaRPr lang="zh-CN" altLang="en-US" sz="135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8AFDA216-5EFE-44A5-BDDC-5547E60D6C2D}"/>
              </a:ext>
            </a:extLst>
          </p:cNvPr>
          <p:cNvSpPr/>
          <p:nvPr/>
        </p:nvSpPr>
        <p:spPr>
          <a:xfrm>
            <a:off x="4176594" y="566173"/>
            <a:ext cx="761086" cy="398931"/>
          </a:xfrm>
          <a:custGeom>
            <a:avLst/>
            <a:gdLst/>
            <a:ahLst/>
            <a:cxnLst/>
            <a:rect l="l" t="t" r="r" b="b"/>
            <a:pathLst>
              <a:path w="761086" h="398931">
                <a:moveTo>
                  <a:pt x="64123" y="252246"/>
                </a:moveTo>
                <a:lnTo>
                  <a:pt x="64123" y="345339"/>
                </a:lnTo>
                <a:lnTo>
                  <a:pt x="217932" y="345339"/>
                </a:lnTo>
                <a:lnTo>
                  <a:pt x="217932" y="252246"/>
                </a:lnTo>
                <a:close/>
                <a:moveTo>
                  <a:pt x="414071" y="176834"/>
                </a:moveTo>
                <a:cubicBezTo>
                  <a:pt x="446724" y="179333"/>
                  <a:pt x="469455" y="185940"/>
                  <a:pt x="482266" y="196656"/>
                </a:cubicBezTo>
                <a:cubicBezTo>
                  <a:pt x="495077" y="207373"/>
                  <a:pt x="500705" y="218525"/>
                  <a:pt x="499148" y="230112"/>
                </a:cubicBezTo>
                <a:cubicBezTo>
                  <a:pt x="497592" y="241700"/>
                  <a:pt x="491589" y="250049"/>
                  <a:pt x="481140" y="255160"/>
                </a:cubicBezTo>
                <a:cubicBezTo>
                  <a:pt x="470691" y="260271"/>
                  <a:pt x="458533" y="258470"/>
                  <a:pt x="444665" y="249758"/>
                </a:cubicBezTo>
                <a:cubicBezTo>
                  <a:pt x="442561" y="236722"/>
                  <a:pt x="438388" y="223922"/>
                  <a:pt x="432145" y="211358"/>
                </a:cubicBezTo>
                <a:cubicBezTo>
                  <a:pt x="425902" y="198793"/>
                  <a:pt x="418899" y="187984"/>
                  <a:pt x="411137" y="178930"/>
                </a:cubicBezTo>
                <a:close/>
                <a:moveTo>
                  <a:pt x="64123" y="149986"/>
                </a:moveTo>
                <a:lnTo>
                  <a:pt x="64123" y="240564"/>
                </a:lnTo>
                <a:lnTo>
                  <a:pt x="217932" y="240564"/>
                </a:lnTo>
                <a:lnTo>
                  <a:pt x="217932" y="149986"/>
                </a:lnTo>
                <a:close/>
                <a:moveTo>
                  <a:pt x="64123" y="49402"/>
                </a:moveTo>
                <a:lnTo>
                  <a:pt x="64123" y="138303"/>
                </a:lnTo>
                <a:lnTo>
                  <a:pt x="217932" y="138303"/>
                </a:lnTo>
                <a:lnTo>
                  <a:pt x="217932" y="49402"/>
                </a:lnTo>
                <a:close/>
                <a:moveTo>
                  <a:pt x="243916" y="3772"/>
                </a:moveTo>
                <a:lnTo>
                  <a:pt x="302171" y="50659"/>
                </a:lnTo>
                <a:cubicBezTo>
                  <a:pt x="300530" y="52782"/>
                  <a:pt x="298260" y="54722"/>
                  <a:pt x="295361" y="56478"/>
                </a:cubicBezTo>
                <a:cubicBezTo>
                  <a:pt x="292462" y="58234"/>
                  <a:pt x="288725" y="59649"/>
                  <a:pt x="284150" y="60724"/>
                </a:cubicBezTo>
                <a:lnTo>
                  <a:pt x="284150" y="374204"/>
                </a:lnTo>
                <a:cubicBezTo>
                  <a:pt x="283651" y="375894"/>
                  <a:pt x="280505" y="378243"/>
                  <a:pt x="274713" y="381251"/>
                </a:cubicBezTo>
                <a:cubicBezTo>
                  <a:pt x="268920" y="384260"/>
                  <a:pt x="261801" y="387013"/>
                  <a:pt x="253354" y="389509"/>
                </a:cubicBezTo>
                <a:cubicBezTo>
                  <a:pt x="244907" y="392006"/>
                  <a:pt x="236453" y="393330"/>
                  <a:pt x="227991" y="393483"/>
                </a:cubicBezTo>
                <a:lnTo>
                  <a:pt x="217932" y="393483"/>
                </a:lnTo>
                <a:lnTo>
                  <a:pt x="217932" y="357021"/>
                </a:lnTo>
                <a:lnTo>
                  <a:pt x="64123" y="357021"/>
                </a:lnTo>
                <a:lnTo>
                  <a:pt x="64123" y="375462"/>
                </a:lnTo>
                <a:cubicBezTo>
                  <a:pt x="63642" y="379923"/>
                  <a:pt x="58211" y="384830"/>
                  <a:pt x="47830" y="390182"/>
                </a:cubicBezTo>
                <a:cubicBezTo>
                  <a:pt x="37449" y="395535"/>
                  <a:pt x="24998" y="398451"/>
                  <a:pt x="10478" y="398931"/>
                </a:cubicBezTo>
                <a:lnTo>
                  <a:pt x="0" y="398931"/>
                </a:lnTo>
                <a:lnTo>
                  <a:pt x="0" y="10897"/>
                </a:lnTo>
                <a:lnTo>
                  <a:pt x="67894" y="37719"/>
                </a:lnTo>
                <a:lnTo>
                  <a:pt x="213322" y="37719"/>
                </a:lnTo>
                <a:close/>
                <a:moveTo>
                  <a:pt x="632422" y="0"/>
                </a:moveTo>
                <a:lnTo>
                  <a:pt x="691096" y="42279"/>
                </a:lnTo>
                <a:cubicBezTo>
                  <a:pt x="689542" y="44333"/>
                  <a:pt x="687621" y="45889"/>
                  <a:pt x="685333" y="46946"/>
                </a:cubicBezTo>
                <a:cubicBezTo>
                  <a:pt x="683046" y="48004"/>
                  <a:pt x="679658" y="48825"/>
                  <a:pt x="675170" y="49411"/>
                </a:cubicBezTo>
                <a:lnTo>
                  <a:pt x="670141" y="147936"/>
                </a:lnTo>
                <a:lnTo>
                  <a:pt x="699478" y="111855"/>
                </a:lnTo>
                <a:cubicBezTo>
                  <a:pt x="699804" y="112078"/>
                  <a:pt x="703390" y="114709"/>
                  <a:pt x="710235" y="119748"/>
                </a:cubicBezTo>
                <a:cubicBezTo>
                  <a:pt x="717080" y="124787"/>
                  <a:pt x="725230" y="130896"/>
                  <a:pt x="734683" y="138077"/>
                </a:cubicBezTo>
                <a:cubicBezTo>
                  <a:pt x="744136" y="145257"/>
                  <a:pt x="752937" y="152170"/>
                  <a:pt x="761086" y="158817"/>
                </a:cubicBezTo>
                <a:cubicBezTo>
                  <a:pt x="760405" y="161103"/>
                  <a:pt x="758938" y="162789"/>
                  <a:pt x="756685" y="163876"/>
                </a:cubicBezTo>
                <a:cubicBezTo>
                  <a:pt x="754433" y="164962"/>
                  <a:pt x="751708" y="165501"/>
                  <a:pt x="748513" y="165492"/>
                </a:cubicBezTo>
                <a:lnTo>
                  <a:pt x="588417" y="165492"/>
                </a:lnTo>
                <a:lnTo>
                  <a:pt x="588417" y="169266"/>
                </a:lnTo>
                <a:cubicBezTo>
                  <a:pt x="593289" y="184524"/>
                  <a:pt x="599366" y="198237"/>
                  <a:pt x="606647" y="210403"/>
                </a:cubicBezTo>
                <a:cubicBezTo>
                  <a:pt x="613929" y="222569"/>
                  <a:pt x="622102" y="233452"/>
                  <a:pt x="631165" y="243050"/>
                </a:cubicBezTo>
                <a:cubicBezTo>
                  <a:pt x="639573" y="230954"/>
                  <a:pt x="647693" y="218464"/>
                  <a:pt x="655525" y="205582"/>
                </a:cubicBezTo>
                <a:cubicBezTo>
                  <a:pt x="663357" y="192699"/>
                  <a:pt x="669486" y="181572"/>
                  <a:pt x="673913" y="172201"/>
                </a:cubicBezTo>
                <a:lnTo>
                  <a:pt x="734263" y="214124"/>
                </a:lnTo>
                <a:cubicBezTo>
                  <a:pt x="733294" y="216080"/>
                  <a:pt x="731565" y="217512"/>
                  <a:pt x="729077" y="218421"/>
                </a:cubicBezTo>
                <a:cubicBezTo>
                  <a:pt x="726589" y="219329"/>
                  <a:pt x="722869" y="219294"/>
                  <a:pt x="717919" y="218316"/>
                </a:cubicBezTo>
                <a:cubicBezTo>
                  <a:pt x="707467" y="223888"/>
                  <a:pt x="695575" y="229722"/>
                  <a:pt x="682243" y="235819"/>
                </a:cubicBezTo>
                <a:cubicBezTo>
                  <a:pt x="668910" y="241915"/>
                  <a:pt x="655237" y="247540"/>
                  <a:pt x="641223" y="252693"/>
                </a:cubicBezTo>
                <a:cubicBezTo>
                  <a:pt x="658232" y="268038"/>
                  <a:pt x="676707" y="280213"/>
                  <a:pt x="696649" y="289218"/>
                </a:cubicBezTo>
                <a:cubicBezTo>
                  <a:pt x="716591" y="298222"/>
                  <a:pt x="736534" y="305052"/>
                  <a:pt x="756476" y="309708"/>
                </a:cubicBezTo>
                <a:lnTo>
                  <a:pt x="755218" y="313900"/>
                </a:lnTo>
                <a:cubicBezTo>
                  <a:pt x="743423" y="317254"/>
                  <a:pt x="733591" y="323959"/>
                  <a:pt x="725724" y="334015"/>
                </a:cubicBezTo>
                <a:cubicBezTo>
                  <a:pt x="717857" y="344071"/>
                  <a:pt x="712322" y="356218"/>
                  <a:pt x="709117" y="370456"/>
                </a:cubicBezTo>
                <a:cubicBezTo>
                  <a:pt x="688892" y="358288"/>
                  <a:pt x="671041" y="344276"/>
                  <a:pt x="655566" y="328421"/>
                </a:cubicBezTo>
                <a:cubicBezTo>
                  <a:pt x="640090" y="312566"/>
                  <a:pt x="626803" y="293332"/>
                  <a:pt x="615705" y="270718"/>
                </a:cubicBezTo>
                <a:cubicBezTo>
                  <a:pt x="604606" y="248104"/>
                  <a:pt x="595510" y="220575"/>
                  <a:pt x="588417" y="188131"/>
                </a:cubicBezTo>
                <a:lnTo>
                  <a:pt x="588417" y="328992"/>
                </a:lnTo>
                <a:cubicBezTo>
                  <a:pt x="588701" y="342033"/>
                  <a:pt x="587061" y="353506"/>
                  <a:pt x="583496" y="363412"/>
                </a:cubicBezTo>
                <a:cubicBezTo>
                  <a:pt x="579931" y="373319"/>
                  <a:pt x="572734" y="381317"/>
                  <a:pt x="561905" y="387407"/>
                </a:cubicBezTo>
                <a:cubicBezTo>
                  <a:pt x="551075" y="393498"/>
                  <a:pt x="534906" y="397339"/>
                  <a:pt x="513398" y="398931"/>
                </a:cubicBezTo>
                <a:cubicBezTo>
                  <a:pt x="513040" y="389291"/>
                  <a:pt x="512079" y="380933"/>
                  <a:pt x="510516" y="373858"/>
                </a:cubicBezTo>
                <a:cubicBezTo>
                  <a:pt x="508953" y="366783"/>
                  <a:pt x="506421" y="361043"/>
                  <a:pt x="502920" y="356637"/>
                </a:cubicBezTo>
                <a:cubicBezTo>
                  <a:pt x="499821" y="352432"/>
                  <a:pt x="495333" y="348698"/>
                  <a:pt x="489457" y="345435"/>
                </a:cubicBezTo>
                <a:cubicBezTo>
                  <a:pt x="483580" y="342172"/>
                  <a:pt x="474797" y="339485"/>
                  <a:pt x="463106" y="337374"/>
                </a:cubicBezTo>
                <a:lnTo>
                  <a:pt x="463106" y="332346"/>
                </a:lnTo>
                <a:cubicBezTo>
                  <a:pt x="463620" y="332377"/>
                  <a:pt x="467760" y="332594"/>
                  <a:pt x="475523" y="332998"/>
                </a:cubicBezTo>
                <a:cubicBezTo>
                  <a:pt x="483287" y="333402"/>
                  <a:pt x="491586" y="333805"/>
                  <a:pt x="500421" y="334209"/>
                </a:cubicBezTo>
                <a:cubicBezTo>
                  <a:pt x="509256" y="334613"/>
                  <a:pt x="515537" y="334830"/>
                  <a:pt x="519265" y="334861"/>
                </a:cubicBezTo>
                <a:cubicBezTo>
                  <a:pt x="522365" y="334826"/>
                  <a:pt x="524548" y="334163"/>
                  <a:pt x="525814" y="332870"/>
                </a:cubicBezTo>
                <a:cubicBezTo>
                  <a:pt x="527080" y="331577"/>
                  <a:pt x="527691" y="329865"/>
                  <a:pt x="527647" y="327734"/>
                </a:cubicBezTo>
                <a:lnTo>
                  <a:pt x="527647" y="267785"/>
                </a:lnTo>
                <a:cubicBezTo>
                  <a:pt x="514498" y="279515"/>
                  <a:pt x="498991" y="292632"/>
                  <a:pt x="481127" y="307137"/>
                </a:cubicBezTo>
                <a:cubicBezTo>
                  <a:pt x="463263" y="321642"/>
                  <a:pt x="442727" y="337583"/>
                  <a:pt x="419519" y="354962"/>
                </a:cubicBezTo>
                <a:cubicBezTo>
                  <a:pt x="419083" y="357928"/>
                  <a:pt x="418070" y="360580"/>
                  <a:pt x="416481" y="362918"/>
                </a:cubicBezTo>
                <a:cubicBezTo>
                  <a:pt x="414892" y="365256"/>
                  <a:pt x="412831" y="367071"/>
                  <a:pt x="410299" y="368362"/>
                </a:cubicBezTo>
                <a:lnTo>
                  <a:pt x="366294" y="310546"/>
                </a:lnTo>
                <a:cubicBezTo>
                  <a:pt x="381372" y="305472"/>
                  <a:pt x="403288" y="297174"/>
                  <a:pt x="432040" y="285654"/>
                </a:cubicBezTo>
                <a:cubicBezTo>
                  <a:pt x="460792" y="274134"/>
                  <a:pt x="492661" y="260911"/>
                  <a:pt x="527647" y="245985"/>
                </a:cubicBezTo>
                <a:lnTo>
                  <a:pt x="527647" y="165492"/>
                </a:lnTo>
                <a:lnTo>
                  <a:pt x="368389" y="165492"/>
                </a:lnTo>
                <a:lnTo>
                  <a:pt x="365036" y="153810"/>
                </a:lnTo>
                <a:lnTo>
                  <a:pt x="606857" y="153810"/>
                </a:lnTo>
                <a:lnTo>
                  <a:pt x="609372" y="104723"/>
                </a:lnTo>
                <a:lnTo>
                  <a:pt x="424968" y="104723"/>
                </a:lnTo>
                <a:lnTo>
                  <a:pt x="421196" y="93041"/>
                </a:lnTo>
                <a:lnTo>
                  <a:pt x="609595" y="93041"/>
                </a:lnTo>
                <a:lnTo>
                  <a:pt x="612520" y="40182"/>
                </a:lnTo>
                <a:lnTo>
                  <a:pt x="411976" y="40182"/>
                </a:lnTo>
                <a:lnTo>
                  <a:pt x="408204" y="28499"/>
                </a:lnTo>
                <a:lnTo>
                  <a:pt x="608953" y="28499"/>
                </a:lnTo>
                <a:close/>
              </a:path>
            </a:pathLst>
          </a:custGeom>
          <a:solidFill>
            <a:prstClr val="black">
              <a:lumMod val="85000"/>
              <a:lumOff val="15000"/>
            </a:prst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endParaRPr lang="zh-CN" altLang="en-US" sz="3300" dirty="0">
              <a:solidFill>
                <a:prstClr val="black">
                  <a:lumMod val="85000"/>
                  <a:lumOff val="15000"/>
                </a:prst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ED36F2A-A6A5-4FAF-A3AB-2982CA4CFDC6}"/>
              </a:ext>
            </a:extLst>
          </p:cNvPr>
          <p:cNvSpPr/>
          <p:nvPr/>
        </p:nvSpPr>
        <p:spPr>
          <a:xfrm>
            <a:off x="3940085" y="993138"/>
            <a:ext cx="118244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defRPr/>
            </a:pPr>
            <a:r>
              <a:rPr lang="en-US" altLang="zh-CN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CONTENTS</a:t>
            </a:r>
            <a:endParaRPr lang="zh-CN" altLang="en-US" sz="1500" dirty="0">
              <a:solidFill>
                <a:prstClr val="black">
                  <a:lumMod val="85000"/>
                  <a:lumOff val="15000"/>
                </a:prst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DDE70E1-42BE-49E9-BC57-0DE014B659FA}"/>
              </a:ext>
            </a:extLst>
          </p:cNvPr>
          <p:cNvSpPr txBox="1"/>
          <p:nvPr/>
        </p:nvSpPr>
        <p:spPr>
          <a:xfrm>
            <a:off x="1283260" y="3446361"/>
            <a:ext cx="12205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论文摘要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63D98AB-183B-4121-BE91-0C16F41FA395}"/>
              </a:ext>
            </a:extLst>
          </p:cNvPr>
          <p:cNvSpPr txBox="1"/>
          <p:nvPr/>
        </p:nvSpPr>
        <p:spPr>
          <a:xfrm>
            <a:off x="2565842" y="3446361"/>
            <a:ext cx="12205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背景及意义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75BE1BB-B78C-4F7A-9BFA-FB71B4CC5B77}"/>
              </a:ext>
            </a:extLst>
          </p:cNvPr>
          <p:cNvSpPr txBox="1"/>
          <p:nvPr/>
        </p:nvSpPr>
        <p:spPr>
          <a:xfrm>
            <a:off x="3980615" y="3446361"/>
            <a:ext cx="12436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技术与难点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AEC54DE-0C19-4C83-8861-592E158DC5A3}"/>
              </a:ext>
            </a:extLst>
          </p:cNvPr>
          <p:cNvSpPr txBox="1"/>
          <p:nvPr/>
        </p:nvSpPr>
        <p:spPr>
          <a:xfrm>
            <a:off x="5393239" y="3446361"/>
            <a:ext cx="12347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成果与应用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1EFB134-262E-4FE7-9C5A-9A4759602F27}"/>
              </a:ext>
            </a:extLst>
          </p:cNvPr>
          <p:cNvSpPr txBox="1"/>
          <p:nvPr/>
        </p:nvSpPr>
        <p:spPr>
          <a:xfrm>
            <a:off x="6909349" y="3446361"/>
            <a:ext cx="9376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论文总结</a:t>
            </a:r>
            <a:endParaRPr lang="en-US" altLang="zh-CN" sz="1500" dirty="0">
              <a:solidFill>
                <a:prstClr val="black">
                  <a:lumMod val="75000"/>
                  <a:lumOff val="25000"/>
                </a:prst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3614E6CC-131C-4A83-A5AF-B887817E659F}"/>
              </a:ext>
            </a:extLst>
          </p:cNvPr>
          <p:cNvGrpSpPr/>
          <p:nvPr/>
        </p:nvGrpSpPr>
        <p:grpSpPr>
          <a:xfrm>
            <a:off x="1368985" y="2457054"/>
            <a:ext cx="709534" cy="709534"/>
            <a:chOff x="1825313" y="3276071"/>
            <a:chExt cx="946045" cy="946045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B6B5EA60-17B2-4F43-86EE-D28DDC31CA85}"/>
                </a:ext>
              </a:extLst>
            </p:cNvPr>
            <p:cNvSpPr/>
            <p:nvPr/>
          </p:nvSpPr>
          <p:spPr>
            <a:xfrm>
              <a:off x="1825313" y="3276071"/>
              <a:ext cx="946045" cy="946045"/>
            </a:xfrm>
            <a:prstGeom prst="ellipse">
              <a:avLst/>
            </a:prstGeom>
            <a:solidFill>
              <a:srgbClr val="A10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345CA06F-C001-4330-A7AC-DAC74E247F51}"/>
                </a:ext>
              </a:extLst>
            </p:cNvPr>
            <p:cNvGrpSpPr/>
            <p:nvPr/>
          </p:nvGrpSpPr>
          <p:grpSpPr>
            <a:xfrm>
              <a:off x="2087991" y="3499561"/>
              <a:ext cx="401638" cy="499063"/>
              <a:chOff x="-106363" y="5489575"/>
              <a:chExt cx="1335088" cy="1658938"/>
            </a:xfrm>
            <a:solidFill>
              <a:schemeClr val="bg1"/>
            </a:solidFill>
          </p:grpSpPr>
          <p:sp>
            <p:nvSpPr>
              <p:cNvPr id="74" name="Freeform 5">
                <a:extLst>
                  <a:ext uri="{FF2B5EF4-FFF2-40B4-BE49-F238E27FC236}">
                    <a16:creationId xmlns:a16="http://schemas.microsoft.com/office/drawing/2014/main" id="{B15C7D9D-EFA4-45C9-A8E5-02342D3E9E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9525" y="5489575"/>
                <a:ext cx="1238250" cy="1658938"/>
              </a:xfrm>
              <a:custGeom>
                <a:avLst/>
                <a:gdLst>
                  <a:gd name="T0" fmla="*/ 2049 w 2129"/>
                  <a:gd name="T1" fmla="*/ 2853 h 2853"/>
                  <a:gd name="T2" fmla="*/ 80 w 2129"/>
                  <a:gd name="T3" fmla="*/ 2853 h 2853"/>
                  <a:gd name="T4" fmla="*/ 0 w 2129"/>
                  <a:gd name="T5" fmla="*/ 2772 h 2853"/>
                  <a:gd name="T6" fmla="*/ 0 w 2129"/>
                  <a:gd name="T7" fmla="*/ 80 h 2853"/>
                  <a:gd name="T8" fmla="*/ 80 w 2129"/>
                  <a:gd name="T9" fmla="*/ 0 h 2853"/>
                  <a:gd name="T10" fmla="*/ 2049 w 2129"/>
                  <a:gd name="T11" fmla="*/ 0 h 2853"/>
                  <a:gd name="T12" fmla="*/ 2129 w 2129"/>
                  <a:gd name="T13" fmla="*/ 80 h 2853"/>
                  <a:gd name="T14" fmla="*/ 2129 w 2129"/>
                  <a:gd name="T15" fmla="*/ 2772 h 2853"/>
                  <a:gd name="T16" fmla="*/ 2049 w 2129"/>
                  <a:gd name="T17" fmla="*/ 2853 h 2853"/>
                  <a:gd name="T18" fmla="*/ 161 w 2129"/>
                  <a:gd name="T19" fmla="*/ 2692 h 2853"/>
                  <a:gd name="T20" fmla="*/ 1969 w 2129"/>
                  <a:gd name="T21" fmla="*/ 2692 h 2853"/>
                  <a:gd name="T22" fmla="*/ 1969 w 2129"/>
                  <a:gd name="T23" fmla="*/ 161 h 2853"/>
                  <a:gd name="T24" fmla="*/ 161 w 2129"/>
                  <a:gd name="T25" fmla="*/ 161 h 2853"/>
                  <a:gd name="T26" fmla="*/ 161 w 2129"/>
                  <a:gd name="T27" fmla="*/ 2692 h 2853"/>
                  <a:gd name="T28" fmla="*/ 161 w 2129"/>
                  <a:gd name="T29" fmla="*/ 2692 h 2853"/>
                  <a:gd name="T30" fmla="*/ 161 w 2129"/>
                  <a:gd name="T31" fmla="*/ 2692 h 2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29" h="2853">
                    <a:moveTo>
                      <a:pt x="2049" y="2853"/>
                    </a:moveTo>
                    <a:cubicBezTo>
                      <a:pt x="80" y="2853"/>
                      <a:pt x="80" y="2853"/>
                      <a:pt x="80" y="2853"/>
                    </a:cubicBezTo>
                    <a:cubicBezTo>
                      <a:pt x="36" y="2853"/>
                      <a:pt x="0" y="2817"/>
                      <a:pt x="0" y="2772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36"/>
                      <a:pt x="36" y="0"/>
                      <a:pt x="80" y="0"/>
                    </a:cubicBezTo>
                    <a:cubicBezTo>
                      <a:pt x="2049" y="0"/>
                      <a:pt x="2049" y="0"/>
                      <a:pt x="2049" y="0"/>
                    </a:cubicBezTo>
                    <a:cubicBezTo>
                      <a:pt x="2093" y="0"/>
                      <a:pt x="2129" y="36"/>
                      <a:pt x="2129" y="80"/>
                    </a:cubicBezTo>
                    <a:cubicBezTo>
                      <a:pt x="2129" y="2772"/>
                      <a:pt x="2129" y="2772"/>
                      <a:pt x="2129" y="2772"/>
                    </a:cubicBezTo>
                    <a:cubicBezTo>
                      <a:pt x="2129" y="2817"/>
                      <a:pt x="2093" y="2853"/>
                      <a:pt x="2049" y="2853"/>
                    </a:cubicBezTo>
                    <a:close/>
                    <a:moveTo>
                      <a:pt x="161" y="2692"/>
                    </a:moveTo>
                    <a:cubicBezTo>
                      <a:pt x="1969" y="2692"/>
                      <a:pt x="1969" y="2692"/>
                      <a:pt x="1969" y="2692"/>
                    </a:cubicBezTo>
                    <a:cubicBezTo>
                      <a:pt x="1969" y="161"/>
                      <a:pt x="1969" y="161"/>
                      <a:pt x="1969" y="161"/>
                    </a:cubicBezTo>
                    <a:cubicBezTo>
                      <a:pt x="161" y="161"/>
                      <a:pt x="161" y="161"/>
                      <a:pt x="161" y="161"/>
                    </a:cubicBezTo>
                    <a:lnTo>
                      <a:pt x="161" y="2692"/>
                    </a:lnTo>
                    <a:close/>
                    <a:moveTo>
                      <a:pt x="161" y="2692"/>
                    </a:moveTo>
                    <a:cubicBezTo>
                      <a:pt x="161" y="2692"/>
                      <a:pt x="161" y="2692"/>
                      <a:pt x="161" y="269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75" name="Freeform 6">
                <a:extLst>
                  <a:ext uri="{FF2B5EF4-FFF2-40B4-BE49-F238E27FC236}">
                    <a16:creationId xmlns:a16="http://schemas.microsoft.com/office/drawing/2014/main" id="{8FC2A75C-50F1-401A-9648-3185BEF6B9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7887" y="5489575"/>
                <a:ext cx="93663" cy="1658938"/>
              </a:xfrm>
              <a:custGeom>
                <a:avLst/>
                <a:gdLst>
                  <a:gd name="T0" fmla="*/ 80 w 160"/>
                  <a:gd name="T1" fmla="*/ 2853 h 2853"/>
                  <a:gd name="T2" fmla="*/ 0 w 160"/>
                  <a:gd name="T3" fmla="*/ 2772 h 2853"/>
                  <a:gd name="T4" fmla="*/ 0 w 160"/>
                  <a:gd name="T5" fmla="*/ 80 h 2853"/>
                  <a:gd name="T6" fmla="*/ 80 w 160"/>
                  <a:gd name="T7" fmla="*/ 0 h 2853"/>
                  <a:gd name="T8" fmla="*/ 160 w 160"/>
                  <a:gd name="T9" fmla="*/ 80 h 2853"/>
                  <a:gd name="T10" fmla="*/ 160 w 160"/>
                  <a:gd name="T11" fmla="*/ 2772 h 2853"/>
                  <a:gd name="T12" fmla="*/ 80 w 160"/>
                  <a:gd name="T13" fmla="*/ 2853 h 2853"/>
                  <a:gd name="T14" fmla="*/ 80 w 160"/>
                  <a:gd name="T15" fmla="*/ 2853 h 2853"/>
                  <a:gd name="T16" fmla="*/ 80 w 160"/>
                  <a:gd name="T17" fmla="*/ 2853 h 2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0" h="2853">
                    <a:moveTo>
                      <a:pt x="80" y="2853"/>
                    </a:moveTo>
                    <a:cubicBezTo>
                      <a:pt x="36" y="2853"/>
                      <a:pt x="0" y="2817"/>
                      <a:pt x="0" y="2772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36"/>
                      <a:pt x="36" y="0"/>
                      <a:pt x="80" y="0"/>
                    </a:cubicBezTo>
                    <a:cubicBezTo>
                      <a:pt x="124" y="0"/>
                      <a:pt x="160" y="36"/>
                      <a:pt x="160" y="80"/>
                    </a:cubicBezTo>
                    <a:cubicBezTo>
                      <a:pt x="160" y="2772"/>
                      <a:pt x="160" y="2772"/>
                      <a:pt x="160" y="2772"/>
                    </a:cubicBezTo>
                    <a:cubicBezTo>
                      <a:pt x="160" y="2817"/>
                      <a:pt x="124" y="2853"/>
                      <a:pt x="80" y="2853"/>
                    </a:cubicBezTo>
                    <a:close/>
                    <a:moveTo>
                      <a:pt x="80" y="2853"/>
                    </a:moveTo>
                    <a:cubicBezTo>
                      <a:pt x="80" y="2853"/>
                      <a:pt x="80" y="2853"/>
                      <a:pt x="80" y="285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76" name="Freeform 7">
                <a:extLst>
                  <a:ext uri="{FF2B5EF4-FFF2-40B4-BE49-F238E27FC236}">
                    <a16:creationId xmlns:a16="http://schemas.microsoft.com/office/drawing/2014/main" id="{7CDE4BE9-7908-4AE8-A235-605C317F3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6363" y="5781675"/>
                <a:ext cx="285750" cy="93663"/>
              </a:xfrm>
              <a:custGeom>
                <a:avLst/>
                <a:gdLst>
                  <a:gd name="T0" fmla="*/ 408 w 489"/>
                  <a:gd name="T1" fmla="*/ 161 h 161"/>
                  <a:gd name="T2" fmla="*/ 80 w 489"/>
                  <a:gd name="T3" fmla="*/ 161 h 161"/>
                  <a:gd name="T4" fmla="*/ 0 w 489"/>
                  <a:gd name="T5" fmla="*/ 81 h 161"/>
                  <a:gd name="T6" fmla="*/ 80 w 489"/>
                  <a:gd name="T7" fmla="*/ 0 h 161"/>
                  <a:gd name="T8" fmla="*/ 408 w 489"/>
                  <a:gd name="T9" fmla="*/ 0 h 161"/>
                  <a:gd name="T10" fmla="*/ 489 w 489"/>
                  <a:gd name="T11" fmla="*/ 81 h 161"/>
                  <a:gd name="T12" fmla="*/ 408 w 489"/>
                  <a:gd name="T13" fmla="*/ 161 h 161"/>
                  <a:gd name="T14" fmla="*/ 408 w 489"/>
                  <a:gd name="T15" fmla="*/ 161 h 161"/>
                  <a:gd name="T16" fmla="*/ 408 w 489"/>
                  <a:gd name="T17" fmla="*/ 161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9" h="161">
                    <a:moveTo>
                      <a:pt x="408" y="161"/>
                    </a:moveTo>
                    <a:cubicBezTo>
                      <a:pt x="80" y="161"/>
                      <a:pt x="80" y="161"/>
                      <a:pt x="80" y="161"/>
                    </a:cubicBezTo>
                    <a:cubicBezTo>
                      <a:pt x="36" y="161"/>
                      <a:pt x="0" y="125"/>
                      <a:pt x="0" y="81"/>
                    </a:cubicBezTo>
                    <a:cubicBezTo>
                      <a:pt x="0" y="36"/>
                      <a:pt x="36" y="0"/>
                      <a:pt x="80" y="0"/>
                    </a:cubicBezTo>
                    <a:cubicBezTo>
                      <a:pt x="408" y="0"/>
                      <a:pt x="408" y="0"/>
                      <a:pt x="408" y="0"/>
                    </a:cubicBezTo>
                    <a:cubicBezTo>
                      <a:pt x="453" y="0"/>
                      <a:pt x="489" y="36"/>
                      <a:pt x="489" y="81"/>
                    </a:cubicBezTo>
                    <a:cubicBezTo>
                      <a:pt x="489" y="125"/>
                      <a:pt x="453" y="161"/>
                      <a:pt x="408" y="161"/>
                    </a:cubicBezTo>
                    <a:close/>
                    <a:moveTo>
                      <a:pt x="408" y="161"/>
                    </a:moveTo>
                    <a:cubicBezTo>
                      <a:pt x="408" y="161"/>
                      <a:pt x="408" y="161"/>
                      <a:pt x="408" y="16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77" name="Freeform 8">
                <a:extLst>
                  <a:ext uri="{FF2B5EF4-FFF2-40B4-BE49-F238E27FC236}">
                    <a16:creationId xmlns:a16="http://schemas.microsoft.com/office/drawing/2014/main" id="{46EAF0D0-74D0-4CA8-90DD-0804A34487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6363" y="6088063"/>
                <a:ext cx="285750" cy="93663"/>
              </a:xfrm>
              <a:custGeom>
                <a:avLst/>
                <a:gdLst>
                  <a:gd name="T0" fmla="*/ 408 w 489"/>
                  <a:gd name="T1" fmla="*/ 161 h 161"/>
                  <a:gd name="T2" fmla="*/ 80 w 489"/>
                  <a:gd name="T3" fmla="*/ 161 h 161"/>
                  <a:gd name="T4" fmla="*/ 0 w 489"/>
                  <a:gd name="T5" fmla="*/ 80 h 161"/>
                  <a:gd name="T6" fmla="*/ 80 w 489"/>
                  <a:gd name="T7" fmla="*/ 0 h 161"/>
                  <a:gd name="T8" fmla="*/ 408 w 489"/>
                  <a:gd name="T9" fmla="*/ 0 h 161"/>
                  <a:gd name="T10" fmla="*/ 489 w 489"/>
                  <a:gd name="T11" fmla="*/ 80 h 161"/>
                  <a:gd name="T12" fmla="*/ 408 w 489"/>
                  <a:gd name="T13" fmla="*/ 161 h 161"/>
                  <a:gd name="T14" fmla="*/ 408 w 489"/>
                  <a:gd name="T15" fmla="*/ 161 h 161"/>
                  <a:gd name="T16" fmla="*/ 408 w 489"/>
                  <a:gd name="T17" fmla="*/ 161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9" h="161">
                    <a:moveTo>
                      <a:pt x="408" y="161"/>
                    </a:moveTo>
                    <a:cubicBezTo>
                      <a:pt x="80" y="161"/>
                      <a:pt x="80" y="161"/>
                      <a:pt x="80" y="161"/>
                    </a:cubicBezTo>
                    <a:cubicBezTo>
                      <a:pt x="36" y="161"/>
                      <a:pt x="0" y="125"/>
                      <a:pt x="0" y="80"/>
                    </a:cubicBezTo>
                    <a:cubicBezTo>
                      <a:pt x="0" y="36"/>
                      <a:pt x="36" y="0"/>
                      <a:pt x="80" y="0"/>
                    </a:cubicBezTo>
                    <a:cubicBezTo>
                      <a:pt x="408" y="0"/>
                      <a:pt x="408" y="0"/>
                      <a:pt x="408" y="0"/>
                    </a:cubicBezTo>
                    <a:cubicBezTo>
                      <a:pt x="453" y="0"/>
                      <a:pt x="489" y="36"/>
                      <a:pt x="489" y="80"/>
                    </a:cubicBezTo>
                    <a:cubicBezTo>
                      <a:pt x="489" y="125"/>
                      <a:pt x="453" y="161"/>
                      <a:pt x="408" y="161"/>
                    </a:cubicBezTo>
                    <a:close/>
                    <a:moveTo>
                      <a:pt x="408" y="161"/>
                    </a:moveTo>
                    <a:cubicBezTo>
                      <a:pt x="408" y="161"/>
                      <a:pt x="408" y="161"/>
                      <a:pt x="408" y="16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78" name="Freeform 9">
                <a:extLst>
                  <a:ext uri="{FF2B5EF4-FFF2-40B4-BE49-F238E27FC236}">
                    <a16:creationId xmlns:a16="http://schemas.microsoft.com/office/drawing/2014/main" id="{C47EA8A4-4A8F-46F2-B467-0595DBDF5E5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6363" y="6392863"/>
                <a:ext cx="285750" cy="92075"/>
              </a:xfrm>
              <a:custGeom>
                <a:avLst/>
                <a:gdLst>
                  <a:gd name="T0" fmla="*/ 408 w 489"/>
                  <a:gd name="T1" fmla="*/ 160 h 160"/>
                  <a:gd name="T2" fmla="*/ 80 w 489"/>
                  <a:gd name="T3" fmla="*/ 160 h 160"/>
                  <a:gd name="T4" fmla="*/ 0 w 489"/>
                  <a:gd name="T5" fmla="*/ 80 h 160"/>
                  <a:gd name="T6" fmla="*/ 80 w 489"/>
                  <a:gd name="T7" fmla="*/ 0 h 160"/>
                  <a:gd name="T8" fmla="*/ 408 w 489"/>
                  <a:gd name="T9" fmla="*/ 0 h 160"/>
                  <a:gd name="T10" fmla="*/ 489 w 489"/>
                  <a:gd name="T11" fmla="*/ 80 h 160"/>
                  <a:gd name="T12" fmla="*/ 408 w 489"/>
                  <a:gd name="T13" fmla="*/ 160 h 160"/>
                  <a:gd name="T14" fmla="*/ 408 w 489"/>
                  <a:gd name="T15" fmla="*/ 160 h 160"/>
                  <a:gd name="T16" fmla="*/ 408 w 489"/>
                  <a:gd name="T17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9" h="160">
                    <a:moveTo>
                      <a:pt x="408" y="160"/>
                    </a:moveTo>
                    <a:cubicBezTo>
                      <a:pt x="80" y="160"/>
                      <a:pt x="80" y="160"/>
                      <a:pt x="80" y="160"/>
                    </a:cubicBezTo>
                    <a:cubicBezTo>
                      <a:pt x="36" y="160"/>
                      <a:pt x="0" y="124"/>
                      <a:pt x="0" y="80"/>
                    </a:cubicBezTo>
                    <a:cubicBezTo>
                      <a:pt x="0" y="36"/>
                      <a:pt x="36" y="0"/>
                      <a:pt x="80" y="0"/>
                    </a:cubicBezTo>
                    <a:cubicBezTo>
                      <a:pt x="408" y="0"/>
                      <a:pt x="408" y="0"/>
                      <a:pt x="408" y="0"/>
                    </a:cubicBezTo>
                    <a:cubicBezTo>
                      <a:pt x="453" y="0"/>
                      <a:pt x="489" y="36"/>
                      <a:pt x="489" y="80"/>
                    </a:cubicBezTo>
                    <a:cubicBezTo>
                      <a:pt x="489" y="124"/>
                      <a:pt x="453" y="160"/>
                      <a:pt x="408" y="160"/>
                    </a:cubicBezTo>
                    <a:close/>
                    <a:moveTo>
                      <a:pt x="408" y="160"/>
                    </a:moveTo>
                    <a:cubicBezTo>
                      <a:pt x="408" y="160"/>
                      <a:pt x="408" y="160"/>
                      <a:pt x="408" y="16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79" name="Freeform 10">
                <a:extLst>
                  <a:ext uri="{FF2B5EF4-FFF2-40B4-BE49-F238E27FC236}">
                    <a16:creationId xmlns:a16="http://schemas.microsoft.com/office/drawing/2014/main" id="{01C4D592-DD06-4C8E-B476-145BC3A435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6363" y="6697663"/>
                <a:ext cx="285750" cy="93663"/>
              </a:xfrm>
              <a:custGeom>
                <a:avLst/>
                <a:gdLst>
                  <a:gd name="T0" fmla="*/ 408 w 489"/>
                  <a:gd name="T1" fmla="*/ 161 h 161"/>
                  <a:gd name="T2" fmla="*/ 80 w 489"/>
                  <a:gd name="T3" fmla="*/ 161 h 161"/>
                  <a:gd name="T4" fmla="*/ 0 w 489"/>
                  <a:gd name="T5" fmla="*/ 80 h 161"/>
                  <a:gd name="T6" fmla="*/ 80 w 489"/>
                  <a:gd name="T7" fmla="*/ 0 h 161"/>
                  <a:gd name="T8" fmla="*/ 408 w 489"/>
                  <a:gd name="T9" fmla="*/ 0 h 161"/>
                  <a:gd name="T10" fmla="*/ 489 w 489"/>
                  <a:gd name="T11" fmla="*/ 80 h 161"/>
                  <a:gd name="T12" fmla="*/ 408 w 489"/>
                  <a:gd name="T13" fmla="*/ 161 h 161"/>
                  <a:gd name="T14" fmla="*/ 408 w 489"/>
                  <a:gd name="T15" fmla="*/ 161 h 161"/>
                  <a:gd name="T16" fmla="*/ 408 w 489"/>
                  <a:gd name="T17" fmla="*/ 161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9" h="161">
                    <a:moveTo>
                      <a:pt x="408" y="161"/>
                    </a:moveTo>
                    <a:cubicBezTo>
                      <a:pt x="80" y="161"/>
                      <a:pt x="80" y="161"/>
                      <a:pt x="80" y="161"/>
                    </a:cubicBezTo>
                    <a:cubicBezTo>
                      <a:pt x="36" y="161"/>
                      <a:pt x="0" y="125"/>
                      <a:pt x="0" y="80"/>
                    </a:cubicBezTo>
                    <a:cubicBezTo>
                      <a:pt x="0" y="36"/>
                      <a:pt x="36" y="0"/>
                      <a:pt x="80" y="0"/>
                    </a:cubicBezTo>
                    <a:cubicBezTo>
                      <a:pt x="408" y="0"/>
                      <a:pt x="408" y="0"/>
                      <a:pt x="408" y="0"/>
                    </a:cubicBezTo>
                    <a:cubicBezTo>
                      <a:pt x="453" y="0"/>
                      <a:pt x="489" y="36"/>
                      <a:pt x="489" y="80"/>
                    </a:cubicBezTo>
                    <a:cubicBezTo>
                      <a:pt x="489" y="125"/>
                      <a:pt x="453" y="161"/>
                      <a:pt x="408" y="161"/>
                    </a:cubicBezTo>
                    <a:close/>
                    <a:moveTo>
                      <a:pt x="408" y="161"/>
                    </a:moveTo>
                    <a:cubicBezTo>
                      <a:pt x="408" y="161"/>
                      <a:pt x="408" y="161"/>
                      <a:pt x="408" y="16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p:grp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64D40042-7A51-4FD8-B0D6-93D143C75FB1}"/>
              </a:ext>
            </a:extLst>
          </p:cNvPr>
          <p:cNvGrpSpPr/>
          <p:nvPr/>
        </p:nvGrpSpPr>
        <p:grpSpPr>
          <a:xfrm>
            <a:off x="2782596" y="2457054"/>
            <a:ext cx="709534" cy="709534"/>
            <a:chOff x="3710127" y="3276071"/>
            <a:chExt cx="946045" cy="946045"/>
          </a:xfrm>
        </p:grpSpPr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B7BE2D01-8C51-4B67-8E8B-02F766346639}"/>
                </a:ext>
              </a:extLst>
            </p:cNvPr>
            <p:cNvSpPr/>
            <p:nvPr/>
          </p:nvSpPr>
          <p:spPr>
            <a:xfrm>
              <a:off x="3710127" y="3276071"/>
              <a:ext cx="946045" cy="946045"/>
            </a:xfrm>
            <a:prstGeom prst="ellipse">
              <a:avLst/>
            </a:prstGeom>
            <a:solidFill>
              <a:srgbClr val="A10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71116128-4A55-4060-883C-B4344CB4F4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1009" y="3470526"/>
              <a:ext cx="499776" cy="613542"/>
            </a:xfrm>
            <a:custGeom>
              <a:avLst/>
              <a:gdLst>
                <a:gd name="T0" fmla="*/ 2596 w 2670"/>
                <a:gd name="T1" fmla="*/ 257 h 3277"/>
                <a:gd name="T2" fmla="*/ 1543 w 2670"/>
                <a:gd name="T3" fmla="*/ 257 h 3277"/>
                <a:gd name="T4" fmla="*/ 1543 w 2670"/>
                <a:gd name="T5" fmla="*/ 69 h 3277"/>
                <a:gd name="T6" fmla="*/ 1474 w 2670"/>
                <a:gd name="T7" fmla="*/ 0 h 3277"/>
                <a:gd name="T8" fmla="*/ 1405 w 2670"/>
                <a:gd name="T9" fmla="*/ 69 h 3277"/>
                <a:gd name="T10" fmla="*/ 1405 w 2670"/>
                <a:gd name="T11" fmla="*/ 257 h 3277"/>
                <a:gd name="T12" fmla="*/ 602 w 2670"/>
                <a:gd name="T13" fmla="*/ 257 h 3277"/>
                <a:gd name="T14" fmla="*/ 556 w 2670"/>
                <a:gd name="T15" fmla="*/ 275 h 3277"/>
                <a:gd name="T16" fmla="*/ 22 w 2670"/>
                <a:gd name="T17" fmla="*/ 905 h 3277"/>
                <a:gd name="T18" fmla="*/ 22 w 2670"/>
                <a:gd name="T19" fmla="*/ 994 h 3277"/>
                <a:gd name="T20" fmla="*/ 556 w 2670"/>
                <a:gd name="T21" fmla="*/ 1603 h 3277"/>
                <a:gd name="T22" fmla="*/ 608 w 2670"/>
                <a:gd name="T23" fmla="*/ 1627 h 3277"/>
                <a:gd name="T24" fmla="*/ 2602 w 2670"/>
                <a:gd name="T25" fmla="*/ 1627 h 3277"/>
                <a:gd name="T26" fmla="*/ 2650 w 2670"/>
                <a:gd name="T27" fmla="*/ 1607 h 3277"/>
                <a:gd name="T28" fmla="*/ 2670 w 2670"/>
                <a:gd name="T29" fmla="*/ 1558 h 3277"/>
                <a:gd name="T30" fmla="*/ 2670 w 2670"/>
                <a:gd name="T31" fmla="*/ 320 h 3277"/>
                <a:gd name="T32" fmla="*/ 2646 w 2670"/>
                <a:gd name="T33" fmla="*/ 273 h 3277"/>
                <a:gd name="T34" fmla="*/ 2596 w 2670"/>
                <a:gd name="T35" fmla="*/ 257 h 3277"/>
                <a:gd name="T36" fmla="*/ 2527 w 2670"/>
                <a:gd name="T37" fmla="*/ 1495 h 3277"/>
                <a:gd name="T38" fmla="*/ 633 w 2670"/>
                <a:gd name="T39" fmla="*/ 1495 h 3277"/>
                <a:gd name="T40" fmla="*/ 165 w 2670"/>
                <a:gd name="T41" fmla="*/ 949 h 3277"/>
                <a:gd name="T42" fmla="*/ 634 w 2670"/>
                <a:gd name="T43" fmla="*/ 399 h 3277"/>
                <a:gd name="T44" fmla="*/ 2527 w 2670"/>
                <a:gd name="T45" fmla="*/ 399 h 3277"/>
                <a:gd name="T46" fmla="*/ 2527 w 2670"/>
                <a:gd name="T47" fmla="*/ 1495 h 3277"/>
                <a:gd name="T48" fmla="*/ 1474 w 2670"/>
                <a:gd name="T49" fmla="*/ 1774 h 3277"/>
                <a:gd name="T50" fmla="*/ 1425 w 2670"/>
                <a:gd name="T51" fmla="*/ 1794 h 3277"/>
                <a:gd name="T52" fmla="*/ 1405 w 2670"/>
                <a:gd name="T53" fmla="*/ 1843 h 3277"/>
                <a:gd name="T54" fmla="*/ 1405 w 2670"/>
                <a:gd name="T55" fmla="*/ 3208 h 3277"/>
                <a:gd name="T56" fmla="*/ 1474 w 2670"/>
                <a:gd name="T57" fmla="*/ 3277 h 3277"/>
                <a:gd name="T58" fmla="*/ 1543 w 2670"/>
                <a:gd name="T59" fmla="*/ 3208 h 3277"/>
                <a:gd name="T60" fmla="*/ 1543 w 2670"/>
                <a:gd name="T61" fmla="*/ 1843 h 3277"/>
                <a:gd name="T62" fmla="*/ 1523 w 2670"/>
                <a:gd name="T63" fmla="*/ 1794 h 3277"/>
                <a:gd name="T64" fmla="*/ 1474 w 2670"/>
                <a:gd name="T65" fmla="*/ 1774 h 3277"/>
                <a:gd name="T66" fmla="*/ 1474 w 2670"/>
                <a:gd name="T67" fmla="*/ 1774 h 3277"/>
                <a:gd name="T68" fmla="*/ 1474 w 2670"/>
                <a:gd name="T69" fmla="*/ 1774 h 3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70" h="3277">
                  <a:moveTo>
                    <a:pt x="2596" y="257"/>
                  </a:moveTo>
                  <a:cubicBezTo>
                    <a:pt x="1543" y="257"/>
                    <a:pt x="1543" y="257"/>
                    <a:pt x="1543" y="257"/>
                  </a:cubicBezTo>
                  <a:cubicBezTo>
                    <a:pt x="1543" y="69"/>
                    <a:pt x="1543" y="69"/>
                    <a:pt x="1543" y="69"/>
                  </a:cubicBezTo>
                  <a:cubicBezTo>
                    <a:pt x="1543" y="31"/>
                    <a:pt x="1512" y="0"/>
                    <a:pt x="1474" y="0"/>
                  </a:cubicBezTo>
                  <a:cubicBezTo>
                    <a:pt x="1436" y="0"/>
                    <a:pt x="1405" y="31"/>
                    <a:pt x="1405" y="69"/>
                  </a:cubicBezTo>
                  <a:cubicBezTo>
                    <a:pt x="1405" y="257"/>
                    <a:pt x="1405" y="257"/>
                    <a:pt x="1405" y="257"/>
                  </a:cubicBezTo>
                  <a:cubicBezTo>
                    <a:pt x="602" y="257"/>
                    <a:pt x="602" y="257"/>
                    <a:pt x="602" y="257"/>
                  </a:cubicBezTo>
                  <a:cubicBezTo>
                    <a:pt x="585" y="257"/>
                    <a:pt x="568" y="263"/>
                    <a:pt x="556" y="275"/>
                  </a:cubicBezTo>
                  <a:cubicBezTo>
                    <a:pt x="22" y="905"/>
                    <a:pt x="22" y="905"/>
                    <a:pt x="22" y="905"/>
                  </a:cubicBezTo>
                  <a:cubicBezTo>
                    <a:pt x="0" y="931"/>
                    <a:pt x="0" y="969"/>
                    <a:pt x="22" y="994"/>
                  </a:cubicBezTo>
                  <a:cubicBezTo>
                    <a:pt x="556" y="1603"/>
                    <a:pt x="556" y="1603"/>
                    <a:pt x="556" y="1603"/>
                  </a:cubicBezTo>
                  <a:cubicBezTo>
                    <a:pt x="569" y="1618"/>
                    <a:pt x="588" y="1627"/>
                    <a:pt x="608" y="1627"/>
                  </a:cubicBezTo>
                  <a:cubicBezTo>
                    <a:pt x="2602" y="1627"/>
                    <a:pt x="2602" y="1627"/>
                    <a:pt x="2602" y="1627"/>
                  </a:cubicBezTo>
                  <a:cubicBezTo>
                    <a:pt x="2620" y="1627"/>
                    <a:pt x="2637" y="1620"/>
                    <a:pt x="2650" y="1607"/>
                  </a:cubicBezTo>
                  <a:cubicBezTo>
                    <a:pt x="2663" y="1594"/>
                    <a:pt x="2670" y="1576"/>
                    <a:pt x="2670" y="1558"/>
                  </a:cubicBezTo>
                  <a:cubicBezTo>
                    <a:pt x="2670" y="320"/>
                    <a:pt x="2670" y="320"/>
                    <a:pt x="2670" y="320"/>
                  </a:cubicBezTo>
                  <a:cubicBezTo>
                    <a:pt x="2669" y="302"/>
                    <a:pt x="2660" y="285"/>
                    <a:pt x="2646" y="273"/>
                  </a:cubicBezTo>
                  <a:cubicBezTo>
                    <a:pt x="2633" y="262"/>
                    <a:pt x="2614" y="256"/>
                    <a:pt x="2596" y="257"/>
                  </a:cubicBezTo>
                  <a:close/>
                  <a:moveTo>
                    <a:pt x="2527" y="1495"/>
                  </a:moveTo>
                  <a:cubicBezTo>
                    <a:pt x="633" y="1495"/>
                    <a:pt x="633" y="1495"/>
                    <a:pt x="633" y="1495"/>
                  </a:cubicBezTo>
                  <a:cubicBezTo>
                    <a:pt x="165" y="949"/>
                    <a:pt x="165" y="949"/>
                    <a:pt x="165" y="949"/>
                  </a:cubicBezTo>
                  <a:cubicBezTo>
                    <a:pt x="634" y="399"/>
                    <a:pt x="634" y="399"/>
                    <a:pt x="634" y="399"/>
                  </a:cubicBezTo>
                  <a:cubicBezTo>
                    <a:pt x="2527" y="399"/>
                    <a:pt x="2527" y="399"/>
                    <a:pt x="2527" y="399"/>
                  </a:cubicBezTo>
                  <a:lnTo>
                    <a:pt x="2527" y="1495"/>
                  </a:lnTo>
                  <a:close/>
                  <a:moveTo>
                    <a:pt x="1474" y="1774"/>
                  </a:moveTo>
                  <a:cubicBezTo>
                    <a:pt x="1456" y="1774"/>
                    <a:pt x="1438" y="1781"/>
                    <a:pt x="1425" y="1794"/>
                  </a:cubicBezTo>
                  <a:cubicBezTo>
                    <a:pt x="1413" y="1807"/>
                    <a:pt x="1405" y="1824"/>
                    <a:pt x="1405" y="1843"/>
                  </a:cubicBezTo>
                  <a:cubicBezTo>
                    <a:pt x="1405" y="3208"/>
                    <a:pt x="1405" y="3208"/>
                    <a:pt x="1405" y="3208"/>
                  </a:cubicBezTo>
                  <a:cubicBezTo>
                    <a:pt x="1405" y="3246"/>
                    <a:pt x="1436" y="3277"/>
                    <a:pt x="1474" y="3277"/>
                  </a:cubicBezTo>
                  <a:cubicBezTo>
                    <a:pt x="1512" y="3277"/>
                    <a:pt x="1543" y="3246"/>
                    <a:pt x="1543" y="3208"/>
                  </a:cubicBezTo>
                  <a:cubicBezTo>
                    <a:pt x="1543" y="1843"/>
                    <a:pt x="1543" y="1843"/>
                    <a:pt x="1543" y="1843"/>
                  </a:cubicBezTo>
                  <a:cubicBezTo>
                    <a:pt x="1543" y="1824"/>
                    <a:pt x="1536" y="1807"/>
                    <a:pt x="1523" y="1794"/>
                  </a:cubicBezTo>
                  <a:cubicBezTo>
                    <a:pt x="1510" y="1781"/>
                    <a:pt x="1492" y="1774"/>
                    <a:pt x="1474" y="1774"/>
                  </a:cubicBezTo>
                  <a:close/>
                  <a:moveTo>
                    <a:pt x="1474" y="1774"/>
                  </a:moveTo>
                  <a:cubicBezTo>
                    <a:pt x="1474" y="1774"/>
                    <a:pt x="1474" y="1774"/>
                    <a:pt x="1474" y="17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26585F2B-E93F-4769-A8D2-D18D25E41EAC}"/>
              </a:ext>
            </a:extLst>
          </p:cNvPr>
          <p:cNvGrpSpPr/>
          <p:nvPr/>
        </p:nvGrpSpPr>
        <p:grpSpPr>
          <a:xfrm>
            <a:off x="4196206" y="2457054"/>
            <a:ext cx="709534" cy="709534"/>
            <a:chOff x="5594941" y="3276071"/>
            <a:chExt cx="946045" cy="946045"/>
          </a:xfrm>
        </p:grpSpPr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01C137A8-0349-4DA9-9376-F2442A1B3B1C}"/>
                </a:ext>
              </a:extLst>
            </p:cNvPr>
            <p:cNvSpPr/>
            <p:nvPr/>
          </p:nvSpPr>
          <p:spPr>
            <a:xfrm>
              <a:off x="5594941" y="3276071"/>
              <a:ext cx="946045" cy="946045"/>
            </a:xfrm>
            <a:prstGeom prst="ellipse">
              <a:avLst/>
            </a:prstGeom>
            <a:solidFill>
              <a:srgbClr val="A10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C30A7CBD-AA6F-4CF2-AB59-BA53FFE76A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41419" y="3499561"/>
              <a:ext cx="453088" cy="451342"/>
            </a:xfrm>
            <a:custGeom>
              <a:avLst/>
              <a:gdLst>
                <a:gd name="T0" fmla="*/ 2825 w 2866"/>
                <a:gd name="T1" fmla="*/ 2681 h 2853"/>
                <a:gd name="T2" fmla="*/ 2191 w 2866"/>
                <a:gd name="T3" fmla="*/ 2119 h 2853"/>
                <a:gd name="T4" fmla="*/ 2381 w 2866"/>
                <a:gd name="T5" fmla="*/ 1794 h 2853"/>
                <a:gd name="T6" fmla="*/ 2478 w 2866"/>
                <a:gd name="T7" fmla="*/ 1292 h 2853"/>
                <a:gd name="T8" fmla="*/ 2381 w 2866"/>
                <a:gd name="T9" fmla="*/ 791 h 2853"/>
                <a:gd name="T10" fmla="*/ 2117 w 2866"/>
                <a:gd name="T11" fmla="*/ 380 h 2853"/>
                <a:gd name="T12" fmla="*/ 1723 w 2866"/>
                <a:gd name="T13" fmla="*/ 102 h 2853"/>
                <a:gd name="T14" fmla="*/ 1239 w 2866"/>
                <a:gd name="T15" fmla="*/ 0 h 2853"/>
                <a:gd name="T16" fmla="*/ 755 w 2866"/>
                <a:gd name="T17" fmla="*/ 102 h 2853"/>
                <a:gd name="T18" fmla="*/ 361 w 2866"/>
                <a:gd name="T19" fmla="*/ 380 h 2853"/>
                <a:gd name="T20" fmla="*/ 96 w 2866"/>
                <a:gd name="T21" fmla="*/ 791 h 2853"/>
                <a:gd name="T22" fmla="*/ 0 w 2866"/>
                <a:gd name="T23" fmla="*/ 1292 h 2853"/>
                <a:gd name="T24" fmla="*/ 96 w 2866"/>
                <a:gd name="T25" fmla="*/ 1794 h 2853"/>
                <a:gd name="T26" fmla="*/ 361 w 2866"/>
                <a:gd name="T27" fmla="*/ 2205 h 2853"/>
                <a:gd name="T28" fmla="*/ 755 w 2866"/>
                <a:gd name="T29" fmla="*/ 2483 h 2853"/>
                <a:gd name="T30" fmla="*/ 1239 w 2866"/>
                <a:gd name="T31" fmla="*/ 2585 h 2853"/>
                <a:gd name="T32" fmla="*/ 1723 w 2866"/>
                <a:gd name="T33" fmla="*/ 2483 h 2853"/>
                <a:gd name="T34" fmla="*/ 2057 w 2866"/>
                <a:gd name="T35" fmla="*/ 2263 h 2853"/>
                <a:gd name="T36" fmla="*/ 2694 w 2866"/>
                <a:gd name="T37" fmla="*/ 2828 h 2853"/>
                <a:gd name="T38" fmla="*/ 2760 w 2866"/>
                <a:gd name="T39" fmla="*/ 2853 h 2853"/>
                <a:gd name="T40" fmla="*/ 2852 w 2866"/>
                <a:gd name="T41" fmla="*/ 2790 h 2853"/>
                <a:gd name="T42" fmla="*/ 2825 w 2866"/>
                <a:gd name="T43" fmla="*/ 2681 h 2853"/>
                <a:gd name="T44" fmla="*/ 1239 w 2866"/>
                <a:gd name="T45" fmla="*/ 2388 h 2853"/>
                <a:gd name="T46" fmla="*/ 196 w 2866"/>
                <a:gd name="T47" fmla="*/ 1292 h 2853"/>
                <a:gd name="T48" fmla="*/ 1239 w 2866"/>
                <a:gd name="T49" fmla="*/ 197 h 2853"/>
                <a:gd name="T50" fmla="*/ 2282 w 2866"/>
                <a:gd name="T51" fmla="*/ 1292 h 2853"/>
                <a:gd name="T52" fmla="*/ 1239 w 2866"/>
                <a:gd name="T53" fmla="*/ 2388 h 2853"/>
                <a:gd name="T54" fmla="*/ 1239 w 2866"/>
                <a:gd name="T55" fmla="*/ 2388 h 2853"/>
                <a:gd name="T56" fmla="*/ 1239 w 2866"/>
                <a:gd name="T57" fmla="*/ 2388 h 2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66" h="2853">
                  <a:moveTo>
                    <a:pt x="2825" y="2681"/>
                  </a:moveTo>
                  <a:cubicBezTo>
                    <a:pt x="2191" y="2119"/>
                    <a:pt x="2191" y="2119"/>
                    <a:pt x="2191" y="2119"/>
                  </a:cubicBezTo>
                  <a:cubicBezTo>
                    <a:pt x="2270" y="2021"/>
                    <a:pt x="2334" y="1911"/>
                    <a:pt x="2381" y="1794"/>
                  </a:cubicBezTo>
                  <a:cubicBezTo>
                    <a:pt x="2446" y="1635"/>
                    <a:pt x="2478" y="1466"/>
                    <a:pt x="2478" y="1292"/>
                  </a:cubicBezTo>
                  <a:cubicBezTo>
                    <a:pt x="2478" y="1119"/>
                    <a:pt x="2446" y="950"/>
                    <a:pt x="2381" y="791"/>
                  </a:cubicBezTo>
                  <a:cubicBezTo>
                    <a:pt x="2319" y="637"/>
                    <a:pt x="2230" y="499"/>
                    <a:pt x="2117" y="380"/>
                  </a:cubicBezTo>
                  <a:cubicBezTo>
                    <a:pt x="2003" y="261"/>
                    <a:pt x="1870" y="168"/>
                    <a:pt x="1723" y="102"/>
                  </a:cubicBezTo>
                  <a:cubicBezTo>
                    <a:pt x="1569" y="35"/>
                    <a:pt x="1407" y="0"/>
                    <a:pt x="1239" y="0"/>
                  </a:cubicBezTo>
                  <a:cubicBezTo>
                    <a:pt x="1071" y="0"/>
                    <a:pt x="908" y="35"/>
                    <a:pt x="755" y="102"/>
                  </a:cubicBezTo>
                  <a:cubicBezTo>
                    <a:pt x="607" y="168"/>
                    <a:pt x="475" y="261"/>
                    <a:pt x="361" y="380"/>
                  </a:cubicBezTo>
                  <a:cubicBezTo>
                    <a:pt x="248" y="499"/>
                    <a:pt x="159" y="637"/>
                    <a:pt x="96" y="791"/>
                  </a:cubicBezTo>
                  <a:cubicBezTo>
                    <a:pt x="32" y="950"/>
                    <a:pt x="0" y="1119"/>
                    <a:pt x="0" y="1292"/>
                  </a:cubicBezTo>
                  <a:cubicBezTo>
                    <a:pt x="0" y="1466"/>
                    <a:pt x="32" y="1635"/>
                    <a:pt x="96" y="1794"/>
                  </a:cubicBezTo>
                  <a:cubicBezTo>
                    <a:pt x="159" y="1948"/>
                    <a:pt x="248" y="2086"/>
                    <a:pt x="361" y="2205"/>
                  </a:cubicBezTo>
                  <a:cubicBezTo>
                    <a:pt x="475" y="2324"/>
                    <a:pt x="607" y="2417"/>
                    <a:pt x="755" y="2483"/>
                  </a:cubicBezTo>
                  <a:cubicBezTo>
                    <a:pt x="908" y="2550"/>
                    <a:pt x="1071" y="2585"/>
                    <a:pt x="1239" y="2585"/>
                  </a:cubicBezTo>
                  <a:cubicBezTo>
                    <a:pt x="1407" y="2585"/>
                    <a:pt x="1569" y="2550"/>
                    <a:pt x="1723" y="2483"/>
                  </a:cubicBezTo>
                  <a:cubicBezTo>
                    <a:pt x="1845" y="2428"/>
                    <a:pt x="1958" y="2355"/>
                    <a:pt x="2057" y="2263"/>
                  </a:cubicBezTo>
                  <a:cubicBezTo>
                    <a:pt x="2694" y="2828"/>
                    <a:pt x="2694" y="2828"/>
                    <a:pt x="2694" y="2828"/>
                  </a:cubicBezTo>
                  <a:cubicBezTo>
                    <a:pt x="2712" y="2844"/>
                    <a:pt x="2736" y="2853"/>
                    <a:pt x="2760" y="2853"/>
                  </a:cubicBezTo>
                  <a:cubicBezTo>
                    <a:pt x="2800" y="2853"/>
                    <a:pt x="2837" y="2828"/>
                    <a:pt x="2852" y="2790"/>
                  </a:cubicBezTo>
                  <a:cubicBezTo>
                    <a:pt x="2866" y="2752"/>
                    <a:pt x="2855" y="2708"/>
                    <a:pt x="2825" y="2681"/>
                  </a:cubicBezTo>
                  <a:close/>
                  <a:moveTo>
                    <a:pt x="1239" y="2388"/>
                  </a:moveTo>
                  <a:cubicBezTo>
                    <a:pt x="664" y="2388"/>
                    <a:pt x="196" y="1897"/>
                    <a:pt x="196" y="1292"/>
                  </a:cubicBezTo>
                  <a:cubicBezTo>
                    <a:pt x="196" y="688"/>
                    <a:pt x="664" y="197"/>
                    <a:pt x="1239" y="197"/>
                  </a:cubicBezTo>
                  <a:cubicBezTo>
                    <a:pt x="1814" y="197"/>
                    <a:pt x="2282" y="688"/>
                    <a:pt x="2282" y="1292"/>
                  </a:cubicBezTo>
                  <a:cubicBezTo>
                    <a:pt x="2282" y="1897"/>
                    <a:pt x="1814" y="2388"/>
                    <a:pt x="1239" y="2388"/>
                  </a:cubicBezTo>
                  <a:close/>
                  <a:moveTo>
                    <a:pt x="1239" y="2388"/>
                  </a:moveTo>
                  <a:cubicBezTo>
                    <a:pt x="1239" y="2388"/>
                    <a:pt x="1239" y="2388"/>
                    <a:pt x="1239" y="238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1956AC22-FEA4-49AE-BC18-FCA779A75AF0}"/>
              </a:ext>
            </a:extLst>
          </p:cNvPr>
          <p:cNvGrpSpPr/>
          <p:nvPr/>
        </p:nvGrpSpPr>
        <p:grpSpPr>
          <a:xfrm>
            <a:off x="5609817" y="2457054"/>
            <a:ext cx="709534" cy="709534"/>
            <a:chOff x="7479755" y="3276071"/>
            <a:chExt cx="946045" cy="946045"/>
          </a:xfrm>
        </p:grpSpPr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4849402B-5BBD-42B7-BEDB-51A3ECB58422}"/>
                </a:ext>
              </a:extLst>
            </p:cNvPr>
            <p:cNvSpPr/>
            <p:nvPr/>
          </p:nvSpPr>
          <p:spPr>
            <a:xfrm>
              <a:off x="7479755" y="3276071"/>
              <a:ext cx="946045" cy="946045"/>
            </a:xfrm>
            <a:prstGeom prst="ellipse">
              <a:avLst/>
            </a:prstGeom>
            <a:solidFill>
              <a:srgbClr val="A10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DF5DBEA6-74EC-4955-AB99-6D1C848C10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08262" y="3518611"/>
              <a:ext cx="475295" cy="458268"/>
            </a:xfrm>
            <a:custGeom>
              <a:avLst/>
              <a:gdLst>
                <a:gd name="T0" fmla="*/ 349 w 2960"/>
                <a:gd name="T1" fmla="*/ 1602 h 2850"/>
                <a:gd name="T2" fmla="*/ 1012 w 2960"/>
                <a:gd name="T3" fmla="*/ 1876 h 2850"/>
                <a:gd name="T4" fmla="*/ 1012 w 2960"/>
                <a:gd name="T5" fmla="*/ 1876 h 2850"/>
                <a:gd name="T6" fmla="*/ 1369 w 2960"/>
                <a:gd name="T7" fmla="*/ 1806 h 2850"/>
                <a:gd name="T8" fmla="*/ 2307 w 2960"/>
                <a:gd name="T9" fmla="*/ 2744 h 2850"/>
                <a:gd name="T10" fmla="*/ 2563 w 2960"/>
                <a:gd name="T11" fmla="*/ 2850 h 2850"/>
                <a:gd name="T12" fmla="*/ 2819 w 2960"/>
                <a:gd name="T13" fmla="*/ 2744 h 2850"/>
                <a:gd name="T14" fmla="*/ 2819 w 2960"/>
                <a:gd name="T15" fmla="*/ 2233 h 2850"/>
                <a:gd name="T16" fmla="*/ 1880 w 2960"/>
                <a:gd name="T17" fmla="*/ 1295 h 2850"/>
                <a:gd name="T18" fmla="*/ 1676 w 2960"/>
                <a:gd name="T19" fmla="*/ 275 h 2850"/>
                <a:gd name="T20" fmla="*/ 1013 w 2960"/>
                <a:gd name="T21" fmla="*/ 0 h 2850"/>
                <a:gd name="T22" fmla="*/ 654 w 2960"/>
                <a:gd name="T23" fmla="*/ 71 h 2850"/>
                <a:gd name="T24" fmla="*/ 555 w 2960"/>
                <a:gd name="T25" fmla="*/ 112 h 2850"/>
                <a:gd name="T26" fmla="*/ 1006 w 2960"/>
                <a:gd name="T27" fmla="*/ 563 h 2850"/>
                <a:gd name="T28" fmla="*/ 1082 w 2960"/>
                <a:gd name="T29" fmla="*/ 747 h 2850"/>
                <a:gd name="T30" fmla="*/ 1006 w 2960"/>
                <a:gd name="T31" fmla="*/ 931 h 2850"/>
                <a:gd name="T32" fmla="*/ 821 w 2960"/>
                <a:gd name="T33" fmla="*/ 1008 h 2850"/>
                <a:gd name="T34" fmla="*/ 637 w 2960"/>
                <a:gd name="T35" fmla="*/ 931 h 2850"/>
                <a:gd name="T36" fmla="*/ 262 w 2960"/>
                <a:gd name="T37" fmla="*/ 557 h 2850"/>
                <a:gd name="T38" fmla="*/ 186 w 2960"/>
                <a:gd name="T39" fmla="*/ 481 h 2850"/>
                <a:gd name="T40" fmla="*/ 145 w 2960"/>
                <a:gd name="T41" fmla="*/ 580 h 2850"/>
                <a:gd name="T42" fmla="*/ 349 w 2960"/>
                <a:gd name="T43" fmla="*/ 1602 h 2850"/>
                <a:gd name="T44" fmla="*/ 242 w 2960"/>
                <a:gd name="T45" fmla="*/ 740 h 2850"/>
                <a:gd name="T46" fmla="*/ 535 w 2960"/>
                <a:gd name="T47" fmla="*/ 1033 h 2850"/>
                <a:gd name="T48" fmla="*/ 821 w 2960"/>
                <a:gd name="T49" fmla="*/ 1151 h 2850"/>
                <a:gd name="T50" fmla="*/ 1107 w 2960"/>
                <a:gd name="T51" fmla="*/ 1033 h 2850"/>
                <a:gd name="T52" fmla="*/ 1226 w 2960"/>
                <a:gd name="T53" fmla="*/ 747 h 2850"/>
                <a:gd name="T54" fmla="*/ 1107 w 2960"/>
                <a:gd name="T55" fmla="*/ 461 h 2850"/>
                <a:gd name="T56" fmla="*/ 814 w 2960"/>
                <a:gd name="T57" fmla="*/ 168 h 2850"/>
                <a:gd name="T58" fmla="*/ 1013 w 2960"/>
                <a:gd name="T59" fmla="*/ 143 h 2850"/>
                <a:gd name="T60" fmla="*/ 1574 w 2960"/>
                <a:gd name="T61" fmla="*/ 376 h 2850"/>
                <a:gd name="T62" fmla="*/ 1730 w 2960"/>
                <a:gd name="T63" fmla="*/ 1280 h 2850"/>
                <a:gd name="T64" fmla="*/ 1708 w 2960"/>
                <a:gd name="T65" fmla="*/ 1326 h 2850"/>
                <a:gd name="T66" fmla="*/ 2717 w 2960"/>
                <a:gd name="T67" fmla="*/ 2335 h 2850"/>
                <a:gd name="T68" fmla="*/ 2717 w 2960"/>
                <a:gd name="T69" fmla="*/ 2643 h 2850"/>
                <a:gd name="T70" fmla="*/ 2563 w 2960"/>
                <a:gd name="T71" fmla="*/ 2707 h 2850"/>
                <a:gd name="T72" fmla="*/ 2409 w 2960"/>
                <a:gd name="T73" fmla="*/ 2643 h 2850"/>
                <a:gd name="T74" fmla="*/ 1400 w 2960"/>
                <a:gd name="T75" fmla="*/ 1634 h 2850"/>
                <a:gd name="T76" fmla="*/ 1354 w 2960"/>
                <a:gd name="T77" fmla="*/ 1656 h 2850"/>
                <a:gd name="T78" fmla="*/ 1012 w 2960"/>
                <a:gd name="T79" fmla="*/ 1733 h 2850"/>
                <a:gd name="T80" fmla="*/ 450 w 2960"/>
                <a:gd name="T81" fmla="*/ 1500 h 2850"/>
                <a:gd name="T82" fmla="*/ 242 w 2960"/>
                <a:gd name="T83" fmla="*/ 740 h 2850"/>
                <a:gd name="T84" fmla="*/ 242 w 2960"/>
                <a:gd name="T85" fmla="*/ 740 h 2850"/>
                <a:gd name="T86" fmla="*/ 242 w 2960"/>
                <a:gd name="T87" fmla="*/ 740 h 2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960" h="2850">
                  <a:moveTo>
                    <a:pt x="349" y="1602"/>
                  </a:moveTo>
                  <a:cubicBezTo>
                    <a:pt x="526" y="1779"/>
                    <a:pt x="762" y="1876"/>
                    <a:pt x="1012" y="1876"/>
                  </a:cubicBezTo>
                  <a:cubicBezTo>
                    <a:pt x="1012" y="1876"/>
                    <a:pt x="1012" y="1876"/>
                    <a:pt x="1012" y="1876"/>
                  </a:cubicBezTo>
                  <a:cubicBezTo>
                    <a:pt x="1135" y="1876"/>
                    <a:pt x="1256" y="1852"/>
                    <a:pt x="1369" y="1806"/>
                  </a:cubicBezTo>
                  <a:cubicBezTo>
                    <a:pt x="2307" y="2744"/>
                    <a:pt x="2307" y="2744"/>
                    <a:pt x="2307" y="2744"/>
                  </a:cubicBezTo>
                  <a:cubicBezTo>
                    <a:pt x="2376" y="2813"/>
                    <a:pt x="2466" y="2850"/>
                    <a:pt x="2563" y="2850"/>
                  </a:cubicBezTo>
                  <a:cubicBezTo>
                    <a:pt x="2660" y="2850"/>
                    <a:pt x="2750" y="2813"/>
                    <a:pt x="2819" y="2744"/>
                  </a:cubicBezTo>
                  <a:cubicBezTo>
                    <a:pt x="2960" y="2603"/>
                    <a:pt x="2960" y="2374"/>
                    <a:pt x="2819" y="2233"/>
                  </a:cubicBezTo>
                  <a:cubicBezTo>
                    <a:pt x="1880" y="1295"/>
                    <a:pt x="1880" y="1295"/>
                    <a:pt x="1880" y="1295"/>
                  </a:cubicBezTo>
                  <a:cubicBezTo>
                    <a:pt x="2023" y="947"/>
                    <a:pt x="1944" y="543"/>
                    <a:pt x="1676" y="275"/>
                  </a:cubicBezTo>
                  <a:cubicBezTo>
                    <a:pt x="1499" y="97"/>
                    <a:pt x="1263" y="0"/>
                    <a:pt x="1013" y="0"/>
                  </a:cubicBezTo>
                  <a:cubicBezTo>
                    <a:pt x="890" y="0"/>
                    <a:pt x="768" y="24"/>
                    <a:pt x="654" y="71"/>
                  </a:cubicBezTo>
                  <a:cubicBezTo>
                    <a:pt x="555" y="112"/>
                    <a:pt x="555" y="112"/>
                    <a:pt x="555" y="112"/>
                  </a:cubicBezTo>
                  <a:cubicBezTo>
                    <a:pt x="1006" y="563"/>
                    <a:pt x="1006" y="563"/>
                    <a:pt x="1006" y="563"/>
                  </a:cubicBezTo>
                  <a:cubicBezTo>
                    <a:pt x="1055" y="611"/>
                    <a:pt x="1082" y="678"/>
                    <a:pt x="1082" y="747"/>
                  </a:cubicBezTo>
                  <a:cubicBezTo>
                    <a:pt x="1082" y="817"/>
                    <a:pt x="1055" y="882"/>
                    <a:pt x="1006" y="931"/>
                  </a:cubicBezTo>
                  <a:cubicBezTo>
                    <a:pt x="957" y="981"/>
                    <a:pt x="891" y="1008"/>
                    <a:pt x="821" y="1008"/>
                  </a:cubicBezTo>
                  <a:cubicBezTo>
                    <a:pt x="752" y="1008"/>
                    <a:pt x="686" y="981"/>
                    <a:pt x="637" y="931"/>
                  </a:cubicBezTo>
                  <a:cubicBezTo>
                    <a:pt x="262" y="557"/>
                    <a:pt x="262" y="557"/>
                    <a:pt x="262" y="557"/>
                  </a:cubicBezTo>
                  <a:cubicBezTo>
                    <a:pt x="186" y="481"/>
                    <a:pt x="186" y="481"/>
                    <a:pt x="186" y="481"/>
                  </a:cubicBezTo>
                  <a:cubicBezTo>
                    <a:pt x="145" y="580"/>
                    <a:pt x="145" y="580"/>
                    <a:pt x="145" y="580"/>
                  </a:cubicBezTo>
                  <a:cubicBezTo>
                    <a:pt x="0" y="932"/>
                    <a:pt x="80" y="1333"/>
                    <a:pt x="349" y="1602"/>
                  </a:cubicBezTo>
                  <a:close/>
                  <a:moveTo>
                    <a:pt x="242" y="740"/>
                  </a:moveTo>
                  <a:cubicBezTo>
                    <a:pt x="535" y="1033"/>
                    <a:pt x="535" y="1033"/>
                    <a:pt x="535" y="1033"/>
                  </a:cubicBezTo>
                  <a:cubicBezTo>
                    <a:pt x="612" y="1109"/>
                    <a:pt x="713" y="1151"/>
                    <a:pt x="821" y="1151"/>
                  </a:cubicBezTo>
                  <a:cubicBezTo>
                    <a:pt x="929" y="1151"/>
                    <a:pt x="1031" y="1109"/>
                    <a:pt x="1107" y="1033"/>
                  </a:cubicBezTo>
                  <a:cubicBezTo>
                    <a:pt x="1184" y="957"/>
                    <a:pt x="1226" y="855"/>
                    <a:pt x="1226" y="747"/>
                  </a:cubicBezTo>
                  <a:cubicBezTo>
                    <a:pt x="1226" y="639"/>
                    <a:pt x="1184" y="537"/>
                    <a:pt x="1107" y="461"/>
                  </a:cubicBezTo>
                  <a:cubicBezTo>
                    <a:pt x="814" y="168"/>
                    <a:pt x="814" y="168"/>
                    <a:pt x="814" y="168"/>
                  </a:cubicBezTo>
                  <a:cubicBezTo>
                    <a:pt x="879" y="152"/>
                    <a:pt x="946" y="143"/>
                    <a:pt x="1013" y="143"/>
                  </a:cubicBezTo>
                  <a:cubicBezTo>
                    <a:pt x="1225" y="143"/>
                    <a:pt x="1424" y="226"/>
                    <a:pt x="1574" y="376"/>
                  </a:cubicBezTo>
                  <a:cubicBezTo>
                    <a:pt x="1812" y="613"/>
                    <a:pt x="1874" y="977"/>
                    <a:pt x="1730" y="1280"/>
                  </a:cubicBezTo>
                  <a:cubicBezTo>
                    <a:pt x="1708" y="1326"/>
                    <a:pt x="1708" y="1326"/>
                    <a:pt x="1708" y="1326"/>
                  </a:cubicBezTo>
                  <a:cubicBezTo>
                    <a:pt x="2717" y="2335"/>
                    <a:pt x="2717" y="2335"/>
                    <a:pt x="2717" y="2335"/>
                  </a:cubicBezTo>
                  <a:cubicBezTo>
                    <a:pt x="2802" y="2420"/>
                    <a:pt x="2802" y="2558"/>
                    <a:pt x="2717" y="2643"/>
                  </a:cubicBezTo>
                  <a:cubicBezTo>
                    <a:pt x="2676" y="2684"/>
                    <a:pt x="2621" y="2707"/>
                    <a:pt x="2563" y="2707"/>
                  </a:cubicBezTo>
                  <a:cubicBezTo>
                    <a:pt x="2505" y="2707"/>
                    <a:pt x="2450" y="2684"/>
                    <a:pt x="2409" y="2643"/>
                  </a:cubicBezTo>
                  <a:cubicBezTo>
                    <a:pt x="1400" y="1634"/>
                    <a:pt x="1400" y="1634"/>
                    <a:pt x="1400" y="1634"/>
                  </a:cubicBezTo>
                  <a:cubicBezTo>
                    <a:pt x="1354" y="1656"/>
                    <a:pt x="1354" y="1656"/>
                    <a:pt x="1354" y="1656"/>
                  </a:cubicBezTo>
                  <a:cubicBezTo>
                    <a:pt x="1248" y="1706"/>
                    <a:pt x="1130" y="1733"/>
                    <a:pt x="1012" y="1733"/>
                  </a:cubicBezTo>
                  <a:cubicBezTo>
                    <a:pt x="800" y="1733"/>
                    <a:pt x="600" y="1650"/>
                    <a:pt x="450" y="1500"/>
                  </a:cubicBezTo>
                  <a:cubicBezTo>
                    <a:pt x="249" y="1299"/>
                    <a:pt x="173" y="1010"/>
                    <a:pt x="242" y="740"/>
                  </a:cubicBezTo>
                  <a:close/>
                  <a:moveTo>
                    <a:pt x="242" y="740"/>
                  </a:moveTo>
                  <a:cubicBezTo>
                    <a:pt x="242" y="740"/>
                    <a:pt x="242" y="740"/>
                    <a:pt x="242" y="74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9B124FF2-2C38-4A7A-B6F3-35097FC9BDDA}"/>
              </a:ext>
            </a:extLst>
          </p:cNvPr>
          <p:cNvGrpSpPr/>
          <p:nvPr/>
        </p:nvGrpSpPr>
        <p:grpSpPr>
          <a:xfrm>
            <a:off x="7023428" y="2457054"/>
            <a:ext cx="709534" cy="709534"/>
            <a:chOff x="9364570" y="3276071"/>
            <a:chExt cx="946045" cy="946045"/>
          </a:xfrm>
        </p:grpSpPr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4E0220BA-89BD-4A8D-9109-02D168275210}"/>
                </a:ext>
              </a:extLst>
            </p:cNvPr>
            <p:cNvSpPr/>
            <p:nvPr/>
          </p:nvSpPr>
          <p:spPr>
            <a:xfrm>
              <a:off x="9364570" y="3276071"/>
              <a:ext cx="946045" cy="946045"/>
            </a:xfrm>
            <a:prstGeom prst="ellipse">
              <a:avLst/>
            </a:prstGeom>
            <a:solidFill>
              <a:srgbClr val="A10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12816CF1-AF90-447D-BF81-C672B1D21A5D}"/>
                </a:ext>
              </a:extLst>
            </p:cNvPr>
            <p:cNvGrpSpPr/>
            <p:nvPr/>
          </p:nvGrpSpPr>
          <p:grpSpPr>
            <a:xfrm>
              <a:off x="9661973" y="3482268"/>
              <a:ext cx="368083" cy="528098"/>
              <a:chOff x="2017713" y="6523038"/>
              <a:chExt cx="1179512" cy="1692275"/>
            </a:xfrm>
            <a:solidFill>
              <a:schemeClr val="bg1"/>
            </a:solidFill>
          </p:grpSpPr>
          <p:sp>
            <p:nvSpPr>
              <p:cNvPr id="96" name="Freeform 26">
                <a:extLst>
                  <a:ext uri="{FF2B5EF4-FFF2-40B4-BE49-F238E27FC236}">
                    <a16:creationId xmlns:a16="http://schemas.microsoft.com/office/drawing/2014/main" id="{8AD5D222-E488-4BD8-BE21-4C8DED7A6D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7713" y="7580313"/>
                <a:ext cx="1179512" cy="635000"/>
              </a:xfrm>
              <a:custGeom>
                <a:avLst/>
                <a:gdLst>
                  <a:gd name="T0" fmla="*/ 43 w 2239"/>
                  <a:gd name="T1" fmla="*/ 182 h 1206"/>
                  <a:gd name="T2" fmla="*/ 1001 w 2239"/>
                  <a:gd name="T3" fmla="*/ 624 h 1206"/>
                  <a:gd name="T4" fmla="*/ 1001 w 2239"/>
                  <a:gd name="T5" fmla="*/ 1004 h 1206"/>
                  <a:gd name="T6" fmla="*/ 744 w 2239"/>
                  <a:gd name="T7" fmla="*/ 1004 h 1206"/>
                  <a:gd name="T8" fmla="*/ 740 w 2239"/>
                  <a:gd name="T9" fmla="*/ 1003 h 1206"/>
                  <a:gd name="T10" fmla="*/ 644 w 2239"/>
                  <a:gd name="T11" fmla="*/ 1107 h 1206"/>
                  <a:gd name="T12" fmla="*/ 748 w 2239"/>
                  <a:gd name="T13" fmla="*/ 1203 h 1206"/>
                  <a:gd name="T14" fmla="*/ 751 w 2239"/>
                  <a:gd name="T15" fmla="*/ 1203 h 1206"/>
                  <a:gd name="T16" fmla="*/ 1439 w 2239"/>
                  <a:gd name="T17" fmla="*/ 1203 h 1206"/>
                  <a:gd name="T18" fmla="*/ 1443 w 2239"/>
                  <a:gd name="T19" fmla="*/ 1203 h 1206"/>
                  <a:gd name="T20" fmla="*/ 1530 w 2239"/>
                  <a:gd name="T21" fmla="*/ 1150 h 1206"/>
                  <a:gd name="T22" fmla="*/ 1525 w 2239"/>
                  <a:gd name="T23" fmla="*/ 1049 h 1206"/>
                  <a:gd name="T24" fmla="*/ 1435 w 2239"/>
                  <a:gd name="T25" fmla="*/ 1003 h 1206"/>
                  <a:gd name="T26" fmla="*/ 1432 w 2239"/>
                  <a:gd name="T27" fmla="*/ 1004 h 1206"/>
                  <a:gd name="T28" fmla="*/ 1199 w 2239"/>
                  <a:gd name="T29" fmla="*/ 1004 h 1206"/>
                  <a:gd name="T30" fmla="*/ 1199 w 2239"/>
                  <a:gd name="T31" fmla="*/ 625 h 1206"/>
                  <a:gd name="T32" fmla="*/ 2200 w 2239"/>
                  <a:gd name="T33" fmla="*/ 173 h 1206"/>
                  <a:gd name="T34" fmla="*/ 2222 w 2239"/>
                  <a:gd name="T35" fmla="*/ 62 h 1206"/>
                  <a:gd name="T36" fmla="*/ 2126 w 2239"/>
                  <a:gd name="T37" fmla="*/ 2 h 1206"/>
                  <a:gd name="T38" fmla="*/ 2056 w 2239"/>
                  <a:gd name="T39" fmla="*/ 36 h 1206"/>
                  <a:gd name="T40" fmla="*/ 1117 w 2239"/>
                  <a:gd name="T41" fmla="*/ 431 h 1206"/>
                  <a:gd name="T42" fmla="*/ 172 w 2239"/>
                  <a:gd name="T43" fmla="*/ 31 h 1206"/>
                  <a:gd name="T44" fmla="*/ 171 w 2239"/>
                  <a:gd name="T45" fmla="*/ 32 h 1206"/>
                  <a:gd name="T46" fmla="*/ 97 w 2239"/>
                  <a:gd name="T47" fmla="*/ 3 h 1206"/>
                  <a:gd name="T48" fmla="*/ 27 w 2239"/>
                  <a:gd name="T49" fmla="*/ 35 h 1206"/>
                  <a:gd name="T50" fmla="*/ 1 w 2239"/>
                  <a:gd name="T51" fmla="*/ 107 h 1206"/>
                  <a:gd name="T52" fmla="*/ 43 w 2239"/>
                  <a:gd name="T53" fmla="*/ 182 h 1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39" h="1206">
                    <a:moveTo>
                      <a:pt x="43" y="182"/>
                    </a:moveTo>
                    <a:cubicBezTo>
                      <a:pt x="298" y="440"/>
                      <a:pt x="638" y="597"/>
                      <a:pt x="1001" y="624"/>
                    </a:cubicBezTo>
                    <a:cubicBezTo>
                      <a:pt x="1001" y="1004"/>
                      <a:pt x="1001" y="1004"/>
                      <a:pt x="1001" y="1004"/>
                    </a:cubicBezTo>
                    <a:cubicBezTo>
                      <a:pt x="744" y="1004"/>
                      <a:pt x="744" y="1004"/>
                      <a:pt x="744" y="1004"/>
                    </a:cubicBezTo>
                    <a:cubicBezTo>
                      <a:pt x="743" y="1004"/>
                      <a:pt x="742" y="1003"/>
                      <a:pt x="740" y="1003"/>
                    </a:cubicBezTo>
                    <a:cubicBezTo>
                      <a:pt x="685" y="1006"/>
                      <a:pt x="642" y="1052"/>
                      <a:pt x="644" y="1107"/>
                    </a:cubicBezTo>
                    <a:cubicBezTo>
                      <a:pt x="646" y="1163"/>
                      <a:pt x="693" y="1206"/>
                      <a:pt x="748" y="1203"/>
                    </a:cubicBezTo>
                    <a:cubicBezTo>
                      <a:pt x="749" y="1203"/>
                      <a:pt x="750" y="1203"/>
                      <a:pt x="751" y="1203"/>
                    </a:cubicBezTo>
                    <a:cubicBezTo>
                      <a:pt x="1439" y="1203"/>
                      <a:pt x="1439" y="1203"/>
                      <a:pt x="1439" y="1203"/>
                    </a:cubicBezTo>
                    <a:cubicBezTo>
                      <a:pt x="1441" y="1203"/>
                      <a:pt x="1442" y="1203"/>
                      <a:pt x="1443" y="1203"/>
                    </a:cubicBezTo>
                    <a:cubicBezTo>
                      <a:pt x="1480" y="1202"/>
                      <a:pt x="1513" y="1182"/>
                      <a:pt x="1530" y="1150"/>
                    </a:cubicBezTo>
                    <a:cubicBezTo>
                      <a:pt x="1547" y="1118"/>
                      <a:pt x="1545" y="1080"/>
                      <a:pt x="1525" y="1049"/>
                    </a:cubicBezTo>
                    <a:cubicBezTo>
                      <a:pt x="1506" y="1019"/>
                      <a:pt x="1471" y="1001"/>
                      <a:pt x="1435" y="1003"/>
                    </a:cubicBezTo>
                    <a:cubicBezTo>
                      <a:pt x="1434" y="1003"/>
                      <a:pt x="1433" y="1004"/>
                      <a:pt x="1432" y="1004"/>
                    </a:cubicBezTo>
                    <a:cubicBezTo>
                      <a:pt x="1199" y="1004"/>
                      <a:pt x="1199" y="1004"/>
                      <a:pt x="1199" y="1004"/>
                    </a:cubicBezTo>
                    <a:cubicBezTo>
                      <a:pt x="1199" y="625"/>
                      <a:pt x="1199" y="625"/>
                      <a:pt x="1199" y="625"/>
                    </a:cubicBezTo>
                    <a:cubicBezTo>
                      <a:pt x="1579" y="605"/>
                      <a:pt x="1932" y="447"/>
                      <a:pt x="2200" y="173"/>
                    </a:cubicBezTo>
                    <a:cubicBezTo>
                      <a:pt x="2230" y="144"/>
                      <a:pt x="2239" y="100"/>
                      <a:pt x="2222" y="62"/>
                    </a:cubicBezTo>
                    <a:cubicBezTo>
                      <a:pt x="2206" y="24"/>
                      <a:pt x="2168" y="0"/>
                      <a:pt x="2126" y="2"/>
                    </a:cubicBezTo>
                    <a:cubicBezTo>
                      <a:pt x="2099" y="4"/>
                      <a:pt x="2074" y="16"/>
                      <a:pt x="2056" y="36"/>
                    </a:cubicBezTo>
                    <a:cubicBezTo>
                      <a:pt x="1809" y="290"/>
                      <a:pt x="1470" y="432"/>
                      <a:pt x="1117" y="431"/>
                    </a:cubicBezTo>
                    <a:cubicBezTo>
                      <a:pt x="760" y="432"/>
                      <a:pt x="419" y="288"/>
                      <a:pt x="172" y="31"/>
                    </a:cubicBezTo>
                    <a:cubicBezTo>
                      <a:pt x="171" y="32"/>
                      <a:pt x="171" y="32"/>
                      <a:pt x="171" y="32"/>
                    </a:cubicBezTo>
                    <a:cubicBezTo>
                      <a:pt x="152" y="12"/>
                      <a:pt x="125" y="1"/>
                      <a:pt x="97" y="3"/>
                    </a:cubicBezTo>
                    <a:cubicBezTo>
                      <a:pt x="70" y="4"/>
                      <a:pt x="45" y="15"/>
                      <a:pt x="27" y="35"/>
                    </a:cubicBezTo>
                    <a:cubicBezTo>
                      <a:pt x="9" y="54"/>
                      <a:pt x="0" y="80"/>
                      <a:pt x="1" y="107"/>
                    </a:cubicBezTo>
                    <a:cubicBezTo>
                      <a:pt x="3" y="137"/>
                      <a:pt x="18" y="165"/>
                      <a:pt x="43" y="18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97" name="Freeform 27">
                <a:extLst>
                  <a:ext uri="{FF2B5EF4-FFF2-40B4-BE49-F238E27FC236}">
                    <a16:creationId xmlns:a16="http://schemas.microsoft.com/office/drawing/2014/main" id="{FFC4C0FB-548A-465A-BCEE-08BE8F6E63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97100" y="6523038"/>
                <a:ext cx="792162" cy="1182687"/>
              </a:xfrm>
              <a:custGeom>
                <a:avLst/>
                <a:gdLst>
                  <a:gd name="T0" fmla="*/ 198 w 1502"/>
                  <a:gd name="T1" fmla="*/ 751 h 2241"/>
                  <a:gd name="T2" fmla="*/ 751 w 1502"/>
                  <a:gd name="T3" fmla="*/ 199 h 2241"/>
                  <a:gd name="T4" fmla="*/ 1303 w 1502"/>
                  <a:gd name="T5" fmla="*/ 751 h 2241"/>
                  <a:gd name="T6" fmla="*/ 1303 w 1502"/>
                  <a:gd name="T7" fmla="*/ 1490 h 2241"/>
                  <a:gd name="T8" fmla="*/ 751 w 1502"/>
                  <a:gd name="T9" fmla="*/ 2042 h 2241"/>
                  <a:gd name="T10" fmla="*/ 198 w 1502"/>
                  <a:gd name="T11" fmla="*/ 1490 h 2241"/>
                  <a:gd name="T12" fmla="*/ 198 w 1502"/>
                  <a:gd name="T13" fmla="*/ 751 h 2241"/>
                  <a:gd name="T14" fmla="*/ 751 w 1502"/>
                  <a:gd name="T15" fmla="*/ 2241 h 2241"/>
                  <a:gd name="T16" fmla="*/ 1502 w 1502"/>
                  <a:gd name="T17" fmla="*/ 1490 h 2241"/>
                  <a:gd name="T18" fmla="*/ 1502 w 1502"/>
                  <a:gd name="T19" fmla="*/ 751 h 2241"/>
                  <a:gd name="T20" fmla="*/ 751 w 1502"/>
                  <a:gd name="T21" fmla="*/ 0 h 2241"/>
                  <a:gd name="T22" fmla="*/ 0 w 1502"/>
                  <a:gd name="T23" fmla="*/ 751 h 2241"/>
                  <a:gd name="T24" fmla="*/ 0 w 1502"/>
                  <a:gd name="T25" fmla="*/ 1490 h 2241"/>
                  <a:gd name="T26" fmla="*/ 751 w 1502"/>
                  <a:gd name="T27" fmla="*/ 2241 h 2241"/>
                  <a:gd name="T28" fmla="*/ 751 w 1502"/>
                  <a:gd name="T29" fmla="*/ 2241 h 2241"/>
                  <a:gd name="T30" fmla="*/ 751 w 1502"/>
                  <a:gd name="T31" fmla="*/ 2241 h 2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02" h="2241">
                    <a:moveTo>
                      <a:pt x="198" y="751"/>
                    </a:moveTo>
                    <a:cubicBezTo>
                      <a:pt x="199" y="446"/>
                      <a:pt x="446" y="199"/>
                      <a:pt x="751" y="199"/>
                    </a:cubicBezTo>
                    <a:cubicBezTo>
                      <a:pt x="1056" y="199"/>
                      <a:pt x="1303" y="446"/>
                      <a:pt x="1303" y="751"/>
                    </a:cubicBezTo>
                    <a:cubicBezTo>
                      <a:pt x="1303" y="1490"/>
                      <a:pt x="1303" y="1490"/>
                      <a:pt x="1303" y="1490"/>
                    </a:cubicBezTo>
                    <a:cubicBezTo>
                      <a:pt x="1303" y="1795"/>
                      <a:pt x="1056" y="2042"/>
                      <a:pt x="751" y="2042"/>
                    </a:cubicBezTo>
                    <a:cubicBezTo>
                      <a:pt x="446" y="2042"/>
                      <a:pt x="199" y="1795"/>
                      <a:pt x="198" y="1490"/>
                    </a:cubicBezTo>
                    <a:lnTo>
                      <a:pt x="198" y="751"/>
                    </a:lnTo>
                    <a:close/>
                    <a:moveTo>
                      <a:pt x="751" y="2241"/>
                    </a:moveTo>
                    <a:cubicBezTo>
                      <a:pt x="1165" y="2241"/>
                      <a:pt x="1502" y="1904"/>
                      <a:pt x="1502" y="1490"/>
                    </a:cubicBezTo>
                    <a:cubicBezTo>
                      <a:pt x="1502" y="751"/>
                      <a:pt x="1502" y="751"/>
                      <a:pt x="1502" y="751"/>
                    </a:cubicBezTo>
                    <a:cubicBezTo>
                      <a:pt x="1502" y="337"/>
                      <a:pt x="1165" y="0"/>
                      <a:pt x="751" y="0"/>
                    </a:cubicBezTo>
                    <a:cubicBezTo>
                      <a:pt x="337" y="0"/>
                      <a:pt x="0" y="337"/>
                      <a:pt x="0" y="751"/>
                    </a:cubicBezTo>
                    <a:cubicBezTo>
                      <a:pt x="0" y="1490"/>
                      <a:pt x="0" y="1490"/>
                      <a:pt x="0" y="1490"/>
                    </a:cubicBezTo>
                    <a:cubicBezTo>
                      <a:pt x="0" y="1904"/>
                      <a:pt x="337" y="2241"/>
                      <a:pt x="751" y="2241"/>
                    </a:cubicBezTo>
                    <a:close/>
                    <a:moveTo>
                      <a:pt x="751" y="2241"/>
                    </a:moveTo>
                    <a:cubicBezTo>
                      <a:pt x="751" y="2241"/>
                      <a:pt x="751" y="2241"/>
                      <a:pt x="751" y="224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p:grpSp>
      </p:grpSp>
      <p:sp>
        <p:nvSpPr>
          <p:cNvPr id="40" name="Author">
            <a:extLst>
              <a:ext uri="{FF2B5EF4-FFF2-40B4-BE49-F238E27FC236}">
                <a16:creationId xmlns:a16="http://schemas.microsoft.com/office/drawing/2014/main" id="{4F5B8427-84E9-4BF2-83F5-0B9C60A7E9EF}"/>
              </a:ext>
            </a:extLst>
          </p:cNvPr>
          <p:cNvSpPr/>
          <p:nvPr/>
        </p:nvSpPr>
        <p:spPr>
          <a:xfrm>
            <a:off x="6997765" y="5238750"/>
            <a:ext cx="2146235" cy="401141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94000" rtlCol="0" anchor="ctr"/>
          <a:lstStyle/>
          <a:p>
            <a:pPr algn="ctr" defTabSz="685800">
              <a:defRPr/>
            </a:pP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大龙</a:t>
            </a:r>
            <a:endParaRPr lang="en-US" sz="1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290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B39A9D5-A327-4E35-8985-FD923036AF70}"/>
              </a:ext>
            </a:extLst>
          </p:cNvPr>
          <p:cNvSpPr txBox="1"/>
          <p:nvPr/>
        </p:nvSpPr>
        <p:spPr>
          <a:xfrm>
            <a:off x="8016514" y="208009"/>
            <a:ext cx="12205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论文摘要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4652D0C-F736-420E-8500-007E004DED9A}"/>
              </a:ext>
            </a:extLst>
          </p:cNvPr>
          <p:cNvGrpSpPr/>
          <p:nvPr/>
        </p:nvGrpSpPr>
        <p:grpSpPr>
          <a:xfrm>
            <a:off x="183123" y="198120"/>
            <a:ext cx="259080" cy="259080"/>
            <a:chOff x="1825313" y="3276071"/>
            <a:chExt cx="946045" cy="946045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F022254B-060D-4811-9D75-7D0D48B152F4}"/>
                </a:ext>
              </a:extLst>
            </p:cNvPr>
            <p:cNvSpPr/>
            <p:nvPr/>
          </p:nvSpPr>
          <p:spPr>
            <a:xfrm>
              <a:off x="1825313" y="3276071"/>
              <a:ext cx="946045" cy="946045"/>
            </a:xfrm>
            <a:prstGeom prst="ellipse">
              <a:avLst/>
            </a:prstGeom>
            <a:solidFill>
              <a:srgbClr val="A10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FDA4A55-72E2-4F50-B2D5-E840A5666E20}"/>
                </a:ext>
              </a:extLst>
            </p:cNvPr>
            <p:cNvGrpSpPr/>
            <p:nvPr/>
          </p:nvGrpSpPr>
          <p:grpSpPr>
            <a:xfrm>
              <a:off x="2087991" y="3499561"/>
              <a:ext cx="401638" cy="499063"/>
              <a:chOff x="-106363" y="5489575"/>
              <a:chExt cx="1335088" cy="1658938"/>
            </a:xfrm>
            <a:solidFill>
              <a:schemeClr val="bg1"/>
            </a:solidFill>
          </p:grpSpPr>
          <p:sp>
            <p:nvSpPr>
              <p:cNvPr id="8" name="Freeform 5">
                <a:extLst>
                  <a:ext uri="{FF2B5EF4-FFF2-40B4-BE49-F238E27FC236}">
                    <a16:creationId xmlns:a16="http://schemas.microsoft.com/office/drawing/2014/main" id="{C554F3D2-D56F-4011-92AE-412FBFCF35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9525" y="5489575"/>
                <a:ext cx="1238250" cy="1658938"/>
              </a:xfrm>
              <a:custGeom>
                <a:avLst/>
                <a:gdLst>
                  <a:gd name="T0" fmla="*/ 2049 w 2129"/>
                  <a:gd name="T1" fmla="*/ 2853 h 2853"/>
                  <a:gd name="T2" fmla="*/ 80 w 2129"/>
                  <a:gd name="T3" fmla="*/ 2853 h 2853"/>
                  <a:gd name="T4" fmla="*/ 0 w 2129"/>
                  <a:gd name="T5" fmla="*/ 2772 h 2853"/>
                  <a:gd name="T6" fmla="*/ 0 w 2129"/>
                  <a:gd name="T7" fmla="*/ 80 h 2853"/>
                  <a:gd name="T8" fmla="*/ 80 w 2129"/>
                  <a:gd name="T9" fmla="*/ 0 h 2853"/>
                  <a:gd name="T10" fmla="*/ 2049 w 2129"/>
                  <a:gd name="T11" fmla="*/ 0 h 2853"/>
                  <a:gd name="T12" fmla="*/ 2129 w 2129"/>
                  <a:gd name="T13" fmla="*/ 80 h 2853"/>
                  <a:gd name="T14" fmla="*/ 2129 w 2129"/>
                  <a:gd name="T15" fmla="*/ 2772 h 2853"/>
                  <a:gd name="T16" fmla="*/ 2049 w 2129"/>
                  <a:gd name="T17" fmla="*/ 2853 h 2853"/>
                  <a:gd name="T18" fmla="*/ 161 w 2129"/>
                  <a:gd name="T19" fmla="*/ 2692 h 2853"/>
                  <a:gd name="T20" fmla="*/ 1969 w 2129"/>
                  <a:gd name="T21" fmla="*/ 2692 h 2853"/>
                  <a:gd name="T22" fmla="*/ 1969 w 2129"/>
                  <a:gd name="T23" fmla="*/ 161 h 2853"/>
                  <a:gd name="T24" fmla="*/ 161 w 2129"/>
                  <a:gd name="T25" fmla="*/ 161 h 2853"/>
                  <a:gd name="T26" fmla="*/ 161 w 2129"/>
                  <a:gd name="T27" fmla="*/ 2692 h 2853"/>
                  <a:gd name="T28" fmla="*/ 161 w 2129"/>
                  <a:gd name="T29" fmla="*/ 2692 h 2853"/>
                  <a:gd name="T30" fmla="*/ 161 w 2129"/>
                  <a:gd name="T31" fmla="*/ 2692 h 2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29" h="2853">
                    <a:moveTo>
                      <a:pt x="2049" y="2853"/>
                    </a:moveTo>
                    <a:cubicBezTo>
                      <a:pt x="80" y="2853"/>
                      <a:pt x="80" y="2853"/>
                      <a:pt x="80" y="2853"/>
                    </a:cubicBezTo>
                    <a:cubicBezTo>
                      <a:pt x="36" y="2853"/>
                      <a:pt x="0" y="2817"/>
                      <a:pt x="0" y="2772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36"/>
                      <a:pt x="36" y="0"/>
                      <a:pt x="80" y="0"/>
                    </a:cubicBezTo>
                    <a:cubicBezTo>
                      <a:pt x="2049" y="0"/>
                      <a:pt x="2049" y="0"/>
                      <a:pt x="2049" y="0"/>
                    </a:cubicBezTo>
                    <a:cubicBezTo>
                      <a:pt x="2093" y="0"/>
                      <a:pt x="2129" y="36"/>
                      <a:pt x="2129" y="80"/>
                    </a:cubicBezTo>
                    <a:cubicBezTo>
                      <a:pt x="2129" y="2772"/>
                      <a:pt x="2129" y="2772"/>
                      <a:pt x="2129" y="2772"/>
                    </a:cubicBezTo>
                    <a:cubicBezTo>
                      <a:pt x="2129" y="2817"/>
                      <a:pt x="2093" y="2853"/>
                      <a:pt x="2049" y="2853"/>
                    </a:cubicBezTo>
                    <a:close/>
                    <a:moveTo>
                      <a:pt x="161" y="2692"/>
                    </a:moveTo>
                    <a:cubicBezTo>
                      <a:pt x="1969" y="2692"/>
                      <a:pt x="1969" y="2692"/>
                      <a:pt x="1969" y="2692"/>
                    </a:cubicBezTo>
                    <a:cubicBezTo>
                      <a:pt x="1969" y="161"/>
                      <a:pt x="1969" y="161"/>
                      <a:pt x="1969" y="161"/>
                    </a:cubicBezTo>
                    <a:cubicBezTo>
                      <a:pt x="161" y="161"/>
                      <a:pt x="161" y="161"/>
                      <a:pt x="161" y="161"/>
                    </a:cubicBezTo>
                    <a:lnTo>
                      <a:pt x="161" y="2692"/>
                    </a:lnTo>
                    <a:close/>
                    <a:moveTo>
                      <a:pt x="161" y="2692"/>
                    </a:moveTo>
                    <a:cubicBezTo>
                      <a:pt x="161" y="2692"/>
                      <a:pt x="161" y="2692"/>
                      <a:pt x="161" y="269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9A254334-2134-47B9-A872-E4170D2A03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7887" y="5489575"/>
                <a:ext cx="93663" cy="1658938"/>
              </a:xfrm>
              <a:custGeom>
                <a:avLst/>
                <a:gdLst>
                  <a:gd name="T0" fmla="*/ 80 w 160"/>
                  <a:gd name="T1" fmla="*/ 2853 h 2853"/>
                  <a:gd name="T2" fmla="*/ 0 w 160"/>
                  <a:gd name="T3" fmla="*/ 2772 h 2853"/>
                  <a:gd name="T4" fmla="*/ 0 w 160"/>
                  <a:gd name="T5" fmla="*/ 80 h 2853"/>
                  <a:gd name="T6" fmla="*/ 80 w 160"/>
                  <a:gd name="T7" fmla="*/ 0 h 2853"/>
                  <a:gd name="T8" fmla="*/ 160 w 160"/>
                  <a:gd name="T9" fmla="*/ 80 h 2853"/>
                  <a:gd name="T10" fmla="*/ 160 w 160"/>
                  <a:gd name="T11" fmla="*/ 2772 h 2853"/>
                  <a:gd name="T12" fmla="*/ 80 w 160"/>
                  <a:gd name="T13" fmla="*/ 2853 h 2853"/>
                  <a:gd name="T14" fmla="*/ 80 w 160"/>
                  <a:gd name="T15" fmla="*/ 2853 h 2853"/>
                  <a:gd name="T16" fmla="*/ 80 w 160"/>
                  <a:gd name="T17" fmla="*/ 2853 h 2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0" h="2853">
                    <a:moveTo>
                      <a:pt x="80" y="2853"/>
                    </a:moveTo>
                    <a:cubicBezTo>
                      <a:pt x="36" y="2853"/>
                      <a:pt x="0" y="2817"/>
                      <a:pt x="0" y="2772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36"/>
                      <a:pt x="36" y="0"/>
                      <a:pt x="80" y="0"/>
                    </a:cubicBezTo>
                    <a:cubicBezTo>
                      <a:pt x="124" y="0"/>
                      <a:pt x="160" y="36"/>
                      <a:pt x="160" y="80"/>
                    </a:cubicBezTo>
                    <a:cubicBezTo>
                      <a:pt x="160" y="2772"/>
                      <a:pt x="160" y="2772"/>
                      <a:pt x="160" y="2772"/>
                    </a:cubicBezTo>
                    <a:cubicBezTo>
                      <a:pt x="160" y="2817"/>
                      <a:pt x="124" y="2853"/>
                      <a:pt x="80" y="2853"/>
                    </a:cubicBezTo>
                    <a:close/>
                    <a:moveTo>
                      <a:pt x="80" y="2853"/>
                    </a:moveTo>
                    <a:cubicBezTo>
                      <a:pt x="80" y="2853"/>
                      <a:pt x="80" y="2853"/>
                      <a:pt x="80" y="285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E85CD8E4-240E-4E4D-BE84-2331B3EA2D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6363" y="5781675"/>
                <a:ext cx="285750" cy="93663"/>
              </a:xfrm>
              <a:custGeom>
                <a:avLst/>
                <a:gdLst>
                  <a:gd name="T0" fmla="*/ 408 w 489"/>
                  <a:gd name="T1" fmla="*/ 161 h 161"/>
                  <a:gd name="T2" fmla="*/ 80 w 489"/>
                  <a:gd name="T3" fmla="*/ 161 h 161"/>
                  <a:gd name="T4" fmla="*/ 0 w 489"/>
                  <a:gd name="T5" fmla="*/ 81 h 161"/>
                  <a:gd name="T6" fmla="*/ 80 w 489"/>
                  <a:gd name="T7" fmla="*/ 0 h 161"/>
                  <a:gd name="T8" fmla="*/ 408 w 489"/>
                  <a:gd name="T9" fmla="*/ 0 h 161"/>
                  <a:gd name="T10" fmla="*/ 489 w 489"/>
                  <a:gd name="T11" fmla="*/ 81 h 161"/>
                  <a:gd name="T12" fmla="*/ 408 w 489"/>
                  <a:gd name="T13" fmla="*/ 161 h 161"/>
                  <a:gd name="T14" fmla="*/ 408 w 489"/>
                  <a:gd name="T15" fmla="*/ 161 h 161"/>
                  <a:gd name="T16" fmla="*/ 408 w 489"/>
                  <a:gd name="T17" fmla="*/ 161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9" h="161">
                    <a:moveTo>
                      <a:pt x="408" y="161"/>
                    </a:moveTo>
                    <a:cubicBezTo>
                      <a:pt x="80" y="161"/>
                      <a:pt x="80" y="161"/>
                      <a:pt x="80" y="161"/>
                    </a:cubicBezTo>
                    <a:cubicBezTo>
                      <a:pt x="36" y="161"/>
                      <a:pt x="0" y="125"/>
                      <a:pt x="0" y="81"/>
                    </a:cubicBezTo>
                    <a:cubicBezTo>
                      <a:pt x="0" y="36"/>
                      <a:pt x="36" y="0"/>
                      <a:pt x="80" y="0"/>
                    </a:cubicBezTo>
                    <a:cubicBezTo>
                      <a:pt x="408" y="0"/>
                      <a:pt x="408" y="0"/>
                      <a:pt x="408" y="0"/>
                    </a:cubicBezTo>
                    <a:cubicBezTo>
                      <a:pt x="453" y="0"/>
                      <a:pt x="489" y="36"/>
                      <a:pt x="489" y="81"/>
                    </a:cubicBezTo>
                    <a:cubicBezTo>
                      <a:pt x="489" y="125"/>
                      <a:pt x="453" y="161"/>
                      <a:pt x="408" y="161"/>
                    </a:cubicBezTo>
                    <a:close/>
                    <a:moveTo>
                      <a:pt x="408" y="161"/>
                    </a:moveTo>
                    <a:cubicBezTo>
                      <a:pt x="408" y="161"/>
                      <a:pt x="408" y="161"/>
                      <a:pt x="408" y="16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1" name="Freeform 8">
                <a:extLst>
                  <a:ext uri="{FF2B5EF4-FFF2-40B4-BE49-F238E27FC236}">
                    <a16:creationId xmlns:a16="http://schemas.microsoft.com/office/drawing/2014/main" id="{3315C603-00B9-46C1-906F-DC8F73DC37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6363" y="6088063"/>
                <a:ext cx="285750" cy="93663"/>
              </a:xfrm>
              <a:custGeom>
                <a:avLst/>
                <a:gdLst>
                  <a:gd name="T0" fmla="*/ 408 w 489"/>
                  <a:gd name="T1" fmla="*/ 161 h 161"/>
                  <a:gd name="T2" fmla="*/ 80 w 489"/>
                  <a:gd name="T3" fmla="*/ 161 h 161"/>
                  <a:gd name="T4" fmla="*/ 0 w 489"/>
                  <a:gd name="T5" fmla="*/ 80 h 161"/>
                  <a:gd name="T6" fmla="*/ 80 w 489"/>
                  <a:gd name="T7" fmla="*/ 0 h 161"/>
                  <a:gd name="T8" fmla="*/ 408 w 489"/>
                  <a:gd name="T9" fmla="*/ 0 h 161"/>
                  <a:gd name="T10" fmla="*/ 489 w 489"/>
                  <a:gd name="T11" fmla="*/ 80 h 161"/>
                  <a:gd name="T12" fmla="*/ 408 w 489"/>
                  <a:gd name="T13" fmla="*/ 161 h 161"/>
                  <a:gd name="T14" fmla="*/ 408 w 489"/>
                  <a:gd name="T15" fmla="*/ 161 h 161"/>
                  <a:gd name="T16" fmla="*/ 408 w 489"/>
                  <a:gd name="T17" fmla="*/ 161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9" h="161">
                    <a:moveTo>
                      <a:pt x="408" y="161"/>
                    </a:moveTo>
                    <a:cubicBezTo>
                      <a:pt x="80" y="161"/>
                      <a:pt x="80" y="161"/>
                      <a:pt x="80" y="161"/>
                    </a:cubicBezTo>
                    <a:cubicBezTo>
                      <a:pt x="36" y="161"/>
                      <a:pt x="0" y="125"/>
                      <a:pt x="0" y="80"/>
                    </a:cubicBezTo>
                    <a:cubicBezTo>
                      <a:pt x="0" y="36"/>
                      <a:pt x="36" y="0"/>
                      <a:pt x="80" y="0"/>
                    </a:cubicBezTo>
                    <a:cubicBezTo>
                      <a:pt x="408" y="0"/>
                      <a:pt x="408" y="0"/>
                      <a:pt x="408" y="0"/>
                    </a:cubicBezTo>
                    <a:cubicBezTo>
                      <a:pt x="453" y="0"/>
                      <a:pt x="489" y="36"/>
                      <a:pt x="489" y="80"/>
                    </a:cubicBezTo>
                    <a:cubicBezTo>
                      <a:pt x="489" y="125"/>
                      <a:pt x="453" y="161"/>
                      <a:pt x="408" y="161"/>
                    </a:cubicBezTo>
                    <a:close/>
                    <a:moveTo>
                      <a:pt x="408" y="161"/>
                    </a:moveTo>
                    <a:cubicBezTo>
                      <a:pt x="408" y="161"/>
                      <a:pt x="408" y="161"/>
                      <a:pt x="408" y="16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E5EE9FA4-CF90-44D2-96A6-4481E2AEF2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6363" y="6392863"/>
                <a:ext cx="285750" cy="92075"/>
              </a:xfrm>
              <a:custGeom>
                <a:avLst/>
                <a:gdLst>
                  <a:gd name="T0" fmla="*/ 408 w 489"/>
                  <a:gd name="T1" fmla="*/ 160 h 160"/>
                  <a:gd name="T2" fmla="*/ 80 w 489"/>
                  <a:gd name="T3" fmla="*/ 160 h 160"/>
                  <a:gd name="T4" fmla="*/ 0 w 489"/>
                  <a:gd name="T5" fmla="*/ 80 h 160"/>
                  <a:gd name="T6" fmla="*/ 80 w 489"/>
                  <a:gd name="T7" fmla="*/ 0 h 160"/>
                  <a:gd name="T8" fmla="*/ 408 w 489"/>
                  <a:gd name="T9" fmla="*/ 0 h 160"/>
                  <a:gd name="T10" fmla="*/ 489 w 489"/>
                  <a:gd name="T11" fmla="*/ 80 h 160"/>
                  <a:gd name="T12" fmla="*/ 408 w 489"/>
                  <a:gd name="T13" fmla="*/ 160 h 160"/>
                  <a:gd name="T14" fmla="*/ 408 w 489"/>
                  <a:gd name="T15" fmla="*/ 160 h 160"/>
                  <a:gd name="T16" fmla="*/ 408 w 489"/>
                  <a:gd name="T17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9" h="160">
                    <a:moveTo>
                      <a:pt x="408" y="160"/>
                    </a:moveTo>
                    <a:cubicBezTo>
                      <a:pt x="80" y="160"/>
                      <a:pt x="80" y="160"/>
                      <a:pt x="80" y="160"/>
                    </a:cubicBezTo>
                    <a:cubicBezTo>
                      <a:pt x="36" y="160"/>
                      <a:pt x="0" y="124"/>
                      <a:pt x="0" y="80"/>
                    </a:cubicBezTo>
                    <a:cubicBezTo>
                      <a:pt x="0" y="36"/>
                      <a:pt x="36" y="0"/>
                      <a:pt x="80" y="0"/>
                    </a:cubicBezTo>
                    <a:cubicBezTo>
                      <a:pt x="408" y="0"/>
                      <a:pt x="408" y="0"/>
                      <a:pt x="408" y="0"/>
                    </a:cubicBezTo>
                    <a:cubicBezTo>
                      <a:pt x="453" y="0"/>
                      <a:pt x="489" y="36"/>
                      <a:pt x="489" y="80"/>
                    </a:cubicBezTo>
                    <a:cubicBezTo>
                      <a:pt x="489" y="124"/>
                      <a:pt x="453" y="160"/>
                      <a:pt x="408" y="160"/>
                    </a:cubicBezTo>
                    <a:close/>
                    <a:moveTo>
                      <a:pt x="408" y="160"/>
                    </a:moveTo>
                    <a:cubicBezTo>
                      <a:pt x="408" y="160"/>
                      <a:pt x="408" y="160"/>
                      <a:pt x="408" y="16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3" name="Freeform 10">
                <a:extLst>
                  <a:ext uri="{FF2B5EF4-FFF2-40B4-BE49-F238E27FC236}">
                    <a16:creationId xmlns:a16="http://schemas.microsoft.com/office/drawing/2014/main" id="{2E0A4CE5-D89F-4237-9F6C-AC673DD70A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6363" y="6697663"/>
                <a:ext cx="285750" cy="93663"/>
              </a:xfrm>
              <a:custGeom>
                <a:avLst/>
                <a:gdLst>
                  <a:gd name="T0" fmla="*/ 408 w 489"/>
                  <a:gd name="T1" fmla="*/ 161 h 161"/>
                  <a:gd name="T2" fmla="*/ 80 w 489"/>
                  <a:gd name="T3" fmla="*/ 161 h 161"/>
                  <a:gd name="T4" fmla="*/ 0 w 489"/>
                  <a:gd name="T5" fmla="*/ 80 h 161"/>
                  <a:gd name="T6" fmla="*/ 80 w 489"/>
                  <a:gd name="T7" fmla="*/ 0 h 161"/>
                  <a:gd name="T8" fmla="*/ 408 w 489"/>
                  <a:gd name="T9" fmla="*/ 0 h 161"/>
                  <a:gd name="T10" fmla="*/ 489 w 489"/>
                  <a:gd name="T11" fmla="*/ 80 h 161"/>
                  <a:gd name="T12" fmla="*/ 408 w 489"/>
                  <a:gd name="T13" fmla="*/ 161 h 161"/>
                  <a:gd name="T14" fmla="*/ 408 w 489"/>
                  <a:gd name="T15" fmla="*/ 161 h 161"/>
                  <a:gd name="T16" fmla="*/ 408 w 489"/>
                  <a:gd name="T17" fmla="*/ 161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9" h="161">
                    <a:moveTo>
                      <a:pt x="408" y="161"/>
                    </a:moveTo>
                    <a:cubicBezTo>
                      <a:pt x="80" y="161"/>
                      <a:pt x="80" y="161"/>
                      <a:pt x="80" y="161"/>
                    </a:cubicBezTo>
                    <a:cubicBezTo>
                      <a:pt x="36" y="161"/>
                      <a:pt x="0" y="125"/>
                      <a:pt x="0" y="80"/>
                    </a:cubicBezTo>
                    <a:cubicBezTo>
                      <a:pt x="0" y="36"/>
                      <a:pt x="36" y="0"/>
                      <a:pt x="80" y="0"/>
                    </a:cubicBezTo>
                    <a:cubicBezTo>
                      <a:pt x="408" y="0"/>
                      <a:pt x="408" y="0"/>
                      <a:pt x="408" y="0"/>
                    </a:cubicBezTo>
                    <a:cubicBezTo>
                      <a:pt x="453" y="0"/>
                      <a:pt x="489" y="36"/>
                      <a:pt x="489" y="80"/>
                    </a:cubicBezTo>
                    <a:cubicBezTo>
                      <a:pt x="489" y="125"/>
                      <a:pt x="453" y="161"/>
                      <a:pt x="408" y="161"/>
                    </a:cubicBezTo>
                    <a:close/>
                    <a:moveTo>
                      <a:pt x="408" y="161"/>
                    </a:moveTo>
                    <a:cubicBezTo>
                      <a:pt x="408" y="161"/>
                      <a:pt x="408" y="161"/>
                      <a:pt x="408" y="16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p:grp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1242D3D-EEFE-4BDE-8A53-AB8507CE26AF}"/>
              </a:ext>
            </a:extLst>
          </p:cNvPr>
          <p:cNvGrpSpPr/>
          <p:nvPr/>
        </p:nvGrpSpPr>
        <p:grpSpPr>
          <a:xfrm>
            <a:off x="508339" y="198120"/>
            <a:ext cx="259080" cy="259080"/>
            <a:chOff x="3710127" y="3276071"/>
            <a:chExt cx="946045" cy="946045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541DD72B-E092-4015-8628-9EF8F7F534C5}"/>
                </a:ext>
              </a:extLst>
            </p:cNvPr>
            <p:cNvSpPr/>
            <p:nvPr/>
          </p:nvSpPr>
          <p:spPr>
            <a:xfrm>
              <a:off x="3710127" y="3276071"/>
              <a:ext cx="946045" cy="94604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0C119567-620B-4E3B-8DD8-10CFBA3623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1009" y="3470526"/>
              <a:ext cx="499776" cy="613542"/>
            </a:xfrm>
            <a:custGeom>
              <a:avLst/>
              <a:gdLst>
                <a:gd name="T0" fmla="*/ 2596 w 2670"/>
                <a:gd name="T1" fmla="*/ 257 h 3277"/>
                <a:gd name="T2" fmla="*/ 1543 w 2670"/>
                <a:gd name="T3" fmla="*/ 257 h 3277"/>
                <a:gd name="T4" fmla="*/ 1543 w 2670"/>
                <a:gd name="T5" fmla="*/ 69 h 3277"/>
                <a:gd name="T6" fmla="*/ 1474 w 2670"/>
                <a:gd name="T7" fmla="*/ 0 h 3277"/>
                <a:gd name="T8" fmla="*/ 1405 w 2670"/>
                <a:gd name="T9" fmla="*/ 69 h 3277"/>
                <a:gd name="T10" fmla="*/ 1405 w 2670"/>
                <a:gd name="T11" fmla="*/ 257 h 3277"/>
                <a:gd name="T12" fmla="*/ 602 w 2670"/>
                <a:gd name="T13" fmla="*/ 257 h 3277"/>
                <a:gd name="T14" fmla="*/ 556 w 2670"/>
                <a:gd name="T15" fmla="*/ 275 h 3277"/>
                <a:gd name="T16" fmla="*/ 22 w 2670"/>
                <a:gd name="T17" fmla="*/ 905 h 3277"/>
                <a:gd name="T18" fmla="*/ 22 w 2670"/>
                <a:gd name="T19" fmla="*/ 994 h 3277"/>
                <a:gd name="T20" fmla="*/ 556 w 2670"/>
                <a:gd name="T21" fmla="*/ 1603 h 3277"/>
                <a:gd name="T22" fmla="*/ 608 w 2670"/>
                <a:gd name="T23" fmla="*/ 1627 h 3277"/>
                <a:gd name="T24" fmla="*/ 2602 w 2670"/>
                <a:gd name="T25" fmla="*/ 1627 h 3277"/>
                <a:gd name="T26" fmla="*/ 2650 w 2670"/>
                <a:gd name="T27" fmla="*/ 1607 h 3277"/>
                <a:gd name="T28" fmla="*/ 2670 w 2670"/>
                <a:gd name="T29" fmla="*/ 1558 h 3277"/>
                <a:gd name="T30" fmla="*/ 2670 w 2670"/>
                <a:gd name="T31" fmla="*/ 320 h 3277"/>
                <a:gd name="T32" fmla="*/ 2646 w 2670"/>
                <a:gd name="T33" fmla="*/ 273 h 3277"/>
                <a:gd name="T34" fmla="*/ 2596 w 2670"/>
                <a:gd name="T35" fmla="*/ 257 h 3277"/>
                <a:gd name="T36" fmla="*/ 2527 w 2670"/>
                <a:gd name="T37" fmla="*/ 1495 h 3277"/>
                <a:gd name="T38" fmla="*/ 633 w 2670"/>
                <a:gd name="T39" fmla="*/ 1495 h 3277"/>
                <a:gd name="T40" fmla="*/ 165 w 2670"/>
                <a:gd name="T41" fmla="*/ 949 h 3277"/>
                <a:gd name="T42" fmla="*/ 634 w 2670"/>
                <a:gd name="T43" fmla="*/ 399 h 3277"/>
                <a:gd name="T44" fmla="*/ 2527 w 2670"/>
                <a:gd name="T45" fmla="*/ 399 h 3277"/>
                <a:gd name="T46" fmla="*/ 2527 w 2670"/>
                <a:gd name="T47" fmla="*/ 1495 h 3277"/>
                <a:gd name="T48" fmla="*/ 1474 w 2670"/>
                <a:gd name="T49" fmla="*/ 1774 h 3277"/>
                <a:gd name="T50" fmla="*/ 1425 w 2670"/>
                <a:gd name="T51" fmla="*/ 1794 h 3277"/>
                <a:gd name="T52" fmla="*/ 1405 w 2670"/>
                <a:gd name="T53" fmla="*/ 1843 h 3277"/>
                <a:gd name="T54" fmla="*/ 1405 w 2670"/>
                <a:gd name="T55" fmla="*/ 3208 h 3277"/>
                <a:gd name="T56" fmla="*/ 1474 w 2670"/>
                <a:gd name="T57" fmla="*/ 3277 h 3277"/>
                <a:gd name="T58" fmla="*/ 1543 w 2670"/>
                <a:gd name="T59" fmla="*/ 3208 h 3277"/>
                <a:gd name="T60" fmla="*/ 1543 w 2670"/>
                <a:gd name="T61" fmla="*/ 1843 h 3277"/>
                <a:gd name="T62" fmla="*/ 1523 w 2670"/>
                <a:gd name="T63" fmla="*/ 1794 h 3277"/>
                <a:gd name="T64" fmla="*/ 1474 w 2670"/>
                <a:gd name="T65" fmla="*/ 1774 h 3277"/>
                <a:gd name="T66" fmla="*/ 1474 w 2670"/>
                <a:gd name="T67" fmla="*/ 1774 h 3277"/>
                <a:gd name="T68" fmla="*/ 1474 w 2670"/>
                <a:gd name="T69" fmla="*/ 1774 h 3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70" h="3277">
                  <a:moveTo>
                    <a:pt x="2596" y="257"/>
                  </a:moveTo>
                  <a:cubicBezTo>
                    <a:pt x="1543" y="257"/>
                    <a:pt x="1543" y="257"/>
                    <a:pt x="1543" y="257"/>
                  </a:cubicBezTo>
                  <a:cubicBezTo>
                    <a:pt x="1543" y="69"/>
                    <a:pt x="1543" y="69"/>
                    <a:pt x="1543" y="69"/>
                  </a:cubicBezTo>
                  <a:cubicBezTo>
                    <a:pt x="1543" y="31"/>
                    <a:pt x="1512" y="0"/>
                    <a:pt x="1474" y="0"/>
                  </a:cubicBezTo>
                  <a:cubicBezTo>
                    <a:pt x="1436" y="0"/>
                    <a:pt x="1405" y="31"/>
                    <a:pt x="1405" y="69"/>
                  </a:cubicBezTo>
                  <a:cubicBezTo>
                    <a:pt x="1405" y="257"/>
                    <a:pt x="1405" y="257"/>
                    <a:pt x="1405" y="257"/>
                  </a:cubicBezTo>
                  <a:cubicBezTo>
                    <a:pt x="602" y="257"/>
                    <a:pt x="602" y="257"/>
                    <a:pt x="602" y="257"/>
                  </a:cubicBezTo>
                  <a:cubicBezTo>
                    <a:pt x="585" y="257"/>
                    <a:pt x="568" y="263"/>
                    <a:pt x="556" y="275"/>
                  </a:cubicBezTo>
                  <a:cubicBezTo>
                    <a:pt x="22" y="905"/>
                    <a:pt x="22" y="905"/>
                    <a:pt x="22" y="905"/>
                  </a:cubicBezTo>
                  <a:cubicBezTo>
                    <a:pt x="0" y="931"/>
                    <a:pt x="0" y="969"/>
                    <a:pt x="22" y="994"/>
                  </a:cubicBezTo>
                  <a:cubicBezTo>
                    <a:pt x="556" y="1603"/>
                    <a:pt x="556" y="1603"/>
                    <a:pt x="556" y="1603"/>
                  </a:cubicBezTo>
                  <a:cubicBezTo>
                    <a:pt x="569" y="1618"/>
                    <a:pt x="588" y="1627"/>
                    <a:pt x="608" y="1627"/>
                  </a:cubicBezTo>
                  <a:cubicBezTo>
                    <a:pt x="2602" y="1627"/>
                    <a:pt x="2602" y="1627"/>
                    <a:pt x="2602" y="1627"/>
                  </a:cubicBezTo>
                  <a:cubicBezTo>
                    <a:pt x="2620" y="1627"/>
                    <a:pt x="2637" y="1620"/>
                    <a:pt x="2650" y="1607"/>
                  </a:cubicBezTo>
                  <a:cubicBezTo>
                    <a:pt x="2663" y="1594"/>
                    <a:pt x="2670" y="1576"/>
                    <a:pt x="2670" y="1558"/>
                  </a:cubicBezTo>
                  <a:cubicBezTo>
                    <a:pt x="2670" y="320"/>
                    <a:pt x="2670" y="320"/>
                    <a:pt x="2670" y="320"/>
                  </a:cubicBezTo>
                  <a:cubicBezTo>
                    <a:pt x="2669" y="302"/>
                    <a:pt x="2660" y="285"/>
                    <a:pt x="2646" y="273"/>
                  </a:cubicBezTo>
                  <a:cubicBezTo>
                    <a:pt x="2633" y="262"/>
                    <a:pt x="2614" y="256"/>
                    <a:pt x="2596" y="257"/>
                  </a:cubicBezTo>
                  <a:close/>
                  <a:moveTo>
                    <a:pt x="2527" y="1495"/>
                  </a:moveTo>
                  <a:cubicBezTo>
                    <a:pt x="633" y="1495"/>
                    <a:pt x="633" y="1495"/>
                    <a:pt x="633" y="1495"/>
                  </a:cubicBezTo>
                  <a:cubicBezTo>
                    <a:pt x="165" y="949"/>
                    <a:pt x="165" y="949"/>
                    <a:pt x="165" y="949"/>
                  </a:cubicBezTo>
                  <a:cubicBezTo>
                    <a:pt x="634" y="399"/>
                    <a:pt x="634" y="399"/>
                    <a:pt x="634" y="399"/>
                  </a:cubicBezTo>
                  <a:cubicBezTo>
                    <a:pt x="2527" y="399"/>
                    <a:pt x="2527" y="399"/>
                    <a:pt x="2527" y="399"/>
                  </a:cubicBezTo>
                  <a:lnTo>
                    <a:pt x="2527" y="1495"/>
                  </a:lnTo>
                  <a:close/>
                  <a:moveTo>
                    <a:pt x="1474" y="1774"/>
                  </a:moveTo>
                  <a:cubicBezTo>
                    <a:pt x="1456" y="1774"/>
                    <a:pt x="1438" y="1781"/>
                    <a:pt x="1425" y="1794"/>
                  </a:cubicBezTo>
                  <a:cubicBezTo>
                    <a:pt x="1413" y="1807"/>
                    <a:pt x="1405" y="1824"/>
                    <a:pt x="1405" y="1843"/>
                  </a:cubicBezTo>
                  <a:cubicBezTo>
                    <a:pt x="1405" y="3208"/>
                    <a:pt x="1405" y="3208"/>
                    <a:pt x="1405" y="3208"/>
                  </a:cubicBezTo>
                  <a:cubicBezTo>
                    <a:pt x="1405" y="3246"/>
                    <a:pt x="1436" y="3277"/>
                    <a:pt x="1474" y="3277"/>
                  </a:cubicBezTo>
                  <a:cubicBezTo>
                    <a:pt x="1512" y="3277"/>
                    <a:pt x="1543" y="3246"/>
                    <a:pt x="1543" y="3208"/>
                  </a:cubicBezTo>
                  <a:cubicBezTo>
                    <a:pt x="1543" y="1843"/>
                    <a:pt x="1543" y="1843"/>
                    <a:pt x="1543" y="1843"/>
                  </a:cubicBezTo>
                  <a:cubicBezTo>
                    <a:pt x="1543" y="1824"/>
                    <a:pt x="1536" y="1807"/>
                    <a:pt x="1523" y="1794"/>
                  </a:cubicBezTo>
                  <a:cubicBezTo>
                    <a:pt x="1510" y="1781"/>
                    <a:pt x="1492" y="1774"/>
                    <a:pt x="1474" y="1774"/>
                  </a:cubicBezTo>
                  <a:close/>
                  <a:moveTo>
                    <a:pt x="1474" y="1774"/>
                  </a:moveTo>
                  <a:cubicBezTo>
                    <a:pt x="1474" y="1774"/>
                    <a:pt x="1474" y="1774"/>
                    <a:pt x="1474" y="17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0FCAACA-7872-4B69-A10B-BDF3F05A874D}"/>
              </a:ext>
            </a:extLst>
          </p:cNvPr>
          <p:cNvGrpSpPr/>
          <p:nvPr/>
        </p:nvGrpSpPr>
        <p:grpSpPr>
          <a:xfrm>
            <a:off x="833555" y="198120"/>
            <a:ext cx="259080" cy="259080"/>
            <a:chOff x="5594941" y="3276071"/>
            <a:chExt cx="946045" cy="946045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FC4E91BB-2E78-4A17-9A00-9597583708D9}"/>
                </a:ext>
              </a:extLst>
            </p:cNvPr>
            <p:cNvSpPr/>
            <p:nvPr/>
          </p:nvSpPr>
          <p:spPr>
            <a:xfrm>
              <a:off x="5594941" y="3276071"/>
              <a:ext cx="946045" cy="94604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011B4D0-A40D-4EFE-8035-31FE777FF8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41419" y="3499561"/>
              <a:ext cx="453088" cy="451342"/>
            </a:xfrm>
            <a:custGeom>
              <a:avLst/>
              <a:gdLst>
                <a:gd name="T0" fmla="*/ 2825 w 2866"/>
                <a:gd name="T1" fmla="*/ 2681 h 2853"/>
                <a:gd name="T2" fmla="*/ 2191 w 2866"/>
                <a:gd name="T3" fmla="*/ 2119 h 2853"/>
                <a:gd name="T4" fmla="*/ 2381 w 2866"/>
                <a:gd name="T5" fmla="*/ 1794 h 2853"/>
                <a:gd name="T6" fmla="*/ 2478 w 2866"/>
                <a:gd name="T7" fmla="*/ 1292 h 2853"/>
                <a:gd name="T8" fmla="*/ 2381 w 2866"/>
                <a:gd name="T9" fmla="*/ 791 h 2853"/>
                <a:gd name="T10" fmla="*/ 2117 w 2866"/>
                <a:gd name="T11" fmla="*/ 380 h 2853"/>
                <a:gd name="T12" fmla="*/ 1723 w 2866"/>
                <a:gd name="T13" fmla="*/ 102 h 2853"/>
                <a:gd name="T14" fmla="*/ 1239 w 2866"/>
                <a:gd name="T15" fmla="*/ 0 h 2853"/>
                <a:gd name="T16" fmla="*/ 755 w 2866"/>
                <a:gd name="T17" fmla="*/ 102 h 2853"/>
                <a:gd name="T18" fmla="*/ 361 w 2866"/>
                <a:gd name="T19" fmla="*/ 380 h 2853"/>
                <a:gd name="T20" fmla="*/ 96 w 2866"/>
                <a:gd name="T21" fmla="*/ 791 h 2853"/>
                <a:gd name="T22" fmla="*/ 0 w 2866"/>
                <a:gd name="T23" fmla="*/ 1292 h 2853"/>
                <a:gd name="T24" fmla="*/ 96 w 2866"/>
                <a:gd name="T25" fmla="*/ 1794 h 2853"/>
                <a:gd name="T26" fmla="*/ 361 w 2866"/>
                <a:gd name="T27" fmla="*/ 2205 h 2853"/>
                <a:gd name="T28" fmla="*/ 755 w 2866"/>
                <a:gd name="T29" fmla="*/ 2483 h 2853"/>
                <a:gd name="T30" fmla="*/ 1239 w 2866"/>
                <a:gd name="T31" fmla="*/ 2585 h 2853"/>
                <a:gd name="T32" fmla="*/ 1723 w 2866"/>
                <a:gd name="T33" fmla="*/ 2483 h 2853"/>
                <a:gd name="T34" fmla="*/ 2057 w 2866"/>
                <a:gd name="T35" fmla="*/ 2263 h 2853"/>
                <a:gd name="T36" fmla="*/ 2694 w 2866"/>
                <a:gd name="T37" fmla="*/ 2828 h 2853"/>
                <a:gd name="T38" fmla="*/ 2760 w 2866"/>
                <a:gd name="T39" fmla="*/ 2853 h 2853"/>
                <a:gd name="T40" fmla="*/ 2852 w 2866"/>
                <a:gd name="T41" fmla="*/ 2790 h 2853"/>
                <a:gd name="T42" fmla="*/ 2825 w 2866"/>
                <a:gd name="T43" fmla="*/ 2681 h 2853"/>
                <a:gd name="T44" fmla="*/ 1239 w 2866"/>
                <a:gd name="T45" fmla="*/ 2388 h 2853"/>
                <a:gd name="T46" fmla="*/ 196 w 2866"/>
                <a:gd name="T47" fmla="*/ 1292 h 2853"/>
                <a:gd name="T48" fmla="*/ 1239 w 2866"/>
                <a:gd name="T49" fmla="*/ 197 h 2853"/>
                <a:gd name="T50" fmla="*/ 2282 w 2866"/>
                <a:gd name="T51" fmla="*/ 1292 h 2853"/>
                <a:gd name="T52" fmla="*/ 1239 w 2866"/>
                <a:gd name="T53" fmla="*/ 2388 h 2853"/>
                <a:gd name="T54" fmla="*/ 1239 w 2866"/>
                <a:gd name="T55" fmla="*/ 2388 h 2853"/>
                <a:gd name="T56" fmla="*/ 1239 w 2866"/>
                <a:gd name="T57" fmla="*/ 2388 h 2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66" h="2853">
                  <a:moveTo>
                    <a:pt x="2825" y="2681"/>
                  </a:moveTo>
                  <a:cubicBezTo>
                    <a:pt x="2191" y="2119"/>
                    <a:pt x="2191" y="2119"/>
                    <a:pt x="2191" y="2119"/>
                  </a:cubicBezTo>
                  <a:cubicBezTo>
                    <a:pt x="2270" y="2021"/>
                    <a:pt x="2334" y="1911"/>
                    <a:pt x="2381" y="1794"/>
                  </a:cubicBezTo>
                  <a:cubicBezTo>
                    <a:pt x="2446" y="1635"/>
                    <a:pt x="2478" y="1466"/>
                    <a:pt x="2478" y="1292"/>
                  </a:cubicBezTo>
                  <a:cubicBezTo>
                    <a:pt x="2478" y="1119"/>
                    <a:pt x="2446" y="950"/>
                    <a:pt x="2381" y="791"/>
                  </a:cubicBezTo>
                  <a:cubicBezTo>
                    <a:pt x="2319" y="637"/>
                    <a:pt x="2230" y="499"/>
                    <a:pt x="2117" y="380"/>
                  </a:cubicBezTo>
                  <a:cubicBezTo>
                    <a:pt x="2003" y="261"/>
                    <a:pt x="1870" y="168"/>
                    <a:pt x="1723" y="102"/>
                  </a:cubicBezTo>
                  <a:cubicBezTo>
                    <a:pt x="1569" y="35"/>
                    <a:pt x="1407" y="0"/>
                    <a:pt x="1239" y="0"/>
                  </a:cubicBezTo>
                  <a:cubicBezTo>
                    <a:pt x="1071" y="0"/>
                    <a:pt x="908" y="35"/>
                    <a:pt x="755" y="102"/>
                  </a:cubicBezTo>
                  <a:cubicBezTo>
                    <a:pt x="607" y="168"/>
                    <a:pt x="475" y="261"/>
                    <a:pt x="361" y="380"/>
                  </a:cubicBezTo>
                  <a:cubicBezTo>
                    <a:pt x="248" y="499"/>
                    <a:pt x="159" y="637"/>
                    <a:pt x="96" y="791"/>
                  </a:cubicBezTo>
                  <a:cubicBezTo>
                    <a:pt x="32" y="950"/>
                    <a:pt x="0" y="1119"/>
                    <a:pt x="0" y="1292"/>
                  </a:cubicBezTo>
                  <a:cubicBezTo>
                    <a:pt x="0" y="1466"/>
                    <a:pt x="32" y="1635"/>
                    <a:pt x="96" y="1794"/>
                  </a:cubicBezTo>
                  <a:cubicBezTo>
                    <a:pt x="159" y="1948"/>
                    <a:pt x="248" y="2086"/>
                    <a:pt x="361" y="2205"/>
                  </a:cubicBezTo>
                  <a:cubicBezTo>
                    <a:pt x="475" y="2324"/>
                    <a:pt x="607" y="2417"/>
                    <a:pt x="755" y="2483"/>
                  </a:cubicBezTo>
                  <a:cubicBezTo>
                    <a:pt x="908" y="2550"/>
                    <a:pt x="1071" y="2585"/>
                    <a:pt x="1239" y="2585"/>
                  </a:cubicBezTo>
                  <a:cubicBezTo>
                    <a:pt x="1407" y="2585"/>
                    <a:pt x="1569" y="2550"/>
                    <a:pt x="1723" y="2483"/>
                  </a:cubicBezTo>
                  <a:cubicBezTo>
                    <a:pt x="1845" y="2428"/>
                    <a:pt x="1958" y="2355"/>
                    <a:pt x="2057" y="2263"/>
                  </a:cubicBezTo>
                  <a:cubicBezTo>
                    <a:pt x="2694" y="2828"/>
                    <a:pt x="2694" y="2828"/>
                    <a:pt x="2694" y="2828"/>
                  </a:cubicBezTo>
                  <a:cubicBezTo>
                    <a:pt x="2712" y="2844"/>
                    <a:pt x="2736" y="2853"/>
                    <a:pt x="2760" y="2853"/>
                  </a:cubicBezTo>
                  <a:cubicBezTo>
                    <a:pt x="2800" y="2853"/>
                    <a:pt x="2837" y="2828"/>
                    <a:pt x="2852" y="2790"/>
                  </a:cubicBezTo>
                  <a:cubicBezTo>
                    <a:pt x="2866" y="2752"/>
                    <a:pt x="2855" y="2708"/>
                    <a:pt x="2825" y="2681"/>
                  </a:cubicBezTo>
                  <a:close/>
                  <a:moveTo>
                    <a:pt x="1239" y="2388"/>
                  </a:moveTo>
                  <a:cubicBezTo>
                    <a:pt x="664" y="2388"/>
                    <a:pt x="196" y="1897"/>
                    <a:pt x="196" y="1292"/>
                  </a:cubicBezTo>
                  <a:cubicBezTo>
                    <a:pt x="196" y="688"/>
                    <a:pt x="664" y="197"/>
                    <a:pt x="1239" y="197"/>
                  </a:cubicBezTo>
                  <a:cubicBezTo>
                    <a:pt x="1814" y="197"/>
                    <a:pt x="2282" y="688"/>
                    <a:pt x="2282" y="1292"/>
                  </a:cubicBezTo>
                  <a:cubicBezTo>
                    <a:pt x="2282" y="1897"/>
                    <a:pt x="1814" y="2388"/>
                    <a:pt x="1239" y="2388"/>
                  </a:cubicBezTo>
                  <a:close/>
                  <a:moveTo>
                    <a:pt x="1239" y="2388"/>
                  </a:moveTo>
                  <a:cubicBezTo>
                    <a:pt x="1239" y="2388"/>
                    <a:pt x="1239" y="2388"/>
                    <a:pt x="1239" y="238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4AF36CB-0440-404A-8FEE-2E8460B52A2A}"/>
              </a:ext>
            </a:extLst>
          </p:cNvPr>
          <p:cNvGrpSpPr/>
          <p:nvPr/>
        </p:nvGrpSpPr>
        <p:grpSpPr>
          <a:xfrm>
            <a:off x="1158771" y="198120"/>
            <a:ext cx="259080" cy="259080"/>
            <a:chOff x="7479755" y="3276071"/>
            <a:chExt cx="946045" cy="946045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967D2B67-6053-4642-A3C5-AEB8AB70F25A}"/>
                </a:ext>
              </a:extLst>
            </p:cNvPr>
            <p:cNvSpPr/>
            <p:nvPr/>
          </p:nvSpPr>
          <p:spPr>
            <a:xfrm>
              <a:off x="7479755" y="3276071"/>
              <a:ext cx="946045" cy="94604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DB431A12-62BE-4F3F-BC7E-DD55AD18E2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08262" y="3518611"/>
              <a:ext cx="475295" cy="458268"/>
            </a:xfrm>
            <a:custGeom>
              <a:avLst/>
              <a:gdLst>
                <a:gd name="T0" fmla="*/ 349 w 2960"/>
                <a:gd name="T1" fmla="*/ 1602 h 2850"/>
                <a:gd name="T2" fmla="*/ 1012 w 2960"/>
                <a:gd name="T3" fmla="*/ 1876 h 2850"/>
                <a:gd name="T4" fmla="*/ 1012 w 2960"/>
                <a:gd name="T5" fmla="*/ 1876 h 2850"/>
                <a:gd name="T6" fmla="*/ 1369 w 2960"/>
                <a:gd name="T7" fmla="*/ 1806 h 2850"/>
                <a:gd name="T8" fmla="*/ 2307 w 2960"/>
                <a:gd name="T9" fmla="*/ 2744 h 2850"/>
                <a:gd name="T10" fmla="*/ 2563 w 2960"/>
                <a:gd name="T11" fmla="*/ 2850 h 2850"/>
                <a:gd name="T12" fmla="*/ 2819 w 2960"/>
                <a:gd name="T13" fmla="*/ 2744 h 2850"/>
                <a:gd name="T14" fmla="*/ 2819 w 2960"/>
                <a:gd name="T15" fmla="*/ 2233 h 2850"/>
                <a:gd name="T16" fmla="*/ 1880 w 2960"/>
                <a:gd name="T17" fmla="*/ 1295 h 2850"/>
                <a:gd name="T18" fmla="*/ 1676 w 2960"/>
                <a:gd name="T19" fmla="*/ 275 h 2850"/>
                <a:gd name="T20" fmla="*/ 1013 w 2960"/>
                <a:gd name="T21" fmla="*/ 0 h 2850"/>
                <a:gd name="T22" fmla="*/ 654 w 2960"/>
                <a:gd name="T23" fmla="*/ 71 h 2850"/>
                <a:gd name="T24" fmla="*/ 555 w 2960"/>
                <a:gd name="T25" fmla="*/ 112 h 2850"/>
                <a:gd name="T26" fmla="*/ 1006 w 2960"/>
                <a:gd name="T27" fmla="*/ 563 h 2850"/>
                <a:gd name="T28" fmla="*/ 1082 w 2960"/>
                <a:gd name="T29" fmla="*/ 747 h 2850"/>
                <a:gd name="T30" fmla="*/ 1006 w 2960"/>
                <a:gd name="T31" fmla="*/ 931 h 2850"/>
                <a:gd name="T32" fmla="*/ 821 w 2960"/>
                <a:gd name="T33" fmla="*/ 1008 h 2850"/>
                <a:gd name="T34" fmla="*/ 637 w 2960"/>
                <a:gd name="T35" fmla="*/ 931 h 2850"/>
                <a:gd name="T36" fmla="*/ 262 w 2960"/>
                <a:gd name="T37" fmla="*/ 557 h 2850"/>
                <a:gd name="T38" fmla="*/ 186 w 2960"/>
                <a:gd name="T39" fmla="*/ 481 h 2850"/>
                <a:gd name="T40" fmla="*/ 145 w 2960"/>
                <a:gd name="T41" fmla="*/ 580 h 2850"/>
                <a:gd name="T42" fmla="*/ 349 w 2960"/>
                <a:gd name="T43" fmla="*/ 1602 h 2850"/>
                <a:gd name="T44" fmla="*/ 242 w 2960"/>
                <a:gd name="T45" fmla="*/ 740 h 2850"/>
                <a:gd name="T46" fmla="*/ 535 w 2960"/>
                <a:gd name="T47" fmla="*/ 1033 h 2850"/>
                <a:gd name="T48" fmla="*/ 821 w 2960"/>
                <a:gd name="T49" fmla="*/ 1151 h 2850"/>
                <a:gd name="T50" fmla="*/ 1107 w 2960"/>
                <a:gd name="T51" fmla="*/ 1033 h 2850"/>
                <a:gd name="T52" fmla="*/ 1226 w 2960"/>
                <a:gd name="T53" fmla="*/ 747 h 2850"/>
                <a:gd name="T54" fmla="*/ 1107 w 2960"/>
                <a:gd name="T55" fmla="*/ 461 h 2850"/>
                <a:gd name="T56" fmla="*/ 814 w 2960"/>
                <a:gd name="T57" fmla="*/ 168 h 2850"/>
                <a:gd name="T58" fmla="*/ 1013 w 2960"/>
                <a:gd name="T59" fmla="*/ 143 h 2850"/>
                <a:gd name="T60" fmla="*/ 1574 w 2960"/>
                <a:gd name="T61" fmla="*/ 376 h 2850"/>
                <a:gd name="T62" fmla="*/ 1730 w 2960"/>
                <a:gd name="T63" fmla="*/ 1280 h 2850"/>
                <a:gd name="T64" fmla="*/ 1708 w 2960"/>
                <a:gd name="T65" fmla="*/ 1326 h 2850"/>
                <a:gd name="T66" fmla="*/ 2717 w 2960"/>
                <a:gd name="T67" fmla="*/ 2335 h 2850"/>
                <a:gd name="T68" fmla="*/ 2717 w 2960"/>
                <a:gd name="T69" fmla="*/ 2643 h 2850"/>
                <a:gd name="T70" fmla="*/ 2563 w 2960"/>
                <a:gd name="T71" fmla="*/ 2707 h 2850"/>
                <a:gd name="T72" fmla="*/ 2409 w 2960"/>
                <a:gd name="T73" fmla="*/ 2643 h 2850"/>
                <a:gd name="T74" fmla="*/ 1400 w 2960"/>
                <a:gd name="T75" fmla="*/ 1634 h 2850"/>
                <a:gd name="T76" fmla="*/ 1354 w 2960"/>
                <a:gd name="T77" fmla="*/ 1656 h 2850"/>
                <a:gd name="T78" fmla="*/ 1012 w 2960"/>
                <a:gd name="T79" fmla="*/ 1733 h 2850"/>
                <a:gd name="T80" fmla="*/ 450 w 2960"/>
                <a:gd name="T81" fmla="*/ 1500 h 2850"/>
                <a:gd name="T82" fmla="*/ 242 w 2960"/>
                <a:gd name="T83" fmla="*/ 740 h 2850"/>
                <a:gd name="T84" fmla="*/ 242 w 2960"/>
                <a:gd name="T85" fmla="*/ 740 h 2850"/>
                <a:gd name="T86" fmla="*/ 242 w 2960"/>
                <a:gd name="T87" fmla="*/ 740 h 2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960" h="2850">
                  <a:moveTo>
                    <a:pt x="349" y="1602"/>
                  </a:moveTo>
                  <a:cubicBezTo>
                    <a:pt x="526" y="1779"/>
                    <a:pt x="762" y="1876"/>
                    <a:pt x="1012" y="1876"/>
                  </a:cubicBezTo>
                  <a:cubicBezTo>
                    <a:pt x="1012" y="1876"/>
                    <a:pt x="1012" y="1876"/>
                    <a:pt x="1012" y="1876"/>
                  </a:cubicBezTo>
                  <a:cubicBezTo>
                    <a:pt x="1135" y="1876"/>
                    <a:pt x="1256" y="1852"/>
                    <a:pt x="1369" y="1806"/>
                  </a:cubicBezTo>
                  <a:cubicBezTo>
                    <a:pt x="2307" y="2744"/>
                    <a:pt x="2307" y="2744"/>
                    <a:pt x="2307" y="2744"/>
                  </a:cubicBezTo>
                  <a:cubicBezTo>
                    <a:pt x="2376" y="2813"/>
                    <a:pt x="2466" y="2850"/>
                    <a:pt x="2563" y="2850"/>
                  </a:cubicBezTo>
                  <a:cubicBezTo>
                    <a:pt x="2660" y="2850"/>
                    <a:pt x="2750" y="2813"/>
                    <a:pt x="2819" y="2744"/>
                  </a:cubicBezTo>
                  <a:cubicBezTo>
                    <a:pt x="2960" y="2603"/>
                    <a:pt x="2960" y="2374"/>
                    <a:pt x="2819" y="2233"/>
                  </a:cubicBezTo>
                  <a:cubicBezTo>
                    <a:pt x="1880" y="1295"/>
                    <a:pt x="1880" y="1295"/>
                    <a:pt x="1880" y="1295"/>
                  </a:cubicBezTo>
                  <a:cubicBezTo>
                    <a:pt x="2023" y="947"/>
                    <a:pt x="1944" y="543"/>
                    <a:pt x="1676" y="275"/>
                  </a:cubicBezTo>
                  <a:cubicBezTo>
                    <a:pt x="1499" y="97"/>
                    <a:pt x="1263" y="0"/>
                    <a:pt x="1013" y="0"/>
                  </a:cubicBezTo>
                  <a:cubicBezTo>
                    <a:pt x="890" y="0"/>
                    <a:pt x="768" y="24"/>
                    <a:pt x="654" y="71"/>
                  </a:cubicBezTo>
                  <a:cubicBezTo>
                    <a:pt x="555" y="112"/>
                    <a:pt x="555" y="112"/>
                    <a:pt x="555" y="112"/>
                  </a:cubicBezTo>
                  <a:cubicBezTo>
                    <a:pt x="1006" y="563"/>
                    <a:pt x="1006" y="563"/>
                    <a:pt x="1006" y="563"/>
                  </a:cubicBezTo>
                  <a:cubicBezTo>
                    <a:pt x="1055" y="611"/>
                    <a:pt x="1082" y="678"/>
                    <a:pt x="1082" y="747"/>
                  </a:cubicBezTo>
                  <a:cubicBezTo>
                    <a:pt x="1082" y="817"/>
                    <a:pt x="1055" y="882"/>
                    <a:pt x="1006" y="931"/>
                  </a:cubicBezTo>
                  <a:cubicBezTo>
                    <a:pt x="957" y="981"/>
                    <a:pt x="891" y="1008"/>
                    <a:pt x="821" y="1008"/>
                  </a:cubicBezTo>
                  <a:cubicBezTo>
                    <a:pt x="752" y="1008"/>
                    <a:pt x="686" y="981"/>
                    <a:pt x="637" y="931"/>
                  </a:cubicBezTo>
                  <a:cubicBezTo>
                    <a:pt x="262" y="557"/>
                    <a:pt x="262" y="557"/>
                    <a:pt x="262" y="557"/>
                  </a:cubicBezTo>
                  <a:cubicBezTo>
                    <a:pt x="186" y="481"/>
                    <a:pt x="186" y="481"/>
                    <a:pt x="186" y="481"/>
                  </a:cubicBezTo>
                  <a:cubicBezTo>
                    <a:pt x="145" y="580"/>
                    <a:pt x="145" y="580"/>
                    <a:pt x="145" y="580"/>
                  </a:cubicBezTo>
                  <a:cubicBezTo>
                    <a:pt x="0" y="932"/>
                    <a:pt x="80" y="1333"/>
                    <a:pt x="349" y="1602"/>
                  </a:cubicBezTo>
                  <a:close/>
                  <a:moveTo>
                    <a:pt x="242" y="740"/>
                  </a:moveTo>
                  <a:cubicBezTo>
                    <a:pt x="535" y="1033"/>
                    <a:pt x="535" y="1033"/>
                    <a:pt x="535" y="1033"/>
                  </a:cubicBezTo>
                  <a:cubicBezTo>
                    <a:pt x="612" y="1109"/>
                    <a:pt x="713" y="1151"/>
                    <a:pt x="821" y="1151"/>
                  </a:cubicBezTo>
                  <a:cubicBezTo>
                    <a:pt x="929" y="1151"/>
                    <a:pt x="1031" y="1109"/>
                    <a:pt x="1107" y="1033"/>
                  </a:cubicBezTo>
                  <a:cubicBezTo>
                    <a:pt x="1184" y="957"/>
                    <a:pt x="1226" y="855"/>
                    <a:pt x="1226" y="747"/>
                  </a:cubicBezTo>
                  <a:cubicBezTo>
                    <a:pt x="1226" y="639"/>
                    <a:pt x="1184" y="537"/>
                    <a:pt x="1107" y="461"/>
                  </a:cubicBezTo>
                  <a:cubicBezTo>
                    <a:pt x="814" y="168"/>
                    <a:pt x="814" y="168"/>
                    <a:pt x="814" y="168"/>
                  </a:cubicBezTo>
                  <a:cubicBezTo>
                    <a:pt x="879" y="152"/>
                    <a:pt x="946" y="143"/>
                    <a:pt x="1013" y="143"/>
                  </a:cubicBezTo>
                  <a:cubicBezTo>
                    <a:pt x="1225" y="143"/>
                    <a:pt x="1424" y="226"/>
                    <a:pt x="1574" y="376"/>
                  </a:cubicBezTo>
                  <a:cubicBezTo>
                    <a:pt x="1812" y="613"/>
                    <a:pt x="1874" y="977"/>
                    <a:pt x="1730" y="1280"/>
                  </a:cubicBezTo>
                  <a:cubicBezTo>
                    <a:pt x="1708" y="1326"/>
                    <a:pt x="1708" y="1326"/>
                    <a:pt x="1708" y="1326"/>
                  </a:cubicBezTo>
                  <a:cubicBezTo>
                    <a:pt x="2717" y="2335"/>
                    <a:pt x="2717" y="2335"/>
                    <a:pt x="2717" y="2335"/>
                  </a:cubicBezTo>
                  <a:cubicBezTo>
                    <a:pt x="2802" y="2420"/>
                    <a:pt x="2802" y="2558"/>
                    <a:pt x="2717" y="2643"/>
                  </a:cubicBezTo>
                  <a:cubicBezTo>
                    <a:pt x="2676" y="2684"/>
                    <a:pt x="2621" y="2707"/>
                    <a:pt x="2563" y="2707"/>
                  </a:cubicBezTo>
                  <a:cubicBezTo>
                    <a:pt x="2505" y="2707"/>
                    <a:pt x="2450" y="2684"/>
                    <a:pt x="2409" y="2643"/>
                  </a:cubicBezTo>
                  <a:cubicBezTo>
                    <a:pt x="1400" y="1634"/>
                    <a:pt x="1400" y="1634"/>
                    <a:pt x="1400" y="1634"/>
                  </a:cubicBezTo>
                  <a:cubicBezTo>
                    <a:pt x="1354" y="1656"/>
                    <a:pt x="1354" y="1656"/>
                    <a:pt x="1354" y="1656"/>
                  </a:cubicBezTo>
                  <a:cubicBezTo>
                    <a:pt x="1248" y="1706"/>
                    <a:pt x="1130" y="1733"/>
                    <a:pt x="1012" y="1733"/>
                  </a:cubicBezTo>
                  <a:cubicBezTo>
                    <a:pt x="800" y="1733"/>
                    <a:pt x="600" y="1650"/>
                    <a:pt x="450" y="1500"/>
                  </a:cubicBezTo>
                  <a:cubicBezTo>
                    <a:pt x="249" y="1299"/>
                    <a:pt x="173" y="1010"/>
                    <a:pt x="242" y="740"/>
                  </a:cubicBezTo>
                  <a:close/>
                  <a:moveTo>
                    <a:pt x="242" y="740"/>
                  </a:moveTo>
                  <a:cubicBezTo>
                    <a:pt x="242" y="740"/>
                    <a:pt x="242" y="740"/>
                    <a:pt x="242" y="74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8C94986-2FC2-46FF-80BA-A49B77BC0A3C}"/>
              </a:ext>
            </a:extLst>
          </p:cNvPr>
          <p:cNvGrpSpPr/>
          <p:nvPr/>
        </p:nvGrpSpPr>
        <p:grpSpPr>
          <a:xfrm>
            <a:off x="1483988" y="198120"/>
            <a:ext cx="259080" cy="259080"/>
            <a:chOff x="9364570" y="3276071"/>
            <a:chExt cx="946045" cy="946045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BB3349BA-1E30-4968-B5F9-E7F7556EC3CA}"/>
                </a:ext>
              </a:extLst>
            </p:cNvPr>
            <p:cNvSpPr/>
            <p:nvPr/>
          </p:nvSpPr>
          <p:spPr>
            <a:xfrm>
              <a:off x="9364570" y="3276071"/>
              <a:ext cx="946045" cy="94604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230CB694-0974-4D55-A962-9393E5D9FB5A}"/>
                </a:ext>
              </a:extLst>
            </p:cNvPr>
            <p:cNvGrpSpPr/>
            <p:nvPr/>
          </p:nvGrpSpPr>
          <p:grpSpPr>
            <a:xfrm>
              <a:off x="9661973" y="3482268"/>
              <a:ext cx="368083" cy="528098"/>
              <a:chOff x="2017713" y="6523038"/>
              <a:chExt cx="1179512" cy="1692275"/>
            </a:xfrm>
            <a:solidFill>
              <a:schemeClr val="bg1"/>
            </a:solidFill>
          </p:grpSpPr>
          <p:sp>
            <p:nvSpPr>
              <p:cNvPr id="26" name="Freeform 26">
                <a:extLst>
                  <a:ext uri="{FF2B5EF4-FFF2-40B4-BE49-F238E27FC236}">
                    <a16:creationId xmlns:a16="http://schemas.microsoft.com/office/drawing/2014/main" id="{10426E80-906D-4A5D-8CC6-9343FCD41E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7713" y="7580313"/>
                <a:ext cx="1179512" cy="635000"/>
              </a:xfrm>
              <a:custGeom>
                <a:avLst/>
                <a:gdLst>
                  <a:gd name="T0" fmla="*/ 43 w 2239"/>
                  <a:gd name="T1" fmla="*/ 182 h 1206"/>
                  <a:gd name="T2" fmla="*/ 1001 w 2239"/>
                  <a:gd name="T3" fmla="*/ 624 h 1206"/>
                  <a:gd name="T4" fmla="*/ 1001 w 2239"/>
                  <a:gd name="T5" fmla="*/ 1004 h 1206"/>
                  <a:gd name="T6" fmla="*/ 744 w 2239"/>
                  <a:gd name="T7" fmla="*/ 1004 h 1206"/>
                  <a:gd name="T8" fmla="*/ 740 w 2239"/>
                  <a:gd name="T9" fmla="*/ 1003 h 1206"/>
                  <a:gd name="T10" fmla="*/ 644 w 2239"/>
                  <a:gd name="T11" fmla="*/ 1107 h 1206"/>
                  <a:gd name="T12" fmla="*/ 748 w 2239"/>
                  <a:gd name="T13" fmla="*/ 1203 h 1206"/>
                  <a:gd name="T14" fmla="*/ 751 w 2239"/>
                  <a:gd name="T15" fmla="*/ 1203 h 1206"/>
                  <a:gd name="T16" fmla="*/ 1439 w 2239"/>
                  <a:gd name="T17" fmla="*/ 1203 h 1206"/>
                  <a:gd name="T18" fmla="*/ 1443 w 2239"/>
                  <a:gd name="T19" fmla="*/ 1203 h 1206"/>
                  <a:gd name="T20" fmla="*/ 1530 w 2239"/>
                  <a:gd name="T21" fmla="*/ 1150 h 1206"/>
                  <a:gd name="T22" fmla="*/ 1525 w 2239"/>
                  <a:gd name="T23" fmla="*/ 1049 h 1206"/>
                  <a:gd name="T24" fmla="*/ 1435 w 2239"/>
                  <a:gd name="T25" fmla="*/ 1003 h 1206"/>
                  <a:gd name="T26" fmla="*/ 1432 w 2239"/>
                  <a:gd name="T27" fmla="*/ 1004 h 1206"/>
                  <a:gd name="T28" fmla="*/ 1199 w 2239"/>
                  <a:gd name="T29" fmla="*/ 1004 h 1206"/>
                  <a:gd name="T30" fmla="*/ 1199 w 2239"/>
                  <a:gd name="T31" fmla="*/ 625 h 1206"/>
                  <a:gd name="T32" fmla="*/ 2200 w 2239"/>
                  <a:gd name="T33" fmla="*/ 173 h 1206"/>
                  <a:gd name="T34" fmla="*/ 2222 w 2239"/>
                  <a:gd name="T35" fmla="*/ 62 h 1206"/>
                  <a:gd name="T36" fmla="*/ 2126 w 2239"/>
                  <a:gd name="T37" fmla="*/ 2 h 1206"/>
                  <a:gd name="T38" fmla="*/ 2056 w 2239"/>
                  <a:gd name="T39" fmla="*/ 36 h 1206"/>
                  <a:gd name="T40" fmla="*/ 1117 w 2239"/>
                  <a:gd name="T41" fmla="*/ 431 h 1206"/>
                  <a:gd name="T42" fmla="*/ 172 w 2239"/>
                  <a:gd name="T43" fmla="*/ 31 h 1206"/>
                  <a:gd name="T44" fmla="*/ 171 w 2239"/>
                  <a:gd name="T45" fmla="*/ 32 h 1206"/>
                  <a:gd name="T46" fmla="*/ 97 w 2239"/>
                  <a:gd name="T47" fmla="*/ 3 h 1206"/>
                  <a:gd name="T48" fmla="*/ 27 w 2239"/>
                  <a:gd name="T49" fmla="*/ 35 h 1206"/>
                  <a:gd name="T50" fmla="*/ 1 w 2239"/>
                  <a:gd name="T51" fmla="*/ 107 h 1206"/>
                  <a:gd name="T52" fmla="*/ 43 w 2239"/>
                  <a:gd name="T53" fmla="*/ 182 h 1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39" h="1206">
                    <a:moveTo>
                      <a:pt x="43" y="182"/>
                    </a:moveTo>
                    <a:cubicBezTo>
                      <a:pt x="298" y="440"/>
                      <a:pt x="638" y="597"/>
                      <a:pt x="1001" y="624"/>
                    </a:cubicBezTo>
                    <a:cubicBezTo>
                      <a:pt x="1001" y="1004"/>
                      <a:pt x="1001" y="1004"/>
                      <a:pt x="1001" y="1004"/>
                    </a:cubicBezTo>
                    <a:cubicBezTo>
                      <a:pt x="744" y="1004"/>
                      <a:pt x="744" y="1004"/>
                      <a:pt x="744" y="1004"/>
                    </a:cubicBezTo>
                    <a:cubicBezTo>
                      <a:pt x="743" y="1004"/>
                      <a:pt x="742" y="1003"/>
                      <a:pt x="740" y="1003"/>
                    </a:cubicBezTo>
                    <a:cubicBezTo>
                      <a:pt x="685" y="1006"/>
                      <a:pt x="642" y="1052"/>
                      <a:pt x="644" y="1107"/>
                    </a:cubicBezTo>
                    <a:cubicBezTo>
                      <a:pt x="646" y="1163"/>
                      <a:pt x="693" y="1206"/>
                      <a:pt x="748" y="1203"/>
                    </a:cubicBezTo>
                    <a:cubicBezTo>
                      <a:pt x="749" y="1203"/>
                      <a:pt x="750" y="1203"/>
                      <a:pt x="751" y="1203"/>
                    </a:cubicBezTo>
                    <a:cubicBezTo>
                      <a:pt x="1439" y="1203"/>
                      <a:pt x="1439" y="1203"/>
                      <a:pt x="1439" y="1203"/>
                    </a:cubicBezTo>
                    <a:cubicBezTo>
                      <a:pt x="1441" y="1203"/>
                      <a:pt x="1442" y="1203"/>
                      <a:pt x="1443" y="1203"/>
                    </a:cubicBezTo>
                    <a:cubicBezTo>
                      <a:pt x="1480" y="1202"/>
                      <a:pt x="1513" y="1182"/>
                      <a:pt x="1530" y="1150"/>
                    </a:cubicBezTo>
                    <a:cubicBezTo>
                      <a:pt x="1547" y="1118"/>
                      <a:pt x="1545" y="1080"/>
                      <a:pt x="1525" y="1049"/>
                    </a:cubicBezTo>
                    <a:cubicBezTo>
                      <a:pt x="1506" y="1019"/>
                      <a:pt x="1471" y="1001"/>
                      <a:pt x="1435" y="1003"/>
                    </a:cubicBezTo>
                    <a:cubicBezTo>
                      <a:pt x="1434" y="1003"/>
                      <a:pt x="1433" y="1004"/>
                      <a:pt x="1432" y="1004"/>
                    </a:cubicBezTo>
                    <a:cubicBezTo>
                      <a:pt x="1199" y="1004"/>
                      <a:pt x="1199" y="1004"/>
                      <a:pt x="1199" y="1004"/>
                    </a:cubicBezTo>
                    <a:cubicBezTo>
                      <a:pt x="1199" y="625"/>
                      <a:pt x="1199" y="625"/>
                      <a:pt x="1199" y="625"/>
                    </a:cubicBezTo>
                    <a:cubicBezTo>
                      <a:pt x="1579" y="605"/>
                      <a:pt x="1932" y="447"/>
                      <a:pt x="2200" y="173"/>
                    </a:cubicBezTo>
                    <a:cubicBezTo>
                      <a:pt x="2230" y="144"/>
                      <a:pt x="2239" y="100"/>
                      <a:pt x="2222" y="62"/>
                    </a:cubicBezTo>
                    <a:cubicBezTo>
                      <a:pt x="2206" y="24"/>
                      <a:pt x="2168" y="0"/>
                      <a:pt x="2126" y="2"/>
                    </a:cubicBezTo>
                    <a:cubicBezTo>
                      <a:pt x="2099" y="4"/>
                      <a:pt x="2074" y="16"/>
                      <a:pt x="2056" y="36"/>
                    </a:cubicBezTo>
                    <a:cubicBezTo>
                      <a:pt x="1809" y="290"/>
                      <a:pt x="1470" y="432"/>
                      <a:pt x="1117" y="431"/>
                    </a:cubicBezTo>
                    <a:cubicBezTo>
                      <a:pt x="760" y="432"/>
                      <a:pt x="419" y="288"/>
                      <a:pt x="172" y="31"/>
                    </a:cubicBezTo>
                    <a:cubicBezTo>
                      <a:pt x="171" y="32"/>
                      <a:pt x="171" y="32"/>
                      <a:pt x="171" y="32"/>
                    </a:cubicBezTo>
                    <a:cubicBezTo>
                      <a:pt x="152" y="12"/>
                      <a:pt x="125" y="1"/>
                      <a:pt x="97" y="3"/>
                    </a:cubicBezTo>
                    <a:cubicBezTo>
                      <a:pt x="70" y="4"/>
                      <a:pt x="45" y="15"/>
                      <a:pt x="27" y="35"/>
                    </a:cubicBezTo>
                    <a:cubicBezTo>
                      <a:pt x="9" y="54"/>
                      <a:pt x="0" y="80"/>
                      <a:pt x="1" y="107"/>
                    </a:cubicBezTo>
                    <a:cubicBezTo>
                      <a:pt x="3" y="137"/>
                      <a:pt x="18" y="165"/>
                      <a:pt x="43" y="18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7" name="Freeform 27">
                <a:extLst>
                  <a:ext uri="{FF2B5EF4-FFF2-40B4-BE49-F238E27FC236}">
                    <a16:creationId xmlns:a16="http://schemas.microsoft.com/office/drawing/2014/main" id="{CDCCE297-0127-47C5-ADF2-3EEEEEF762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97100" y="6523038"/>
                <a:ext cx="792162" cy="1182687"/>
              </a:xfrm>
              <a:custGeom>
                <a:avLst/>
                <a:gdLst>
                  <a:gd name="T0" fmla="*/ 198 w 1502"/>
                  <a:gd name="T1" fmla="*/ 751 h 2241"/>
                  <a:gd name="T2" fmla="*/ 751 w 1502"/>
                  <a:gd name="T3" fmla="*/ 199 h 2241"/>
                  <a:gd name="T4" fmla="*/ 1303 w 1502"/>
                  <a:gd name="T5" fmla="*/ 751 h 2241"/>
                  <a:gd name="T6" fmla="*/ 1303 w 1502"/>
                  <a:gd name="T7" fmla="*/ 1490 h 2241"/>
                  <a:gd name="T8" fmla="*/ 751 w 1502"/>
                  <a:gd name="T9" fmla="*/ 2042 h 2241"/>
                  <a:gd name="T10" fmla="*/ 198 w 1502"/>
                  <a:gd name="T11" fmla="*/ 1490 h 2241"/>
                  <a:gd name="T12" fmla="*/ 198 w 1502"/>
                  <a:gd name="T13" fmla="*/ 751 h 2241"/>
                  <a:gd name="T14" fmla="*/ 751 w 1502"/>
                  <a:gd name="T15" fmla="*/ 2241 h 2241"/>
                  <a:gd name="T16" fmla="*/ 1502 w 1502"/>
                  <a:gd name="T17" fmla="*/ 1490 h 2241"/>
                  <a:gd name="T18" fmla="*/ 1502 w 1502"/>
                  <a:gd name="T19" fmla="*/ 751 h 2241"/>
                  <a:gd name="T20" fmla="*/ 751 w 1502"/>
                  <a:gd name="T21" fmla="*/ 0 h 2241"/>
                  <a:gd name="T22" fmla="*/ 0 w 1502"/>
                  <a:gd name="T23" fmla="*/ 751 h 2241"/>
                  <a:gd name="T24" fmla="*/ 0 w 1502"/>
                  <a:gd name="T25" fmla="*/ 1490 h 2241"/>
                  <a:gd name="T26" fmla="*/ 751 w 1502"/>
                  <a:gd name="T27" fmla="*/ 2241 h 2241"/>
                  <a:gd name="T28" fmla="*/ 751 w 1502"/>
                  <a:gd name="T29" fmla="*/ 2241 h 2241"/>
                  <a:gd name="T30" fmla="*/ 751 w 1502"/>
                  <a:gd name="T31" fmla="*/ 2241 h 2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02" h="2241">
                    <a:moveTo>
                      <a:pt x="198" y="751"/>
                    </a:moveTo>
                    <a:cubicBezTo>
                      <a:pt x="199" y="446"/>
                      <a:pt x="446" y="199"/>
                      <a:pt x="751" y="199"/>
                    </a:cubicBezTo>
                    <a:cubicBezTo>
                      <a:pt x="1056" y="199"/>
                      <a:pt x="1303" y="446"/>
                      <a:pt x="1303" y="751"/>
                    </a:cubicBezTo>
                    <a:cubicBezTo>
                      <a:pt x="1303" y="1490"/>
                      <a:pt x="1303" y="1490"/>
                      <a:pt x="1303" y="1490"/>
                    </a:cubicBezTo>
                    <a:cubicBezTo>
                      <a:pt x="1303" y="1795"/>
                      <a:pt x="1056" y="2042"/>
                      <a:pt x="751" y="2042"/>
                    </a:cubicBezTo>
                    <a:cubicBezTo>
                      <a:pt x="446" y="2042"/>
                      <a:pt x="199" y="1795"/>
                      <a:pt x="198" y="1490"/>
                    </a:cubicBezTo>
                    <a:lnTo>
                      <a:pt x="198" y="751"/>
                    </a:lnTo>
                    <a:close/>
                    <a:moveTo>
                      <a:pt x="751" y="2241"/>
                    </a:moveTo>
                    <a:cubicBezTo>
                      <a:pt x="1165" y="2241"/>
                      <a:pt x="1502" y="1904"/>
                      <a:pt x="1502" y="1490"/>
                    </a:cubicBezTo>
                    <a:cubicBezTo>
                      <a:pt x="1502" y="751"/>
                      <a:pt x="1502" y="751"/>
                      <a:pt x="1502" y="751"/>
                    </a:cubicBezTo>
                    <a:cubicBezTo>
                      <a:pt x="1502" y="337"/>
                      <a:pt x="1165" y="0"/>
                      <a:pt x="751" y="0"/>
                    </a:cubicBezTo>
                    <a:cubicBezTo>
                      <a:pt x="337" y="0"/>
                      <a:pt x="0" y="337"/>
                      <a:pt x="0" y="751"/>
                    </a:cubicBezTo>
                    <a:cubicBezTo>
                      <a:pt x="0" y="1490"/>
                      <a:pt x="0" y="1490"/>
                      <a:pt x="0" y="1490"/>
                    </a:cubicBezTo>
                    <a:cubicBezTo>
                      <a:pt x="0" y="1904"/>
                      <a:pt x="337" y="2241"/>
                      <a:pt x="751" y="2241"/>
                    </a:cubicBezTo>
                    <a:close/>
                    <a:moveTo>
                      <a:pt x="751" y="2241"/>
                    </a:moveTo>
                    <a:cubicBezTo>
                      <a:pt x="751" y="2241"/>
                      <a:pt x="751" y="2241"/>
                      <a:pt x="751" y="224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p:grpSp>
      </p:grp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96D86305-2F01-4A01-B9C4-6223C1A30715}"/>
              </a:ext>
            </a:extLst>
          </p:cNvPr>
          <p:cNvCxnSpPr/>
          <p:nvPr/>
        </p:nvCxnSpPr>
        <p:spPr>
          <a:xfrm>
            <a:off x="175979" y="578644"/>
            <a:ext cx="863940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uthor">
            <a:extLst>
              <a:ext uri="{FF2B5EF4-FFF2-40B4-BE49-F238E27FC236}">
                <a16:creationId xmlns:a16="http://schemas.microsoft.com/office/drawing/2014/main" id="{B01E5DDC-5FF4-4170-88AA-DEF62C4B2162}"/>
              </a:ext>
            </a:extLst>
          </p:cNvPr>
          <p:cNvSpPr/>
          <p:nvPr/>
        </p:nvSpPr>
        <p:spPr>
          <a:xfrm>
            <a:off x="6997765" y="5238750"/>
            <a:ext cx="2146235" cy="40114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94000" rtlCol="0" anchor="ctr"/>
          <a:lstStyle/>
          <a:p>
            <a:pPr algn="ctr" defTabSz="685800">
              <a:defRPr/>
            </a:pP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大龙</a:t>
            </a:r>
            <a:endParaRPr lang="en-US" sz="1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13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61FF2A24-B4E7-4F2A-91D5-22C537CF5BF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456" y="1091048"/>
            <a:ext cx="2444822" cy="3438030"/>
          </a:xfrm>
          <a:prstGeom prst="rect">
            <a:avLst/>
          </a:prstGeom>
          <a:effectLst>
            <a:outerShdw blurRad="304800" dist="177800" dir="2700000" algn="tl" rotWithShape="0">
              <a:prstClr val="black">
                <a:alpha val="9000"/>
              </a:prstClr>
            </a:outerShdw>
          </a:effec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447C91B-8E2C-4C58-8EC0-31439B6F7ED9}"/>
              </a:ext>
            </a:extLst>
          </p:cNvPr>
          <p:cNvSpPr/>
          <p:nvPr/>
        </p:nvSpPr>
        <p:spPr>
          <a:xfrm>
            <a:off x="3551531" y="331670"/>
            <a:ext cx="20409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kern="100" dirty="0">
                <a:solidFill>
                  <a:srgbClr val="F375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案例二 </a:t>
            </a:r>
            <a:r>
              <a:rPr lang="en-US" altLang="zh-CN" sz="2400" b="1" kern="100" dirty="0">
                <a:solidFill>
                  <a:srgbClr val="F375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· </a:t>
            </a:r>
            <a:r>
              <a:rPr lang="zh-CN" altLang="en-US" sz="2400" b="1" kern="100" dirty="0">
                <a:solidFill>
                  <a:srgbClr val="F375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分析</a:t>
            </a:r>
            <a:endParaRPr lang="zh-CN" altLang="zh-CN" b="1" kern="100" dirty="0">
              <a:solidFill>
                <a:srgbClr val="F3756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5EE8D10-30A2-4984-8809-DAEDDF04952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431" y="1091048"/>
            <a:ext cx="2444821" cy="3438030"/>
          </a:xfrm>
          <a:prstGeom prst="rect">
            <a:avLst/>
          </a:prstGeom>
          <a:effectLst>
            <a:outerShdw blurRad="304800" dist="177800" dir="2700000" algn="tl" rotWithShape="0">
              <a:prstClr val="black">
                <a:alpha val="9000"/>
              </a:prstClr>
            </a:outerShdw>
          </a:effec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401ECB83-2606-48E7-A696-C283D742CF96}"/>
              </a:ext>
            </a:extLst>
          </p:cNvPr>
          <p:cNvGrpSpPr/>
          <p:nvPr/>
        </p:nvGrpSpPr>
        <p:grpSpPr>
          <a:xfrm>
            <a:off x="2137517" y="4114988"/>
            <a:ext cx="628650" cy="628650"/>
            <a:chOff x="3048000" y="1314450"/>
            <a:chExt cx="838200" cy="838200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C6A8FA6D-B185-4349-84C2-B05790329E1D}"/>
                </a:ext>
              </a:extLst>
            </p:cNvPr>
            <p:cNvSpPr/>
            <p:nvPr/>
          </p:nvSpPr>
          <p:spPr>
            <a:xfrm>
              <a:off x="3048000" y="1314450"/>
              <a:ext cx="838200" cy="838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36B7706-CF11-46DF-B89B-D09FE2D15424}"/>
                </a:ext>
              </a:extLst>
            </p:cNvPr>
            <p:cNvSpPr txBox="1"/>
            <p:nvPr/>
          </p:nvSpPr>
          <p:spPr>
            <a:xfrm>
              <a:off x="3228975" y="1471941"/>
              <a:ext cx="119063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D83C3517-95AE-4C1E-9F84-675B6FB0306F}"/>
              </a:ext>
            </a:extLst>
          </p:cNvPr>
          <p:cNvGrpSpPr/>
          <p:nvPr/>
        </p:nvGrpSpPr>
        <p:grpSpPr>
          <a:xfrm>
            <a:off x="6528542" y="4114988"/>
            <a:ext cx="628650" cy="628650"/>
            <a:chOff x="8426450" y="1314450"/>
            <a:chExt cx="838200" cy="838200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8AA0B28A-F3EC-45A1-B43C-567B6B38630B}"/>
                </a:ext>
              </a:extLst>
            </p:cNvPr>
            <p:cNvSpPr/>
            <p:nvPr/>
          </p:nvSpPr>
          <p:spPr>
            <a:xfrm>
              <a:off x="8426450" y="1314450"/>
              <a:ext cx="838200" cy="838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F619284-6577-4B1F-AB76-61147CE727B2}"/>
                </a:ext>
              </a:extLst>
            </p:cNvPr>
            <p:cNvSpPr txBox="1"/>
            <p:nvPr/>
          </p:nvSpPr>
          <p:spPr>
            <a:xfrm>
              <a:off x="8607425" y="1471941"/>
              <a:ext cx="119063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809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DC7270E-9C95-41EC-A0D9-8446157F88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B061B93-67D9-4F1C-AD83-2A727C03C68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E8FF069-7984-4853-ABC3-18BFEEB2152C}"/>
              </a:ext>
            </a:extLst>
          </p:cNvPr>
          <p:cNvSpPr/>
          <p:nvPr/>
        </p:nvSpPr>
        <p:spPr>
          <a:xfrm>
            <a:off x="1424790" y="2003495"/>
            <a:ext cx="6305551" cy="113347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9000">
                <a:srgbClr val="E13601"/>
              </a:gs>
              <a:gs pos="66000">
                <a:srgbClr val="F8660A"/>
              </a:gs>
              <a:gs pos="84000">
                <a:srgbClr val="F8A318"/>
              </a:gs>
              <a:gs pos="99000">
                <a:srgbClr val="F9D022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7F94646-AE10-44A6-9754-996E42A7F70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672" y="825608"/>
            <a:ext cx="1283049" cy="104859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E102395-1B04-4974-9A97-0DE5B955D8F4}"/>
              </a:ext>
            </a:extLst>
          </p:cNvPr>
          <p:cNvSpPr txBox="1"/>
          <p:nvPr/>
        </p:nvSpPr>
        <p:spPr>
          <a:xfrm>
            <a:off x="2122633" y="2332950"/>
            <a:ext cx="4928197" cy="480917"/>
          </a:xfrm>
          <a:custGeom>
            <a:avLst/>
            <a:gdLst/>
            <a:ahLst/>
            <a:cxnLst/>
            <a:rect l="l" t="t" r="r" b="b"/>
            <a:pathLst>
              <a:path w="4928197" h="480917">
                <a:moveTo>
                  <a:pt x="1621727" y="337414"/>
                </a:moveTo>
                <a:cubicBezTo>
                  <a:pt x="1641047" y="343886"/>
                  <a:pt x="1656671" y="352030"/>
                  <a:pt x="1668597" y="361845"/>
                </a:cubicBezTo>
                <a:cubicBezTo>
                  <a:pt x="1680523" y="371661"/>
                  <a:pt x="1687017" y="382891"/>
                  <a:pt x="1688078" y="395535"/>
                </a:cubicBezTo>
                <a:cubicBezTo>
                  <a:pt x="1688164" y="409819"/>
                  <a:pt x="1684263" y="421113"/>
                  <a:pt x="1676377" y="429418"/>
                </a:cubicBezTo>
                <a:cubicBezTo>
                  <a:pt x="1668490" y="437723"/>
                  <a:pt x="1660732" y="443745"/>
                  <a:pt x="1653102" y="447485"/>
                </a:cubicBezTo>
                <a:cubicBezTo>
                  <a:pt x="1649866" y="431068"/>
                  <a:pt x="1645409" y="412595"/>
                  <a:pt x="1639729" y="392063"/>
                </a:cubicBezTo>
                <a:cubicBezTo>
                  <a:pt x="1634050" y="371532"/>
                  <a:pt x="1628049" y="353316"/>
                  <a:pt x="1621727" y="337414"/>
                </a:cubicBezTo>
                <a:close/>
                <a:moveTo>
                  <a:pt x="1561034" y="335871"/>
                </a:moveTo>
                <a:lnTo>
                  <a:pt x="1617098" y="369818"/>
                </a:lnTo>
                <a:cubicBezTo>
                  <a:pt x="1614740" y="374586"/>
                  <a:pt x="1611869" y="377780"/>
                  <a:pt x="1608482" y="379398"/>
                </a:cubicBezTo>
                <a:cubicBezTo>
                  <a:pt x="1605096" y="381016"/>
                  <a:pt x="1601453" y="381766"/>
                  <a:pt x="1597553" y="381648"/>
                </a:cubicBezTo>
                <a:cubicBezTo>
                  <a:pt x="1588283" y="397336"/>
                  <a:pt x="1575061" y="413795"/>
                  <a:pt x="1557883" y="431025"/>
                </a:cubicBezTo>
                <a:cubicBezTo>
                  <a:pt x="1540706" y="448256"/>
                  <a:pt x="1524268" y="461629"/>
                  <a:pt x="1508570" y="471145"/>
                </a:cubicBezTo>
                <a:cubicBezTo>
                  <a:pt x="1518568" y="453935"/>
                  <a:pt x="1528662" y="432933"/>
                  <a:pt x="1538852" y="408137"/>
                </a:cubicBezTo>
                <a:cubicBezTo>
                  <a:pt x="1549043" y="383341"/>
                  <a:pt x="1556437" y="359252"/>
                  <a:pt x="1561034" y="335871"/>
                </a:cubicBezTo>
                <a:close/>
                <a:moveTo>
                  <a:pt x="140932" y="307067"/>
                </a:moveTo>
                <a:lnTo>
                  <a:pt x="140932" y="378562"/>
                </a:lnTo>
                <a:lnTo>
                  <a:pt x="194939" y="378562"/>
                </a:lnTo>
                <a:lnTo>
                  <a:pt x="194939" y="307067"/>
                </a:lnTo>
                <a:close/>
                <a:moveTo>
                  <a:pt x="4282822" y="290608"/>
                </a:moveTo>
                <a:lnTo>
                  <a:pt x="4340429" y="303981"/>
                </a:lnTo>
                <a:cubicBezTo>
                  <a:pt x="4339839" y="309071"/>
                  <a:pt x="4338318" y="312907"/>
                  <a:pt x="4335864" y="315490"/>
                </a:cubicBezTo>
                <a:cubicBezTo>
                  <a:pt x="4333410" y="318072"/>
                  <a:pt x="4330474" y="319722"/>
                  <a:pt x="4327056" y="320440"/>
                </a:cubicBezTo>
                <a:lnTo>
                  <a:pt x="4327056" y="388849"/>
                </a:lnTo>
                <a:cubicBezTo>
                  <a:pt x="4327249" y="397828"/>
                  <a:pt x="4328920" y="403658"/>
                  <a:pt x="4332071" y="406337"/>
                </a:cubicBezTo>
                <a:cubicBezTo>
                  <a:pt x="4335221" y="409016"/>
                  <a:pt x="4338693" y="410216"/>
                  <a:pt x="4342486" y="409937"/>
                </a:cubicBezTo>
                <a:lnTo>
                  <a:pt x="4407295" y="409937"/>
                </a:lnTo>
                <a:cubicBezTo>
                  <a:pt x="4415813" y="409420"/>
                  <a:pt x="4422950" y="404168"/>
                  <a:pt x="4428706" y="394183"/>
                </a:cubicBezTo>
                <a:cubicBezTo>
                  <a:pt x="4434463" y="384197"/>
                  <a:pt x="4439161" y="372583"/>
                  <a:pt x="4442803" y="359340"/>
                </a:cubicBezTo>
                <a:cubicBezTo>
                  <a:pt x="4446445" y="346097"/>
                  <a:pt x="4449354" y="334331"/>
                  <a:pt x="4451529" y="324041"/>
                </a:cubicBezTo>
                <a:cubicBezTo>
                  <a:pt x="4451678" y="342064"/>
                  <a:pt x="4453307" y="359381"/>
                  <a:pt x="4456415" y="375990"/>
                </a:cubicBezTo>
                <a:cubicBezTo>
                  <a:pt x="4459522" y="392599"/>
                  <a:pt x="4466294" y="405287"/>
                  <a:pt x="4476732" y="414052"/>
                </a:cubicBezTo>
                <a:cubicBezTo>
                  <a:pt x="4475128" y="428822"/>
                  <a:pt x="4471877" y="439172"/>
                  <a:pt x="4466978" y="445103"/>
                </a:cubicBezTo>
                <a:cubicBezTo>
                  <a:pt x="4462078" y="451034"/>
                  <a:pt x="4455894" y="454451"/>
                  <a:pt x="4448423" y="455352"/>
                </a:cubicBezTo>
                <a:cubicBezTo>
                  <a:pt x="4440952" y="456254"/>
                  <a:pt x="4432558" y="456546"/>
                  <a:pt x="4423239" y="456229"/>
                </a:cubicBezTo>
                <a:lnTo>
                  <a:pt x="4332199" y="456229"/>
                </a:lnTo>
                <a:cubicBezTo>
                  <a:pt x="4315290" y="456700"/>
                  <a:pt x="4302817" y="452414"/>
                  <a:pt x="4294781" y="443370"/>
                </a:cubicBezTo>
                <a:cubicBezTo>
                  <a:pt x="4286744" y="434326"/>
                  <a:pt x="4282757" y="417695"/>
                  <a:pt x="4282822" y="393478"/>
                </a:cubicBezTo>
                <a:close/>
                <a:moveTo>
                  <a:pt x="4464902" y="285979"/>
                </a:moveTo>
                <a:cubicBezTo>
                  <a:pt x="4486826" y="294583"/>
                  <a:pt x="4505471" y="305663"/>
                  <a:pt x="4520837" y="319219"/>
                </a:cubicBezTo>
                <a:cubicBezTo>
                  <a:pt x="4536203" y="332774"/>
                  <a:pt x="4544819" y="348097"/>
                  <a:pt x="4546683" y="365189"/>
                </a:cubicBezTo>
                <a:cubicBezTo>
                  <a:pt x="4547283" y="378744"/>
                  <a:pt x="4543897" y="390338"/>
                  <a:pt x="4536524" y="399972"/>
                </a:cubicBezTo>
                <a:cubicBezTo>
                  <a:pt x="4529152" y="409605"/>
                  <a:pt x="4520366" y="417727"/>
                  <a:pt x="4510164" y="424339"/>
                </a:cubicBezTo>
                <a:cubicBezTo>
                  <a:pt x="4507862" y="413972"/>
                  <a:pt x="4504408" y="400530"/>
                  <a:pt x="4499801" y="384010"/>
                </a:cubicBezTo>
                <a:cubicBezTo>
                  <a:pt x="4495194" y="367491"/>
                  <a:pt x="4489873" y="350428"/>
                  <a:pt x="4483837" y="332823"/>
                </a:cubicBezTo>
                <a:cubicBezTo>
                  <a:pt x="4477801" y="315217"/>
                  <a:pt x="4471490" y="299603"/>
                  <a:pt x="4464902" y="285979"/>
                </a:cubicBezTo>
                <a:close/>
                <a:moveTo>
                  <a:pt x="4248360" y="285464"/>
                </a:moveTo>
                <a:cubicBezTo>
                  <a:pt x="4253713" y="305965"/>
                  <a:pt x="4256951" y="325600"/>
                  <a:pt x="4258076" y="344367"/>
                </a:cubicBezTo>
                <a:cubicBezTo>
                  <a:pt x="4259200" y="363134"/>
                  <a:pt x="4257980" y="379416"/>
                  <a:pt x="4254418" y="393211"/>
                </a:cubicBezTo>
                <a:cubicBezTo>
                  <a:pt x="4250856" y="407007"/>
                  <a:pt x="4244722" y="416697"/>
                  <a:pt x="4236016" y="422281"/>
                </a:cubicBezTo>
                <a:cubicBezTo>
                  <a:pt x="4223778" y="429182"/>
                  <a:pt x="4213920" y="429654"/>
                  <a:pt x="4206441" y="423696"/>
                </a:cubicBezTo>
                <a:cubicBezTo>
                  <a:pt x="4198961" y="417738"/>
                  <a:pt x="4193217" y="408694"/>
                  <a:pt x="4189210" y="396564"/>
                </a:cubicBezTo>
                <a:cubicBezTo>
                  <a:pt x="4201640" y="382291"/>
                  <a:pt x="4212913" y="365703"/>
                  <a:pt x="4223029" y="346801"/>
                </a:cubicBezTo>
                <a:cubicBezTo>
                  <a:pt x="4233144" y="327898"/>
                  <a:pt x="4241588" y="307453"/>
                  <a:pt x="4248360" y="285464"/>
                </a:cubicBezTo>
                <a:close/>
                <a:moveTo>
                  <a:pt x="3574562" y="278778"/>
                </a:moveTo>
                <a:lnTo>
                  <a:pt x="3574562" y="389363"/>
                </a:lnTo>
                <a:lnTo>
                  <a:pt x="3645542" y="372390"/>
                </a:lnTo>
                <a:cubicBezTo>
                  <a:pt x="3639102" y="360131"/>
                  <a:pt x="3633208" y="346329"/>
                  <a:pt x="3627861" y="330984"/>
                </a:cubicBezTo>
                <a:cubicBezTo>
                  <a:pt x="3622514" y="315640"/>
                  <a:pt x="3617778" y="298237"/>
                  <a:pt x="3613652" y="278778"/>
                </a:cubicBezTo>
                <a:close/>
                <a:moveTo>
                  <a:pt x="4336829" y="249974"/>
                </a:moveTo>
                <a:cubicBezTo>
                  <a:pt x="4348957" y="252924"/>
                  <a:pt x="4360876" y="257540"/>
                  <a:pt x="4372585" y="263824"/>
                </a:cubicBezTo>
                <a:cubicBezTo>
                  <a:pt x="4384294" y="270107"/>
                  <a:pt x="4394004" y="277848"/>
                  <a:pt x="4401712" y="287046"/>
                </a:cubicBezTo>
                <a:cubicBezTo>
                  <a:pt x="4409422" y="296244"/>
                  <a:pt x="4413340" y="306689"/>
                  <a:pt x="4413467" y="318383"/>
                </a:cubicBezTo>
                <a:cubicBezTo>
                  <a:pt x="4413028" y="329765"/>
                  <a:pt x="4410362" y="338833"/>
                  <a:pt x="4405466" y="345586"/>
                </a:cubicBezTo>
                <a:cubicBezTo>
                  <a:pt x="4400570" y="352339"/>
                  <a:pt x="4395045" y="357407"/>
                  <a:pt x="4388892" y="360788"/>
                </a:cubicBezTo>
                <a:cubicBezTo>
                  <a:pt x="4382739" y="364169"/>
                  <a:pt x="4377557" y="366494"/>
                  <a:pt x="4373347" y="367760"/>
                </a:cubicBezTo>
                <a:cubicBezTo>
                  <a:pt x="4370540" y="352759"/>
                  <a:pt x="4365739" y="334156"/>
                  <a:pt x="4358946" y="311953"/>
                </a:cubicBezTo>
                <a:cubicBezTo>
                  <a:pt x="4352151" y="289751"/>
                  <a:pt x="4344779" y="269091"/>
                  <a:pt x="4336829" y="249974"/>
                </a:cubicBezTo>
                <a:close/>
                <a:moveTo>
                  <a:pt x="1592923" y="243288"/>
                </a:moveTo>
                <a:lnTo>
                  <a:pt x="1592923" y="311182"/>
                </a:lnTo>
                <a:lnTo>
                  <a:pt x="1643329" y="311182"/>
                </a:lnTo>
                <a:lnTo>
                  <a:pt x="1643329" y="243288"/>
                </a:lnTo>
                <a:close/>
                <a:moveTo>
                  <a:pt x="3195619" y="239173"/>
                </a:moveTo>
                <a:lnTo>
                  <a:pt x="3193562" y="243802"/>
                </a:lnTo>
                <a:cubicBezTo>
                  <a:pt x="3201041" y="261783"/>
                  <a:pt x="3209614" y="278028"/>
                  <a:pt x="3219279" y="292537"/>
                </a:cubicBezTo>
                <a:cubicBezTo>
                  <a:pt x="3228945" y="307046"/>
                  <a:pt x="3239574" y="319947"/>
                  <a:pt x="3251169" y="331242"/>
                </a:cubicBezTo>
                <a:cubicBezTo>
                  <a:pt x="3259955" y="318115"/>
                  <a:pt x="3267971" y="303863"/>
                  <a:pt x="3275214" y="288486"/>
                </a:cubicBezTo>
                <a:cubicBezTo>
                  <a:pt x="3282458" y="273109"/>
                  <a:pt x="3288674" y="256672"/>
                  <a:pt x="3293860" y="239173"/>
                </a:cubicBezTo>
                <a:close/>
                <a:moveTo>
                  <a:pt x="23146" y="225800"/>
                </a:moveTo>
                <a:cubicBezTo>
                  <a:pt x="32587" y="227075"/>
                  <a:pt x="41095" y="229154"/>
                  <a:pt x="48671" y="232036"/>
                </a:cubicBezTo>
                <a:cubicBezTo>
                  <a:pt x="56247" y="234919"/>
                  <a:pt x="63340" y="238669"/>
                  <a:pt x="69952" y="243288"/>
                </a:cubicBezTo>
                <a:lnTo>
                  <a:pt x="273120" y="243288"/>
                </a:lnTo>
                <a:lnTo>
                  <a:pt x="317869" y="229400"/>
                </a:lnTo>
                <a:lnTo>
                  <a:pt x="317869" y="402736"/>
                </a:lnTo>
                <a:cubicBezTo>
                  <a:pt x="318265" y="421842"/>
                  <a:pt x="314129" y="436480"/>
                  <a:pt x="305460" y="446649"/>
                </a:cubicBezTo>
                <a:cubicBezTo>
                  <a:pt x="296791" y="456818"/>
                  <a:pt x="281211" y="463612"/>
                  <a:pt x="258719" y="467030"/>
                </a:cubicBezTo>
                <a:cubicBezTo>
                  <a:pt x="257090" y="454321"/>
                  <a:pt x="254561" y="443863"/>
                  <a:pt x="251132" y="435655"/>
                </a:cubicBezTo>
                <a:cubicBezTo>
                  <a:pt x="247703" y="427446"/>
                  <a:pt x="242345" y="420588"/>
                  <a:pt x="235058" y="415081"/>
                </a:cubicBezTo>
                <a:cubicBezTo>
                  <a:pt x="230076" y="415981"/>
                  <a:pt x="223711" y="415595"/>
                  <a:pt x="215963" y="413923"/>
                </a:cubicBezTo>
                <a:cubicBezTo>
                  <a:pt x="208216" y="412252"/>
                  <a:pt x="201208" y="408523"/>
                  <a:pt x="194939" y="402736"/>
                </a:cubicBezTo>
                <a:lnTo>
                  <a:pt x="194939" y="386791"/>
                </a:lnTo>
                <a:lnTo>
                  <a:pt x="140932" y="386791"/>
                </a:lnTo>
                <a:lnTo>
                  <a:pt x="140932" y="414052"/>
                </a:lnTo>
                <a:cubicBezTo>
                  <a:pt x="134171" y="418563"/>
                  <a:pt x="127120" y="421499"/>
                  <a:pt x="119780" y="422860"/>
                </a:cubicBezTo>
                <a:cubicBezTo>
                  <a:pt x="112440" y="424221"/>
                  <a:pt x="105260" y="424714"/>
                  <a:pt x="98241" y="424339"/>
                </a:cubicBezTo>
                <a:lnTo>
                  <a:pt x="98241" y="283407"/>
                </a:lnTo>
                <a:cubicBezTo>
                  <a:pt x="106674" y="284414"/>
                  <a:pt x="114368" y="286257"/>
                  <a:pt x="121323" y="288936"/>
                </a:cubicBezTo>
                <a:cubicBezTo>
                  <a:pt x="128277" y="291615"/>
                  <a:pt x="134814" y="295258"/>
                  <a:pt x="140932" y="299866"/>
                </a:cubicBezTo>
                <a:lnTo>
                  <a:pt x="195968" y="299866"/>
                </a:lnTo>
                <a:lnTo>
                  <a:pt x="236601" y="283921"/>
                </a:lnTo>
                <a:lnTo>
                  <a:pt x="236601" y="404794"/>
                </a:lnTo>
                <a:lnTo>
                  <a:pt x="254089" y="405822"/>
                </a:lnTo>
                <a:cubicBezTo>
                  <a:pt x="260605" y="406176"/>
                  <a:pt x="264934" y="404054"/>
                  <a:pt x="267077" y="399457"/>
                </a:cubicBezTo>
                <a:cubicBezTo>
                  <a:pt x="269220" y="394860"/>
                  <a:pt x="270206" y="388752"/>
                  <a:pt x="270034" y="381133"/>
                </a:cubicBezTo>
                <a:lnTo>
                  <a:pt x="270034" y="251517"/>
                </a:lnTo>
                <a:lnTo>
                  <a:pt x="69952" y="251517"/>
                </a:lnTo>
                <a:lnTo>
                  <a:pt x="69952" y="454686"/>
                </a:lnTo>
                <a:cubicBezTo>
                  <a:pt x="62408" y="459690"/>
                  <a:pt x="54607" y="462926"/>
                  <a:pt x="46549" y="464394"/>
                </a:cubicBezTo>
                <a:cubicBezTo>
                  <a:pt x="38491" y="465862"/>
                  <a:pt x="30690" y="466398"/>
                  <a:pt x="23146" y="466001"/>
                </a:cubicBezTo>
                <a:close/>
                <a:moveTo>
                  <a:pt x="639204" y="207283"/>
                </a:moveTo>
                <a:lnTo>
                  <a:pt x="693725" y="246374"/>
                </a:lnTo>
                <a:cubicBezTo>
                  <a:pt x="691829" y="250478"/>
                  <a:pt x="689321" y="253457"/>
                  <a:pt x="686203" y="255311"/>
                </a:cubicBezTo>
                <a:cubicBezTo>
                  <a:pt x="683085" y="257164"/>
                  <a:pt x="679934" y="257957"/>
                  <a:pt x="676752" y="257689"/>
                </a:cubicBezTo>
                <a:cubicBezTo>
                  <a:pt x="671426" y="273913"/>
                  <a:pt x="665490" y="289558"/>
                  <a:pt x="658942" y="304624"/>
                </a:cubicBezTo>
                <a:cubicBezTo>
                  <a:pt x="652395" y="319690"/>
                  <a:pt x="644787" y="334049"/>
                  <a:pt x="636118" y="347701"/>
                </a:cubicBezTo>
                <a:cubicBezTo>
                  <a:pt x="649438" y="359917"/>
                  <a:pt x="664204" y="370204"/>
                  <a:pt x="680416" y="378562"/>
                </a:cubicBezTo>
                <a:cubicBezTo>
                  <a:pt x="696629" y="386920"/>
                  <a:pt x="714610" y="392578"/>
                  <a:pt x="734359" y="395535"/>
                </a:cubicBezTo>
                <a:lnTo>
                  <a:pt x="699898" y="462915"/>
                </a:lnTo>
                <a:cubicBezTo>
                  <a:pt x="680342" y="454911"/>
                  <a:pt x="662746" y="444559"/>
                  <a:pt x="647112" y="431861"/>
                </a:cubicBezTo>
                <a:cubicBezTo>
                  <a:pt x="631478" y="419163"/>
                  <a:pt x="617869" y="404311"/>
                  <a:pt x="606286" y="387306"/>
                </a:cubicBezTo>
                <a:cubicBezTo>
                  <a:pt x="591230" y="404065"/>
                  <a:pt x="573249" y="419153"/>
                  <a:pt x="552343" y="432568"/>
                </a:cubicBezTo>
                <a:cubicBezTo>
                  <a:pt x="531437" y="445984"/>
                  <a:pt x="506898" y="457472"/>
                  <a:pt x="478727" y="467030"/>
                </a:cubicBezTo>
                <a:cubicBezTo>
                  <a:pt x="496633" y="452714"/>
                  <a:pt x="514571" y="435697"/>
                  <a:pt x="532541" y="415981"/>
                </a:cubicBezTo>
                <a:cubicBezTo>
                  <a:pt x="550511" y="396264"/>
                  <a:pt x="567549" y="373333"/>
                  <a:pt x="583654" y="347186"/>
                </a:cubicBezTo>
                <a:cubicBezTo>
                  <a:pt x="575168" y="328884"/>
                  <a:pt x="568353" y="309296"/>
                  <a:pt x="563209" y="288422"/>
                </a:cubicBezTo>
                <a:cubicBezTo>
                  <a:pt x="558065" y="267548"/>
                  <a:pt x="554594" y="245645"/>
                  <a:pt x="552793" y="222714"/>
                </a:cubicBezTo>
                <a:cubicBezTo>
                  <a:pt x="558408" y="236237"/>
                  <a:pt x="565309" y="250596"/>
                  <a:pt x="573496" y="265791"/>
                </a:cubicBezTo>
                <a:cubicBezTo>
                  <a:pt x="581683" y="280985"/>
                  <a:pt x="591413" y="296116"/>
                  <a:pt x="602685" y="311182"/>
                </a:cubicBezTo>
                <a:cubicBezTo>
                  <a:pt x="617687" y="280921"/>
                  <a:pt x="629860" y="246288"/>
                  <a:pt x="639204" y="207283"/>
                </a:cubicBezTo>
                <a:close/>
                <a:moveTo>
                  <a:pt x="3591535" y="204711"/>
                </a:moveTo>
                <a:lnTo>
                  <a:pt x="3591535" y="270548"/>
                </a:lnTo>
                <a:lnTo>
                  <a:pt x="3643484" y="270548"/>
                </a:lnTo>
                <a:lnTo>
                  <a:pt x="3643484" y="204711"/>
                </a:lnTo>
                <a:close/>
                <a:moveTo>
                  <a:pt x="3503067" y="204711"/>
                </a:moveTo>
                <a:cubicBezTo>
                  <a:pt x="3502831" y="216777"/>
                  <a:pt x="3502403" y="228264"/>
                  <a:pt x="3501781" y="239173"/>
                </a:cubicBezTo>
                <a:cubicBezTo>
                  <a:pt x="3501160" y="250081"/>
                  <a:pt x="3500216" y="260540"/>
                  <a:pt x="3498952" y="270548"/>
                </a:cubicBezTo>
                <a:lnTo>
                  <a:pt x="3548329" y="270548"/>
                </a:lnTo>
                <a:lnTo>
                  <a:pt x="3548329" y="204711"/>
                </a:lnTo>
                <a:close/>
                <a:moveTo>
                  <a:pt x="2884056" y="186195"/>
                </a:moveTo>
                <a:cubicBezTo>
                  <a:pt x="2888739" y="209073"/>
                  <a:pt x="2894547" y="229925"/>
                  <a:pt x="2901480" y="248753"/>
                </a:cubicBezTo>
                <a:cubicBezTo>
                  <a:pt x="2908413" y="267580"/>
                  <a:pt x="2916149" y="284446"/>
                  <a:pt x="2924690" y="299352"/>
                </a:cubicBezTo>
                <a:cubicBezTo>
                  <a:pt x="2930090" y="283450"/>
                  <a:pt x="2934977" y="266133"/>
                  <a:pt x="2939349" y="247403"/>
                </a:cubicBezTo>
                <a:cubicBezTo>
                  <a:pt x="2943721" y="228672"/>
                  <a:pt x="2947578" y="208269"/>
                  <a:pt x="2950922" y="186195"/>
                </a:cubicBezTo>
                <a:close/>
                <a:moveTo>
                  <a:pt x="1592923" y="168707"/>
                </a:moveTo>
                <a:lnTo>
                  <a:pt x="1592923" y="235058"/>
                </a:lnTo>
                <a:lnTo>
                  <a:pt x="1643329" y="235058"/>
                </a:lnTo>
                <a:lnTo>
                  <a:pt x="1643329" y="168707"/>
                </a:lnTo>
                <a:close/>
                <a:moveTo>
                  <a:pt x="1765231" y="166650"/>
                </a:moveTo>
                <a:lnTo>
                  <a:pt x="1765231" y="172822"/>
                </a:lnTo>
                <a:cubicBezTo>
                  <a:pt x="1765263" y="190310"/>
                  <a:pt x="1765198" y="206897"/>
                  <a:pt x="1765038" y="222585"/>
                </a:cubicBezTo>
                <a:cubicBezTo>
                  <a:pt x="1764877" y="238273"/>
                  <a:pt x="1764427" y="253060"/>
                  <a:pt x="1763687" y="266948"/>
                </a:cubicBezTo>
                <a:lnTo>
                  <a:pt x="1817694" y="266948"/>
                </a:lnTo>
                <a:lnTo>
                  <a:pt x="1817694" y="166650"/>
                </a:lnTo>
                <a:close/>
                <a:moveTo>
                  <a:pt x="4392893" y="138360"/>
                </a:moveTo>
                <a:lnTo>
                  <a:pt x="4392893" y="223742"/>
                </a:lnTo>
                <a:lnTo>
                  <a:pt x="4457701" y="223742"/>
                </a:lnTo>
                <a:lnTo>
                  <a:pt x="4457701" y="138360"/>
                </a:lnTo>
                <a:close/>
                <a:moveTo>
                  <a:pt x="4283850" y="138360"/>
                </a:moveTo>
                <a:lnTo>
                  <a:pt x="4283850" y="223742"/>
                </a:lnTo>
                <a:lnTo>
                  <a:pt x="4347630" y="223742"/>
                </a:lnTo>
                <a:lnTo>
                  <a:pt x="4347630" y="138360"/>
                </a:lnTo>
                <a:close/>
                <a:moveTo>
                  <a:pt x="105442" y="124473"/>
                </a:moveTo>
                <a:lnTo>
                  <a:pt x="105442" y="191338"/>
                </a:lnTo>
                <a:lnTo>
                  <a:pt x="226314" y="191338"/>
                </a:lnTo>
                <a:lnTo>
                  <a:pt x="226314" y="124473"/>
                </a:lnTo>
                <a:close/>
                <a:moveTo>
                  <a:pt x="630460" y="117786"/>
                </a:moveTo>
                <a:cubicBezTo>
                  <a:pt x="651474" y="121387"/>
                  <a:pt x="670912" y="128202"/>
                  <a:pt x="688775" y="138232"/>
                </a:cubicBezTo>
                <a:cubicBezTo>
                  <a:pt x="706638" y="148262"/>
                  <a:pt x="718746" y="159963"/>
                  <a:pt x="725101" y="173336"/>
                </a:cubicBezTo>
                <a:cubicBezTo>
                  <a:pt x="730152" y="185836"/>
                  <a:pt x="731651" y="196498"/>
                  <a:pt x="729596" y="205321"/>
                </a:cubicBezTo>
                <a:cubicBezTo>
                  <a:pt x="727542" y="214144"/>
                  <a:pt x="723516" y="221225"/>
                  <a:pt x="717519" y="226562"/>
                </a:cubicBezTo>
                <a:cubicBezTo>
                  <a:pt x="711521" y="231899"/>
                  <a:pt x="705133" y="235588"/>
                  <a:pt x="698354" y="237630"/>
                </a:cubicBezTo>
                <a:cubicBezTo>
                  <a:pt x="688935" y="217527"/>
                  <a:pt x="678327" y="197039"/>
                  <a:pt x="666529" y="176165"/>
                </a:cubicBezTo>
                <a:cubicBezTo>
                  <a:pt x="654731" y="155291"/>
                  <a:pt x="642708" y="135831"/>
                  <a:pt x="630460" y="117786"/>
                </a:cubicBezTo>
                <a:close/>
                <a:moveTo>
                  <a:pt x="551765" y="114186"/>
                </a:moveTo>
                <a:lnTo>
                  <a:pt x="606800" y="152762"/>
                </a:lnTo>
                <a:cubicBezTo>
                  <a:pt x="605354" y="158163"/>
                  <a:pt x="602975" y="161763"/>
                  <a:pt x="599664" y="163563"/>
                </a:cubicBezTo>
                <a:cubicBezTo>
                  <a:pt x="596352" y="165364"/>
                  <a:pt x="593073" y="165364"/>
                  <a:pt x="589827" y="163563"/>
                </a:cubicBezTo>
                <a:cubicBezTo>
                  <a:pt x="579882" y="181426"/>
                  <a:pt x="565695" y="200479"/>
                  <a:pt x="547264" y="220721"/>
                </a:cubicBezTo>
                <a:cubicBezTo>
                  <a:pt x="528833" y="240962"/>
                  <a:pt x="510274" y="258600"/>
                  <a:pt x="491586" y="273634"/>
                </a:cubicBezTo>
                <a:cubicBezTo>
                  <a:pt x="496805" y="262112"/>
                  <a:pt x="503340" y="247266"/>
                  <a:pt x="511188" y="229095"/>
                </a:cubicBezTo>
                <a:cubicBezTo>
                  <a:pt x="519037" y="210925"/>
                  <a:pt x="526714" y="191697"/>
                  <a:pt x="534220" y="171412"/>
                </a:cubicBezTo>
                <a:cubicBezTo>
                  <a:pt x="541725" y="151127"/>
                  <a:pt x="547574" y="132052"/>
                  <a:pt x="551765" y="114186"/>
                </a:cubicBezTo>
                <a:close/>
                <a:moveTo>
                  <a:pt x="61722" y="99270"/>
                </a:moveTo>
                <a:cubicBezTo>
                  <a:pt x="70649" y="100566"/>
                  <a:pt x="78642" y="102602"/>
                  <a:pt x="85704" y="105378"/>
                </a:cubicBezTo>
                <a:cubicBezTo>
                  <a:pt x="92766" y="108153"/>
                  <a:pt x="99345" y="111603"/>
                  <a:pt x="105442" y="115729"/>
                </a:cubicBezTo>
                <a:lnTo>
                  <a:pt x="105442" y="116243"/>
                </a:lnTo>
                <a:lnTo>
                  <a:pt x="227858" y="116243"/>
                </a:lnTo>
                <a:lnTo>
                  <a:pt x="271577" y="101327"/>
                </a:lnTo>
                <a:lnTo>
                  <a:pt x="271577" y="220142"/>
                </a:lnTo>
                <a:cubicBezTo>
                  <a:pt x="266444" y="221331"/>
                  <a:pt x="259351" y="221139"/>
                  <a:pt x="250296" y="219563"/>
                </a:cubicBezTo>
                <a:cubicBezTo>
                  <a:pt x="241241" y="217988"/>
                  <a:pt x="233247" y="214066"/>
                  <a:pt x="226314" y="207798"/>
                </a:cubicBezTo>
                <a:lnTo>
                  <a:pt x="226314" y="199568"/>
                </a:lnTo>
                <a:lnTo>
                  <a:pt x="105442" y="199568"/>
                </a:lnTo>
                <a:lnTo>
                  <a:pt x="105442" y="213970"/>
                </a:lnTo>
                <a:cubicBezTo>
                  <a:pt x="98445" y="218727"/>
                  <a:pt x="91223" y="221814"/>
                  <a:pt x="83775" y="223228"/>
                </a:cubicBezTo>
                <a:cubicBezTo>
                  <a:pt x="76328" y="224643"/>
                  <a:pt x="68977" y="225157"/>
                  <a:pt x="61722" y="224771"/>
                </a:cubicBezTo>
                <a:close/>
                <a:moveTo>
                  <a:pt x="4751775" y="94641"/>
                </a:moveTo>
                <a:lnTo>
                  <a:pt x="4751775" y="168707"/>
                </a:lnTo>
                <a:cubicBezTo>
                  <a:pt x="4774921" y="144018"/>
                  <a:pt x="4794466" y="119329"/>
                  <a:pt x="4810411" y="94641"/>
                </a:cubicBezTo>
                <a:close/>
                <a:moveTo>
                  <a:pt x="1592923" y="93612"/>
                </a:moveTo>
                <a:lnTo>
                  <a:pt x="1592923" y="159963"/>
                </a:lnTo>
                <a:lnTo>
                  <a:pt x="1643329" y="159963"/>
                </a:lnTo>
                <a:lnTo>
                  <a:pt x="1643329" y="93612"/>
                </a:lnTo>
                <a:close/>
                <a:moveTo>
                  <a:pt x="4072833" y="83839"/>
                </a:moveTo>
                <a:lnTo>
                  <a:pt x="4129926" y="144018"/>
                </a:lnTo>
                <a:cubicBezTo>
                  <a:pt x="4127847" y="148422"/>
                  <a:pt x="4124804" y="151958"/>
                  <a:pt x="4120796" y="154627"/>
                </a:cubicBezTo>
                <a:cubicBezTo>
                  <a:pt x="4116789" y="157295"/>
                  <a:pt x="4111945" y="157359"/>
                  <a:pt x="4106266" y="154819"/>
                </a:cubicBezTo>
                <a:cubicBezTo>
                  <a:pt x="4083645" y="191231"/>
                  <a:pt x="4054177" y="226036"/>
                  <a:pt x="4017862" y="259233"/>
                </a:cubicBezTo>
                <a:cubicBezTo>
                  <a:pt x="3981547" y="292430"/>
                  <a:pt x="3938320" y="320033"/>
                  <a:pt x="3888182" y="342043"/>
                </a:cubicBezTo>
                <a:cubicBezTo>
                  <a:pt x="3907721" y="368154"/>
                  <a:pt x="3933222" y="384969"/>
                  <a:pt x="3964686" y="392487"/>
                </a:cubicBezTo>
                <a:cubicBezTo>
                  <a:pt x="3996151" y="400006"/>
                  <a:pt x="4029501" y="402038"/>
                  <a:pt x="4064737" y="398583"/>
                </a:cubicBezTo>
                <a:cubicBezTo>
                  <a:pt x="4099973" y="395129"/>
                  <a:pt x="4133019" y="389998"/>
                  <a:pt x="4163873" y="383191"/>
                </a:cubicBezTo>
                <a:cubicBezTo>
                  <a:pt x="4158419" y="394207"/>
                  <a:pt x="4153769" y="404965"/>
                  <a:pt x="4149922" y="415466"/>
                </a:cubicBezTo>
                <a:cubicBezTo>
                  <a:pt x="4146075" y="425968"/>
                  <a:pt x="4143353" y="438012"/>
                  <a:pt x="4141756" y="451599"/>
                </a:cubicBezTo>
                <a:cubicBezTo>
                  <a:pt x="4085194" y="454835"/>
                  <a:pt x="4039442" y="455908"/>
                  <a:pt x="4004501" y="454819"/>
                </a:cubicBezTo>
                <a:cubicBezTo>
                  <a:pt x="3969560" y="453730"/>
                  <a:pt x="3942249" y="445469"/>
                  <a:pt x="3922567" y="430035"/>
                </a:cubicBezTo>
                <a:cubicBezTo>
                  <a:pt x="3902885" y="414601"/>
                  <a:pt x="3887652" y="386985"/>
                  <a:pt x="3876866" y="347186"/>
                </a:cubicBezTo>
                <a:cubicBezTo>
                  <a:pt x="3873416" y="366432"/>
                  <a:pt x="3869258" y="383877"/>
                  <a:pt x="3864393" y="399521"/>
                </a:cubicBezTo>
                <a:cubicBezTo>
                  <a:pt x="3859528" y="415166"/>
                  <a:pt x="3854599" y="427725"/>
                  <a:pt x="3849605" y="437198"/>
                </a:cubicBezTo>
                <a:cubicBezTo>
                  <a:pt x="3850838" y="445384"/>
                  <a:pt x="3850816" y="451257"/>
                  <a:pt x="3849541" y="454814"/>
                </a:cubicBezTo>
                <a:cubicBezTo>
                  <a:pt x="3848266" y="458372"/>
                  <a:pt x="3846059" y="461415"/>
                  <a:pt x="3842919" y="463944"/>
                </a:cubicBezTo>
                <a:lnTo>
                  <a:pt x="3803828" y="396050"/>
                </a:lnTo>
                <a:lnTo>
                  <a:pt x="3875323" y="319411"/>
                </a:lnTo>
                <a:cubicBezTo>
                  <a:pt x="3876952" y="323441"/>
                  <a:pt x="3878838" y="327212"/>
                  <a:pt x="3880981" y="330727"/>
                </a:cubicBezTo>
                <a:cubicBezTo>
                  <a:pt x="3896446" y="317595"/>
                  <a:pt x="3914265" y="301225"/>
                  <a:pt x="3934435" y="281616"/>
                </a:cubicBezTo>
                <a:cubicBezTo>
                  <a:pt x="3954606" y="262007"/>
                  <a:pt x="3974863" y="239770"/>
                  <a:pt x="3995205" y="214903"/>
                </a:cubicBezTo>
                <a:cubicBezTo>
                  <a:pt x="4015547" y="190037"/>
                  <a:pt x="4033708" y="163151"/>
                  <a:pt x="4049688" y="134245"/>
                </a:cubicBezTo>
                <a:lnTo>
                  <a:pt x="3829031" y="134245"/>
                </a:lnTo>
                <a:lnTo>
                  <a:pt x="3825431" y="125502"/>
                </a:lnTo>
                <a:lnTo>
                  <a:pt x="4054317" y="125502"/>
                </a:lnTo>
                <a:cubicBezTo>
                  <a:pt x="4061518" y="112128"/>
                  <a:pt x="4067690" y="98241"/>
                  <a:pt x="4072833" y="83839"/>
                </a:cubicBezTo>
                <a:close/>
                <a:moveTo>
                  <a:pt x="2104568" y="75095"/>
                </a:moveTo>
                <a:lnTo>
                  <a:pt x="2164747" y="88468"/>
                </a:lnTo>
                <a:cubicBezTo>
                  <a:pt x="2165197" y="92894"/>
                  <a:pt x="2164169" y="97159"/>
                  <a:pt x="2161661" y="101263"/>
                </a:cubicBezTo>
                <a:cubicBezTo>
                  <a:pt x="2159154" y="105367"/>
                  <a:pt x="2155553" y="107446"/>
                  <a:pt x="2150860" y="107499"/>
                </a:cubicBezTo>
                <a:lnTo>
                  <a:pt x="2150860" y="342557"/>
                </a:lnTo>
                <a:cubicBezTo>
                  <a:pt x="2144591" y="348354"/>
                  <a:pt x="2136683" y="352319"/>
                  <a:pt x="2127135" y="354452"/>
                </a:cubicBezTo>
                <a:cubicBezTo>
                  <a:pt x="2117588" y="356584"/>
                  <a:pt x="2110065" y="357591"/>
                  <a:pt x="2104568" y="357473"/>
                </a:cubicBezTo>
                <a:close/>
                <a:moveTo>
                  <a:pt x="1765745" y="58636"/>
                </a:moveTo>
                <a:lnTo>
                  <a:pt x="1765231" y="157906"/>
                </a:lnTo>
                <a:lnTo>
                  <a:pt x="1817694" y="157906"/>
                </a:lnTo>
                <a:lnTo>
                  <a:pt x="1817694" y="58636"/>
                </a:lnTo>
                <a:close/>
                <a:moveTo>
                  <a:pt x="1900886" y="57093"/>
                </a:moveTo>
                <a:lnTo>
                  <a:pt x="2085023" y="57093"/>
                </a:lnTo>
                <a:lnTo>
                  <a:pt x="2080394" y="65323"/>
                </a:lnTo>
                <a:lnTo>
                  <a:pt x="2010957" y="65323"/>
                </a:lnTo>
                <a:lnTo>
                  <a:pt x="2010957" y="216541"/>
                </a:lnTo>
                <a:lnTo>
                  <a:pt x="2096338" y="216541"/>
                </a:lnTo>
                <a:lnTo>
                  <a:pt x="2091710" y="224257"/>
                </a:lnTo>
                <a:lnTo>
                  <a:pt x="2010957" y="224257"/>
                </a:lnTo>
                <a:lnTo>
                  <a:pt x="2010957" y="450571"/>
                </a:lnTo>
                <a:cubicBezTo>
                  <a:pt x="2004570" y="457407"/>
                  <a:pt x="1996255" y="461994"/>
                  <a:pt x="1986011" y="464330"/>
                </a:cubicBezTo>
                <a:cubicBezTo>
                  <a:pt x="1975766" y="466666"/>
                  <a:pt x="1967965" y="467394"/>
                  <a:pt x="1962608" y="466516"/>
                </a:cubicBezTo>
                <a:lnTo>
                  <a:pt x="1962608" y="224257"/>
                </a:lnTo>
                <a:lnTo>
                  <a:pt x="1894713" y="224257"/>
                </a:lnTo>
                <a:lnTo>
                  <a:pt x="1891627" y="216541"/>
                </a:lnTo>
                <a:lnTo>
                  <a:pt x="1962608" y="216541"/>
                </a:lnTo>
                <a:lnTo>
                  <a:pt x="1962608" y="65323"/>
                </a:lnTo>
                <a:lnTo>
                  <a:pt x="1903972" y="65323"/>
                </a:lnTo>
                <a:close/>
                <a:moveTo>
                  <a:pt x="4392893" y="44749"/>
                </a:moveTo>
                <a:lnTo>
                  <a:pt x="4392893" y="128588"/>
                </a:lnTo>
                <a:lnTo>
                  <a:pt x="4457701" y="128588"/>
                </a:lnTo>
                <a:lnTo>
                  <a:pt x="4457701" y="44749"/>
                </a:lnTo>
                <a:close/>
                <a:moveTo>
                  <a:pt x="4283850" y="44749"/>
                </a:moveTo>
                <a:lnTo>
                  <a:pt x="4283850" y="128588"/>
                </a:lnTo>
                <a:lnTo>
                  <a:pt x="4347630" y="128588"/>
                </a:lnTo>
                <a:lnTo>
                  <a:pt x="4347630" y="44749"/>
                </a:lnTo>
                <a:close/>
                <a:moveTo>
                  <a:pt x="3503581" y="43206"/>
                </a:moveTo>
                <a:lnTo>
                  <a:pt x="3503581" y="113671"/>
                </a:lnTo>
                <a:lnTo>
                  <a:pt x="3701092" y="113671"/>
                </a:lnTo>
                <a:lnTo>
                  <a:pt x="3701092" y="43206"/>
                </a:lnTo>
                <a:close/>
                <a:moveTo>
                  <a:pt x="3285630" y="32919"/>
                </a:moveTo>
                <a:cubicBezTo>
                  <a:pt x="3308422" y="36380"/>
                  <a:pt x="3325846" y="42316"/>
                  <a:pt x="3337901" y="50728"/>
                </a:cubicBezTo>
                <a:cubicBezTo>
                  <a:pt x="3349956" y="59140"/>
                  <a:pt x="3357221" y="67776"/>
                  <a:pt x="3359696" y="76638"/>
                </a:cubicBezTo>
                <a:cubicBezTo>
                  <a:pt x="3362624" y="87217"/>
                  <a:pt x="3362198" y="95892"/>
                  <a:pt x="3358420" y="102661"/>
                </a:cubicBezTo>
                <a:cubicBezTo>
                  <a:pt x="3354642" y="109430"/>
                  <a:pt x="3349492" y="114599"/>
                  <a:pt x="3342970" y="118167"/>
                </a:cubicBezTo>
                <a:cubicBezTo>
                  <a:pt x="3336449" y="121736"/>
                  <a:pt x="3330537" y="124009"/>
                  <a:pt x="3325235" y="124987"/>
                </a:cubicBezTo>
                <a:cubicBezTo>
                  <a:pt x="3319342" y="109032"/>
                  <a:pt x="3313126" y="93751"/>
                  <a:pt x="3306590" y="79146"/>
                </a:cubicBezTo>
                <a:cubicBezTo>
                  <a:pt x="3300054" y="64540"/>
                  <a:pt x="3293067" y="49131"/>
                  <a:pt x="3285630" y="32919"/>
                </a:cubicBezTo>
                <a:close/>
                <a:moveTo>
                  <a:pt x="1357999" y="31890"/>
                </a:moveTo>
                <a:cubicBezTo>
                  <a:pt x="1374533" y="32908"/>
                  <a:pt x="1389556" y="36273"/>
                  <a:pt x="1403069" y="41984"/>
                </a:cubicBezTo>
                <a:cubicBezTo>
                  <a:pt x="1416581" y="47695"/>
                  <a:pt x="1425046" y="57361"/>
                  <a:pt x="1428465" y="70980"/>
                </a:cubicBezTo>
                <a:cubicBezTo>
                  <a:pt x="1430357" y="81458"/>
                  <a:pt x="1429201" y="90621"/>
                  <a:pt x="1424998" y="98470"/>
                </a:cubicBezTo>
                <a:cubicBezTo>
                  <a:pt x="1420794" y="106318"/>
                  <a:pt x="1415561" y="112738"/>
                  <a:pt x="1409300" y="117729"/>
                </a:cubicBezTo>
                <a:cubicBezTo>
                  <a:pt x="1403039" y="122720"/>
                  <a:pt x="1397769" y="126168"/>
                  <a:pt x="1393489" y="128073"/>
                </a:cubicBezTo>
                <a:cubicBezTo>
                  <a:pt x="1389085" y="111207"/>
                  <a:pt x="1383877" y="94919"/>
                  <a:pt x="1377866" y="79210"/>
                </a:cubicBezTo>
                <a:cubicBezTo>
                  <a:pt x="1371854" y="63501"/>
                  <a:pt x="1365232" y="47728"/>
                  <a:pt x="1357999" y="31890"/>
                </a:cubicBezTo>
                <a:close/>
                <a:moveTo>
                  <a:pt x="1551775" y="15945"/>
                </a:moveTo>
                <a:lnTo>
                  <a:pt x="1607325" y="27261"/>
                </a:lnTo>
                <a:cubicBezTo>
                  <a:pt x="1606050" y="32533"/>
                  <a:pt x="1604228" y="36519"/>
                  <a:pt x="1601860" y="39219"/>
                </a:cubicBezTo>
                <a:cubicBezTo>
                  <a:pt x="1599492" y="41920"/>
                  <a:pt x="1596513" y="44106"/>
                  <a:pt x="1592923" y="45777"/>
                </a:cubicBezTo>
                <a:lnTo>
                  <a:pt x="1592923" y="85382"/>
                </a:lnTo>
                <a:lnTo>
                  <a:pt x="1643329" y="85382"/>
                </a:lnTo>
                <a:lnTo>
                  <a:pt x="1643329" y="15945"/>
                </a:lnTo>
                <a:lnTo>
                  <a:pt x="1698365" y="27261"/>
                </a:lnTo>
                <a:cubicBezTo>
                  <a:pt x="1697165" y="32533"/>
                  <a:pt x="1695579" y="36519"/>
                  <a:pt x="1693607" y="39219"/>
                </a:cubicBezTo>
                <a:cubicBezTo>
                  <a:pt x="1691636" y="41920"/>
                  <a:pt x="1688764" y="44106"/>
                  <a:pt x="1684992" y="45777"/>
                </a:cubicBezTo>
                <a:lnTo>
                  <a:pt x="1684992" y="85382"/>
                </a:lnTo>
                <a:lnTo>
                  <a:pt x="1722025" y="85382"/>
                </a:lnTo>
                <a:lnTo>
                  <a:pt x="1716882" y="93612"/>
                </a:lnTo>
                <a:lnTo>
                  <a:pt x="1684992" y="93612"/>
                </a:lnTo>
                <a:lnTo>
                  <a:pt x="1684992" y="311182"/>
                </a:lnTo>
                <a:lnTo>
                  <a:pt x="1720482" y="311182"/>
                </a:lnTo>
                <a:cubicBezTo>
                  <a:pt x="1722925" y="289001"/>
                  <a:pt x="1724340" y="267398"/>
                  <a:pt x="1724726" y="246374"/>
                </a:cubicBezTo>
                <a:cubicBezTo>
                  <a:pt x="1725111" y="225350"/>
                  <a:pt x="1725240" y="205290"/>
                  <a:pt x="1725111" y="186195"/>
                </a:cubicBezTo>
                <a:lnTo>
                  <a:pt x="1725111" y="32404"/>
                </a:lnTo>
                <a:cubicBezTo>
                  <a:pt x="1732687" y="33229"/>
                  <a:pt x="1740038" y="35180"/>
                  <a:pt x="1747164" y="38255"/>
                </a:cubicBezTo>
                <a:cubicBezTo>
                  <a:pt x="1754290" y="41330"/>
                  <a:pt x="1760484" y="45209"/>
                  <a:pt x="1765745" y="49892"/>
                </a:cubicBezTo>
                <a:lnTo>
                  <a:pt x="1819237" y="49892"/>
                </a:lnTo>
                <a:lnTo>
                  <a:pt x="1858842" y="35490"/>
                </a:lnTo>
                <a:lnTo>
                  <a:pt x="1861928" y="401193"/>
                </a:lnTo>
                <a:cubicBezTo>
                  <a:pt x="1861907" y="422089"/>
                  <a:pt x="1857321" y="437648"/>
                  <a:pt x="1848170" y="447870"/>
                </a:cubicBezTo>
                <a:cubicBezTo>
                  <a:pt x="1839018" y="458093"/>
                  <a:pt x="1825431" y="464137"/>
                  <a:pt x="1807407" y="466001"/>
                </a:cubicBezTo>
                <a:cubicBezTo>
                  <a:pt x="1806185" y="451765"/>
                  <a:pt x="1803315" y="441147"/>
                  <a:pt x="1798797" y="434150"/>
                </a:cubicBezTo>
                <a:cubicBezTo>
                  <a:pt x="1794279" y="427152"/>
                  <a:pt x="1788246" y="421754"/>
                  <a:pt x="1780699" y="417957"/>
                </a:cubicBezTo>
                <a:cubicBezTo>
                  <a:pt x="1773152" y="414160"/>
                  <a:pt x="1764224" y="409943"/>
                  <a:pt x="1753915" y="405308"/>
                </a:cubicBezTo>
                <a:lnTo>
                  <a:pt x="1801235" y="407880"/>
                </a:lnTo>
                <a:cubicBezTo>
                  <a:pt x="1807321" y="408105"/>
                  <a:pt x="1811608" y="406240"/>
                  <a:pt x="1814094" y="402286"/>
                </a:cubicBezTo>
                <a:cubicBezTo>
                  <a:pt x="1816580" y="398332"/>
                  <a:pt x="1817780" y="392481"/>
                  <a:pt x="1817694" y="384734"/>
                </a:cubicBezTo>
                <a:lnTo>
                  <a:pt x="1817694" y="275692"/>
                </a:lnTo>
                <a:lnTo>
                  <a:pt x="1763173" y="275692"/>
                </a:lnTo>
                <a:cubicBezTo>
                  <a:pt x="1760923" y="321790"/>
                  <a:pt x="1752950" y="360624"/>
                  <a:pt x="1739256" y="392192"/>
                </a:cubicBezTo>
                <a:cubicBezTo>
                  <a:pt x="1725561" y="423760"/>
                  <a:pt x="1702673" y="450764"/>
                  <a:pt x="1670590" y="473202"/>
                </a:cubicBezTo>
                <a:cubicBezTo>
                  <a:pt x="1685560" y="446606"/>
                  <a:pt x="1696897" y="419817"/>
                  <a:pt x="1704602" y="392835"/>
                </a:cubicBezTo>
                <a:cubicBezTo>
                  <a:pt x="1712306" y="365853"/>
                  <a:pt x="1717600" y="339321"/>
                  <a:pt x="1720482" y="313239"/>
                </a:cubicBezTo>
                <a:lnTo>
                  <a:pt x="1716882" y="319926"/>
                </a:lnTo>
                <a:lnTo>
                  <a:pt x="1516799" y="319926"/>
                </a:lnTo>
                <a:lnTo>
                  <a:pt x="1513199" y="311182"/>
                </a:lnTo>
                <a:lnTo>
                  <a:pt x="1551775" y="311182"/>
                </a:lnTo>
                <a:lnTo>
                  <a:pt x="1551775" y="93612"/>
                </a:lnTo>
                <a:lnTo>
                  <a:pt x="1519886" y="93612"/>
                </a:lnTo>
                <a:lnTo>
                  <a:pt x="1515771" y="85382"/>
                </a:lnTo>
                <a:lnTo>
                  <a:pt x="1551775" y="85382"/>
                </a:lnTo>
                <a:close/>
                <a:moveTo>
                  <a:pt x="4238073" y="14402"/>
                </a:moveTo>
                <a:cubicBezTo>
                  <a:pt x="4247664" y="15720"/>
                  <a:pt x="4256000" y="18099"/>
                  <a:pt x="4263084" y="21539"/>
                </a:cubicBezTo>
                <a:cubicBezTo>
                  <a:pt x="4270166" y="24978"/>
                  <a:pt x="4277089" y="29286"/>
                  <a:pt x="4283850" y="34462"/>
                </a:cubicBezTo>
                <a:lnTo>
                  <a:pt x="4283850" y="34976"/>
                </a:lnTo>
                <a:lnTo>
                  <a:pt x="4458729" y="34976"/>
                </a:lnTo>
                <a:lnTo>
                  <a:pt x="4503478" y="16974"/>
                </a:lnTo>
                <a:lnTo>
                  <a:pt x="4503478" y="264376"/>
                </a:lnTo>
                <a:cubicBezTo>
                  <a:pt x="4497294" y="265212"/>
                  <a:pt x="4489987" y="264569"/>
                  <a:pt x="4481553" y="262447"/>
                </a:cubicBezTo>
                <a:cubicBezTo>
                  <a:pt x="4473120" y="260326"/>
                  <a:pt x="4465169" y="256339"/>
                  <a:pt x="4457701" y="250489"/>
                </a:cubicBezTo>
                <a:lnTo>
                  <a:pt x="4457701" y="233515"/>
                </a:lnTo>
                <a:lnTo>
                  <a:pt x="4283850" y="233515"/>
                </a:lnTo>
                <a:lnTo>
                  <a:pt x="4283850" y="253060"/>
                </a:lnTo>
                <a:cubicBezTo>
                  <a:pt x="4277507" y="257229"/>
                  <a:pt x="4270263" y="260465"/>
                  <a:pt x="4262119" y="262769"/>
                </a:cubicBezTo>
                <a:cubicBezTo>
                  <a:pt x="4253975" y="265073"/>
                  <a:pt x="4245960" y="266123"/>
                  <a:pt x="4238073" y="265919"/>
                </a:cubicBezTo>
                <a:close/>
                <a:moveTo>
                  <a:pt x="3455232" y="13373"/>
                </a:moveTo>
                <a:cubicBezTo>
                  <a:pt x="3464801" y="15120"/>
                  <a:pt x="3473695" y="17670"/>
                  <a:pt x="3481914" y="21024"/>
                </a:cubicBezTo>
                <a:cubicBezTo>
                  <a:pt x="3490133" y="24378"/>
                  <a:pt x="3497356" y="28857"/>
                  <a:pt x="3503581" y="34462"/>
                </a:cubicBezTo>
                <a:lnTo>
                  <a:pt x="3701092" y="34462"/>
                </a:lnTo>
                <a:lnTo>
                  <a:pt x="3701092" y="33947"/>
                </a:lnTo>
                <a:lnTo>
                  <a:pt x="3747383" y="13888"/>
                </a:lnTo>
                <a:lnTo>
                  <a:pt x="3747383" y="144018"/>
                </a:lnTo>
                <a:cubicBezTo>
                  <a:pt x="3741822" y="145358"/>
                  <a:pt x="3734556" y="144993"/>
                  <a:pt x="3725588" y="142925"/>
                </a:cubicBezTo>
                <a:cubicBezTo>
                  <a:pt x="3716619" y="140857"/>
                  <a:pt x="3708453" y="136764"/>
                  <a:pt x="3701092" y="130645"/>
                </a:cubicBezTo>
                <a:lnTo>
                  <a:pt x="3701092" y="122415"/>
                </a:lnTo>
                <a:lnTo>
                  <a:pt x="3503581" y="122415"/>
                </a:lnTo>
                <a:lnTo>
                  <a:pt x="3503581" y="175908"/>
                </a:lnTo>
                <a:cubicBezTo>
                  <a:pt x="3503560" y="179498"/>
                  <a:pt x="3503474" y="182991"/>
                  <a:pt x="3503324" y="186388"/>
                </a:cubicBezTo>
                <a:cubicBezTo>
                  <a:pt x="3503174" y="189785"/>
                  <a:pt x="3503088" y="193149"/>
                  <a:pt x="3503067" y="196482"/>
                </a:cubicBezTo>
                <a:lnTo>
                  <a:pt x="3548329" y="196482"/>
                </a:lnTo>
                <a:lnTo>
                  <a:pt x="3548329" y="135274"/>
                </a:lnTo>
                <a:lnTo>
                  <a:pt x="3603879" y="147104"/>
                </a:lnTo>
                <a:cubicBezTo>
                  <a:pt x="3603172" y="151862"/>
                  <a:pt x="3601886" y="155462"/>
                  <a:pt x="3600022" y="157906"/>
                </a:cubicBezTo>
                <a:cubicBezTo>
                  <a:pt x="3598157" y="160349"/>
                  <a:pt x="3595328" y="162406"/>
                  <a:pt x="3591535" y="164078"/>
                </a:cubicBezTo>
                <a:lnTo>
                  <a:pt x="3591535" y="196482"/>
                </a:lnTo>
                <a:lnTo>
                  <a:pt x="3643484" y="196482"/>
                </a:lnTo>
                <a:lnTo>
                  <a:pt x="3643484" y="138360"/>
                </a:lnTo>
                <a:lnTo>
                  <a:pt x="3700577" y="150190"/>
                </a:lnTo>
                <a:cubicBezTo>
                  <a:pt x="3699838" y="154948"/>
                  <a:pt x="3698488" y="158549"/>
                  <a:pt x="3696527" y="160992"/>
                </a:cubicBezTo>
                <a:cubicBezTo>
                  <a:pt x="3694566" y="163435"/>
                  <a:pt x="3691801" y="165492"/>
                  <a:pt x="3688233" y="167164"/>
                </a:cubicBezTo>
                <a:lnTo>
                  <a:pt x="3688233" y="196482"/>
                </a:lnTo>
                <a:lnTo>
                  <a:pt x="3756127" y="196482"/>
                </a:lnTo>
                <a:lnTo>
                  <a:pt x="3751498" y="204711"/>
                </a:lnTo>
                <a:lnTo>
                  <a:pt x="3688233" y="204711"/>
                </a:lnTo>
                <a:lnTo>
                  <a:pt x="3688233" y="270548"/>
                </a:lnTo>
                <a:lnTo>
                  <a:pt x="3771043" y="270548"/>
                </a:lnTo>
                <a:lnTo>
                  <a:pt x="3766928" y="278778"/>
                </a:lnTo>
                <a:lnTo>
                  <a:pt x="3618796" y="278778"/>
                </a:lnTo>
                <a:cubicBezTo>
                  <a:pt x="3626789" y="296255"/>
                  <a:pt x="3636133" y="311964"/>
                  <a:pt x="3646828" y="325905"/>
                </a:cubicBezTo>
                <a:cubicBezTo>
                  <a:pt x="3657522" y="339846"/>
                  <a:pt x="3669438" y="352083"/>
                  <a:pt x="3682575" y="362617"/>
                </a:cubicBezTo>
                <a:lnTo>
                  <a:pt x="3711893" y="283407"/>
                </a:lnTo>
                <a:lnTo>
                  <a:pt x="3760242" y="325584"/>
                </a:lnTo>
                <a:cubicBezTo>
                  <a:pt x="3758838" y="328477"/>
                  <a:pt x="3756502" y="330663"/>
                  <a:pt x="3753234" y="332142"/>
                </a:cubicBezTo>
                <a:cubicBezTo>
                  <a:pt x="3749966" y="333620"/>
                  <a:pt x="3746472" y="334006"/>
                  <a:pt x="3742754" y="333299"/>
                </a:cubicBezTo>
                <a:lnTo>
                  <a:pt x="3685661" y="365189"/>
                </a:lnTo>
                <a:cubicBezTo>
                  <a:pt x="3699334" y="375722"/>
                  <a:pt x="3714036" y="384230"/>
                  <a:pt x="3729767" y="390713"/>
                </a:cubicBezTo>
                <a:cubicBezTo>
                  <a:pt x="3745497" y="397196"/>
                  <a:pt x="3761999" y="401718"/>
                  <a:pt x="3779273" y="404279"/>
                </a:cubicBezTo>
                <a:cubicBezTo>
                  <a:pt x="3773251" y="413388"/>
                  <a:pt x="3767679" y="422689"/>
                  <a:pt x="3762557" y="432183"/>
                </a:cubicBezTo>
                <a:cubicBezTo>
                  <a:pt x="3757435" y="441677"/>
                  <a:pt x="3751863" y="453807"/>
                  <a:pt x="3745840" y="468573"/>
                </a:cubicBezTo>
                <a:cubicBezTo>
                  <a:pt x="3727409" y="459529"/>
                  <a:pt x="3709621" y="447785"/>
                  <a:pt x="3692476" y="433340"/>
                </a:cubicBezTo>
                <a:cubicBezTo>
                  <a:pt x="3675331" y="418895"/>
                  <a:pt x="3659858" y="398921"/>
                  <a:pt x="3646056" y="373418"/>
                </a:cubicBezTo>
                <a:lnTo>
                  <a:pt x="3547301" y="450056"/>
                </a:lnTo>
                <a:cubicBezTo>
                  <a:pt x="3547247" y="455618"/>
                  <a:pt x="3546326" y="460054"/>
                  <a:pt x="3544536" y="463365"/>
                </a:cubicBezTo>
                <a:cubicBezTo>
                  <a:pt x="3542747" y="466676"/>
                  <a:pt x="3540411" y="469441"/>
                  <a:pt x="3537528" y="471659"/>
                </a:cubicBezTo>
                <a:lnTo>
                  <a:pt x="3512839" y="403765"/>
                </a:lnTo>
                <a:lnTo>
                  <a:pt x="3530842" y="399650"/>
                </a:lnTo>
                <a:lnTo>
                  <a:pt x="3530842" y="278778"/>
                </a:lnTo>
                <a:lnTo>
                  <a:pt x="3497923" y="278778"/>
                </a:lnTo>
                <a:cubicBezTo>
                  <a:pt x="3492919" y="318886"/>
                  <a:pt x="3483768" y="353884"/>
                  <a:pt x="3470470" y="383770"/>
                </a:cubicBezTo>
                <a:cubicBezTo>
                  <a:pt x="3457172" y="413655"/>
                  <a:pt x="3438891" y="443123"/>
                  <a:pt x="3415627" y="472173"/>
                </a:cubicBezTo>
                <a:cubicBezTo>
                  <a:pt x="3425352" y="444154"/>
                  <a:pt x="3433163" y="415554"/>
                  <a:pt x="3439059" y="386372"/>
                </a:cubicBezTo>
                <a:cubicBezTo>
                  <a:pt x="3444955" y="357191"/>
                  <a:pt x="3449222" y="325809"/>
                  <a:pt x="3451861" y="292227"/>
                </a:cubicBezTo>
                <a:cubicBezTo>
                  <a:pt x="3454499" y="258645"/>
                  <a:pt x="3455794" y="221244"/>
                  <a:pt x="3455746" y="180023"/>
                </a:cubicBezTo>
                <a:close/>
                <a:moveTo>
                  <a:pt x="4702398" y="12859"/>
                </a:moveTo>
                <a:lnTo>
                  <a:pt x="4769263" y="25203"/>
                </a:lnTo>
                <a:cubicBezTo>
                  <a:pt x="4768117" y="29661"/>
                  <a:pt x="4765909" y="33604"/>
                  <a:pt x="4762641" y="37033"/>
                </a:cubicBezTo>
                <a:cubicBezTo>
                  <a:pt x="4759373" y="40462"/>
                  <a:pt x="4755751" y="42863"/>
                  <a:pt x="4751775" y="44234"/>
                </a:cubicBezTo>
                <a:lnTo>
                  <a:pt x="4751775" y="86411"/>
                </a:lnTo>
                <a:lnTo>
                  <a:pt x="4815555" y="86411"/>
                </a:lnTo>
                <a:cubicBezTo>
                  <a:pt x="4822005" y="75877"/>
                  <a:pt x="4827878" y="65440"/>
                  <a:pt x="4833171" y="55100"/>
                </a:cubicBezTo>
                <a:cubicBezTo>
                  <a:pt x="4838465" y="44759"/>
                  <a:pt x="4843051" y="34451"/>
                  <a:pt x="4846930" y="24175"/>
                </a:cubicBezTo>
                <a:lnTo>
                  <a:pt x="4904537" y="62236"/>
                </a:lnTo>
                <a:cubicBezTo>
                  <a:pt x="4902286" y="66833"/>
                  <a:pt x="4899458" y="70241"/>
                  <a:pt x="4896050" y="72459"/>
                </a:cubicBezTo>
                <a:cubicBezTo>
                  <a:pt x="4892643" y="74677"/>
                  <a:pt x="4888270" y="75899"/>
                  <a:pt x="4882934" y="76124"/>
                </a:cubicBezTo>
                <a:cubicBezTo>
                  <a:pt x="4871640" y="92605"/>
                  <a:pt x="4859767" y="108635"/>
                  <a:pt x="4847316" y="124216"/>
                </a:cubicBezTo>
                <a:cubicBezTo>
                  <a:pt x="4834864" y="139796"/>
                  <a:pt x="4821706" y="154798"/>
                  <a:pt x="4807839" y="169221"/>
                </a:cubicBezTo>
                <a:lnTo>
                  <a:pt x="4928197" y="169221"/>
                </a:lnTo>
                <a:lnTo>
                  <a:pt x="4923054" y="177451"/>
                </a:lnTo>
                <a:lnTo>
                  <a:pt x="4799610" y="177451"/>
                </a:lnTo>
                <a:cubicBezTo>
                  <a:pt x="4788059" y="189302"/>
                  <a:pt x="4775928" y="200704"/>
                  <a:pt x="4763219" y="211655"/>
                </a:cubicBezTo>
                <a:cubicBezTo>
                  <a:pt x="4750511" y="222607"/>
                  <a:pt x="4737095" y="232979"/>
                  <a:pt x="4722972" y="242773"/>
                </a:cubicBezTo>
                <a:lnTo>
                  <a:pt x="4728630" y="243802"/>
                </a:lnTo>
                <a:lnTo>
                  <a:pt x="4891678" y="243802"/>
                </a:lnTo>
                <a:lnTo>
                  <a:pt x="4887564" y="253575"/>
                </a:lnTo>
                <a:lnTo>
                  <a:pt x="4731201" y="253575"/>
                </a:lnTo>
                <a:lnTo>
                  <a:pt x="4718342" y="313239"/>
                </a:lnTo>
                <a:lnTo>
                  <a:pt x="4826870" y="313239"/>
                </a:lnTo>
                <a:lnTo>
                  <a:pt x="4876762" y="295237"/>
                </a:lnTo>
                <a:lnTo>
                  <a:pt x="4867504" y="402222"/>
                </a:lnTo>
                <a:cubicBezTo>
                  <a:pt x="4864803" y="429654"/>
                  <a:pt x="4856188" y="448085"/>
                  <a:pt x="4841658" y="457514"/>
                </a:cubicBezTo>
                <a:cubicBezTo>
                  <a:pt x="4827128" y="466944"/>
                  <a:pt x="4807453" y="472516"/>
                  <a:pt x="4782636" y="474231"/>
                </a:cubicBezTo>
                <a:cubicBezTo>
                  <a:pt x="4779454" y="452285"/>
                  <a:pt x="4773475" y="436512"/>
                  <a:pt x="4764698" y="426911"/>
                </a:cubicBezTo>
                <a:cubicBezTo>
                  <a:pt x="4755922" y="417309"/>
                  <a:pt x="4743385" y="409766"/>
                  <a:pt x="4727086" y="404279"/>
                </a:cubicBezTo>
                <a:lnTo>
                  <a:pt x="4799610" y="410966"/>
                </a:lnTo>
                <a:cubicBezTo>
                  <a:pt x="4806725" y="411223"/>
                  <a:pt x="4811911" y="409037"/>
                  <a:pt x="4815169" y="404408"/>
                </a:cubicBezTo>
                <a:cubicBezTo>
                  <a:pt x="4818426" y="399779"/>
                  <a:pt x="4820269" y="394249"/>
                  <a:pt x="4820698" y="387820"/>
                </a:cubicBezTo>
                <a:lnTo>
                  <a:pt x="4825842" y="321983"/>
                </a:lnTo>
                <a:lnTo>
                  <a:pt x="4716800" y="321983"/>
                </a:lnTo>
                <a:lnTo>
                  <a:pt x="4712170" y="344100"/>
                </a:lnTo>
                <a:cubicBezTo>
                  <a:pt x="4703448" y="346608"/>
                  <a:pt x="4695176" y="345836"/>
                  <a:pt x="4687353" y="341786"/>
                </a:cubicBezTo>
                <a:cubicBezTo>
                  <a:pt x="4679531" y="337735"/>
                  <a:pt x="4672030" y="330791"/>
                  <a:pt x="4664850" y="320955"/>
                </a:cubicBezTo>
                <a:lnTo>
                  <a:pt x="4678737" y="271063"/>
                </a:lnTo>
                <a:cubicBezTo>
                  <a:pt x="4645391" y="289665"/>
                  <a:pt x="4608700" y="304924"/>
                  <a:pt x="4568667" y="316840"/>
                </a:cubicBezTo>
                <a:cubicBezTo>
                  <a:pt x="4604896" y="293448"/>
                  <a:pt x="4637493" y="270152"/>
                  <a:pt x="4666457" y="246952"/>
                </a:cubicBezTo>
                <a:cubicBezTo>
                  <a:pt x="4695422" y="223753"/>
                  <a:pt x="4720946" y="200586"/>
                  <a:pt x="4743031" y="177451"/>
                </a:cubicBezTo>
                <a:lnTo>
                  <a:pt x="4584612" y="177451"/>
                </a:lnTo>
                <a:lnTo>
                  <a:pt x="4581011" y="169221"/>
                </a:lnTo>
                <a:lnTo>
                  <a:pt x="4702398" y="169221"/>
                </a:lnTo>
                <a:lnTo>
                  <a:pt x="4702398" y="94641"/>
                </a:lnTo>
                <a:lnTo>
                  <a:pt x="4619073" y="94641"/>
                </a:lnTo>
                <a:lnTo>
                  <a:pt x="4615473" y="86411"/>
                </a:lnTo>
                <a:lnTo>
                  <a:pt x="4702398" y="86411"/>
                </a:lnTo>
                <a:close/>
                <a:moveTo>
                  <a:pt x="806749" y="12859"/>
                </a:moveTo>
                <a:cubicBezTo>
                  <a:pt x="823240" y="16620"/>
                  <a:pt x="837964" y="22214"/>
                  <a:pt x="850919" y="29640"/>
                </a:cubicBezTo>
                <a:cubicBezTo>
                  <a:pt x="863874" y="37065"/>
                  <a:pt x="871782" y="46902"/>
                  <a:pt x="874643" y="59150"/>
                </a:cubicBezTo>
                <a:cubicBezTo>
                  <a:pt x="876872" y="73734"/>
                  <a:pt x="874729" y="85714"/>
                  <a:pt x="868214" y="95091"/>
                </a:cubicBezTo>
                <a:cubicBezTo>
                  <a:pt x="861699" y="104467"/>
                  <a:pt x="852869" y="110146"/>
                  <a:pt x="841725" y="112128"/>
                </a:cubicBezTo>
                <a:cubicBezTo>
                  <a:pt x="839569" y="103731"/>
                  <a:pt x="836508" y="93323"/>
                  <a:pt x="832543" y="80905"/>
                </a:cubicBezTo>
                <a:cubicBezTo>
                  <a:pt x="828577" y="68488"/>
                  <a:pt x="824297" y="56099"/>
                  <a:pt x="819703" y="43739"/>
                </a:cubicBezTo>
                <a:cubicBezTo>
                  <a:pt x="815109" y="31379"/>
                  <a:pt x="810791" y="21085"/>
                  <a:pt x="806749" y="12859"/>
                </a:cubicBezTo>
                <a:close/>
                <a:moveTo>
                  <a:pt x="3180703" y="11316"/>
                </a:moveTo>
                <a:lnTo>
                  <a:pt x="3252712" y="27775"/>
                </a:lnTo>
                <a:cubicBezTo>
                  <a:pt x="3251930" y="33197"/>
                  <a:pt x="3249894" y="37526"/>
                  <a:pt x="3246604" y="40762"/>
                </a:cubicBezTo>
                <a:cubicBezTo>
                  <a:pt x="3243314" y="43998"/>
                  <a:pt x="3238835" y="46013"/>
                  <a:pt x="3233166" y="46806"/>
                </a:cubicBezTo>
                <a:cubicBezTo>
                  <a:pt x="3230166" y="82296"/>
                  <a:pt x="3225880" y="114700"/>
                  <a:pt x="3220308" y="144018"/>
                </a:cubicBezTo>
                <a:lnTo>
                  <a:pt x="3396730" y="144018"/>
                </a:lnTo>
                <a:lnTo>
                  <a:pt x="3392101" y="152248"/>
                </a:lnTo>
                <a:lnTo>
                  <a:pt x="3218250" y="152248"/>
                </a:lnTo>
                <a:cubicBezTo>
                  <a:pt x="3212592" y="180623"/>
                  <a:pt x="3205906" y="206683"/>
                  <a:pt x="3198191" y="230429"/>
                </a:cubicBezTo>
                <a:lnTo>
                  <a:pt x="3296431" y="230429"/>
                </a:lnTo>
                <a:cubicBezTo>
                  <a:pt x="3297996" y="224257"/>
                  <a:pt x="3299496" y="217956"/>
                  <a:pt x="3300932" y="211527"/>
                </a:cubicBezTo>
                <a:cubicBezTo>
                  <a:pt x="3302368" y="205097"/>
                  <a:pt x="3303611" y="198539"/>
                  <a:pt x="3304661" y="191853"/>
                </a:cubicBezTo>
                <a:lnTo>
                  <a:pt x="3366383" y="236601"/>
                </a:lnTo>
                <a:cubicBezTo>
                  <a:pt x="3364819" y="241948"/>
                  <a:pt x="3362418" y="245913"/>
                  <a:pt x="3359182" y="248495"/>
                </a:cubicBezTo>
                <a:cubicBezTo>
                  <a:pt x="3355946" y="251078"/>
                  <a:pt x="3352003" y="252600"/>
                  <a:pt x="3347352" y="253060"/>
                </a:cubicBezTo>
                <a:cubicBezTo>
                  <a:pt x="3338876" y="274877"/>
                  <a:pt x="3329725" y="294766"/>
                  <a:pt x="3319899" y="312725"/>
                </a:cubicBezTo>
                <a:cubicBezTo>
                  <a:pt x="3310072" y="330684"/>
                  <a:pt x="3299507" y="346972"/>
                  <a:pt x="3288202" y="361588"/>
                </a:cubicBezTo>
                <a:cubicBezTo>
                  <a:pt x="3304929" y="372357"/>
                  <a:pt x="3322781" y="381166"/>
                  <a:pt x="3341759" y="388013"/>
                </a:cubicBezTo>
                <a:cubicBezTo>
                  <a:pt x="3360736" y="394860"/>
                  <a:pt x="3380774" y="399939"/>
                  <a:pt x="3401873" y="403251"/>
                </a:cubicBezTo>
                <a:cubicBezTo>
                  <a:pt x="3393108" y="414631"/>
                  <a:pt x="3384921" y="425946"/>
                  <a:pt x="3377313" y="437198"/>
                </a:cubicBezTo>
                <a:cubicBezTo>
                  <a:pt x="3369705" y="448449"/>
                  <a:pt x="3362804" y="460793"/>
                  <a:pt x="3356610" y="474231"/>
                </a:cubicBezTo>
                <a:cubicBezTo>
                  <a:pt x="3334065" y="463730"/>
                  <a:pt x="3314348" y="452328"/>
                  <a:pt x="3297460" y="440027"/>
                </a:cubicBezTo>
                <a:cubicBezTo>
                  <a:pt x="3280573" y="427725"/>
                  <a:pt x="3265999" y="414266"/>
                  <a:pt x="3253740" y="399650"/>
                </a:cubicBezTo>
                <a:cubicBezTo>
                  <a:pt x="3230038" y="420781"/>
                  <a:pt x="3204406" y="437798"/>
                  <a:pt x="3176845" y="450699"/>
                </a:cubicBezTo>
                <a:cubicBezTo>
                  <a:pt x="3149285" y="463601"/>
                  <a:pt x="3120052" y="473674"/>
                  <a:pt x="3089148" y="480917"/>
                </a:cubicBezTo>
                <a:cubicBezTo>
                  <a:pt x="3107762" y="468294"/>
                  <a:pt x="3129557" y="452521"/>
                  <a:pt x="3154535" y="433597"/>
                </a:cubicBezTo>
                <a:cubicBezTo>
                  <a:pt x="3179513" y="414673"/>
                  <a:pt x="3204009" y="391185"/>
                  <a:pt x="3228023" y="363131"/>
                </a:cubicBezTo>
                <a:cubicBezTo>
                  <a:pt x="3218829" y="347208"/>
                  <a:pt x="3211114" y="330320"/>
                  <a:pt x="3204877" y="312468"/>
                </a:cubicBezTo>
                <a:cubicBezTo>
                  <a:pt x="3198641" y="294616"/>
                  <a:pt x="3193497" y="275670"/>
                  <a:pt x="3189447" y="255632"/>
                </a:cubicBezTo>
                <a:cubicBezTo>
                  <a:pt x="3171905" y="300616"/>
                  <a:pt x="3150281" y="339493"/>
                  <a:pt x="3124574" y="372261"/>
                </a:cubicBezTo>
                <a:cubicBezTo>
                  <a:pt x="3098868" y="405029"/>
                  <a:pt x="3069400" y="434905"/>
                  <a:pt x="3036170" y="461886"/>
                </a:cubicBezTo>
                <a:cubicBezTo>
                  <a:pt x="3063281" y="423750"/>
                  <a:pt x="3088656" y="377994"/>
                  <a:pt x="3112294" y="324619"/>
                </a:cubicBezTo>
                <a:cubicBezTo>
                  <a:pt x="3135933" y="271245"/>
                  <a:pt x="3154107" y="213788"/>
                  <a:pt x="3166815" y="152248"/>
                </a:cubicBezTo>
                <a:lnTo>
                  <a:pt x="3109208" y="152248"/>
                </a:lnTo>
                <a:lnTo>
                  <a:pt x="3104064" y="176422"/>
                </a:lnTo>
                <a:cubicBezTo>
                  <a:pt x="3096349" y="180366"/>
                  <a:pt x="3088248" y="182123"/>
                  <a:pt x="3079762" y="181694"/>
                </a:cubicBezTo>
                <a:cubicBezTo>
                  <a:pt x="3071275" y="181266"/>
                  <a:pt x="3063945" y="179680"/>
                  <a:pt x="3057773" y="176937"/>
                </a:cubicBezTo>
                <a:lnTo>
                  <a:pt x="3086577" y="38576"/>
                </a:lnTo>
                <a:lnTo>
                  <a:pt x="3142126" y="59150"/>
                </a:lnTo>
                <a:cubicBezTo>
                  <a:pt x="3140787" y="63972"/>
                  <a:pt x="3138708" y="67573"/>
                  <a:pt x="3135890" y="69952"/>
                </a:cubicBezTo>
                <a:cubicBezTo>
                  <a:pt x="3133072" y="72331"/>
                  <a:pt x="3129836" y="73874"/>
                  <a:pt x="3126182" y="74581"/>
                </a:cubicBezTo>
                <a:lnTo>
                  <a:pt x="3110751" y="144018"/>
                </a:lnTo>
                <a:lnTo>
                  <a:pt x="3168358" y="144018"/>
                </a:lnTo>
                <a:cubicBezTo>
                  <a:pt x="3172505" y="122383"/>
                  <a:pt x="3175656" y="100459"/>
                  <a:pt x="3177809" y="78246"/>
                </a:cubicBezTo>
                <a:cubicBezTo>
                  <a:pt x="3179963" y="56032"/>
                  <a:pt x="3180928" y="33722"/>
                  <a:pt x="3180703" y="11316"/>
                </a:cubicBezTo>
                <a:close/>
                <a:moveTo>
                  <a:pt x="2186864" y="10287"/>
                </a:moveTo>
                <a:lnTo>
                  <a:pt x="2252701" y="22632"/>
                </a:lnTo>
                <a:cubicBezTo>
                  <a:pt x="2252819" y="27904"/>
                  <a:pt x="2251298" y="32276"/>
                  <a:pt x="2248136" y="35747"/>
                </a:cubicBezTo>
                <a:cubicBezTo>
                  <a:pt x="2244975" y="39219"/>
                  <a:pt x="2241010" y="41020"/>
                  <a:pt x="2236242" y="41148"/>
                </a:cubicBezTo>
                <a:lnTo>
                  <a:pt x="2236242" y="386277"/>
                </a:lnTo>
                <a:cubicBezTo>
                  <a:pt x="2236960" y="413923"/>
                  <a:pt x="2232824" y="433469"/>
                  <a:pt x="2223833" y="444913"/>
                </a:cubicBezTo>
                <a:cubicBezTo>
                  <a:pt x="2214843" y="456357"/>
                  <a:pt x="2196690" y="463558"/>
                  <a:pt x="2169376" y="466516"/>
                </a:cubicBezTo>
                <a:cubicBezTo>
                  <a:pt x="2169109" y="454375"/>
                  <a:pt x="2164887" y="442395"/>
                  <a:pt x="2156710" y="430575"/>
                </a:cubicBezTo>
                <a:cubicBezTo>
                  <a:pt x="2148535" y="418756"/>
                  <a:pt x="2131839" y="408962"/>
                  <a:pt x="2106626" y="401193"/>
                </a:cubicBezTo>
                <a:lnTo>
                  <a:pt x="2168347" y="404794"/>
                </a:lnTo>
                <a:cubicBezTo>
                  <a:pt x="2174295" y="405383"/>
                  <a:pt x="2178860" y="403304"/>
                  <a:pt x="2182042" y="398557"/>
                </a:cubicBezTo>
                <a:cubicBezTo>
                  <a:pt x="2185225" y="393810"/>
                  <a:pt x="2186832" y="387488"/>
                  <a:pt x="2186864" y="379590"/>
                </a:cubicBezTo>
                <a:close/>
                <a:moveTo>
                  <a:pt x="2431562" y="8230"/>
                </a:moveTo>
                <a:lnTo>
                  <a:pt x="2494827" y="22632"/>
                </a:lnTo>
                <a:cubicBezTo>
                  <a:pt x="2495009" y="29747"/>
                  <a:pt x="2493616" y="34933"/>
                  <a:pt x="2490648" y="38191"/>
                </a:cubicBezTo>
                <a:cubicBezTo>
                  <a:pt x="2487679" y="41448"/>
                  <a:pt x="2483586" y="43291"/>
                  <a:pt x="2478367" y="43720"/>
                </a:cubicBezTo>
                <a:lnTo>
                  <a:pt x="2478367" y="206769"/>
                </a:lnTo>
                <a:lnTo>
                  <a:pt x="2544718" y="206769"/>
                </a:lnTo>
                <a:lnTo>
                  <a:pt x="2544718" y="65837"/>
                </a:lnTo>
                <a:lnTo>
                  <a:pt x="2605926" y="77667"/>
                </a:lnTo>
                <a:cubicBezTo>
                  <a:pt x="2605187" y="83453"/>
                  <a:pt x="2603579" y="87825"/>
                  <a:pt x="2601104" y="90783"/>
                </a:cubicBezTo>
                <a:cubicBezTo>
                  <a:pt x="2598629" y="93740"/>
                  <a:pt x="2595093" y="96055"/>
                  <a:pt x="2590495" y="97727"/>
                </a:cubicBezTo>
                <a:lnTo>
                  <a:pt x="2590495" y="242773"/>
                </a:lnTo>
                <a:cubicBezTo>
                  <a:pt x="2585502" y="243009"/>
                  <a:pt x="2578644" y="242666"/>
                  <a:pt x="2569922" y="241745"/>
                </a:cubicBezTo>
                <a:cubicBezTo>
                  <a:pt x="2561199" y="240823"/>
                  <a:pt x="2552798" y="237908"/>
                  <a:pt x="2544718" y="233001"/>
                </a:cubicBezTo>
                <a:lnTo>
                  <a:pt x="2544718" y="215513"/>
                </a:lnTo>
                <a:lnTo>
                  <a:pt x="2478367" y="215513"/>
                </a:lnTo>
                <a:lnTo>
                  <a:pt x="2478882" y="416109"/>
                </a:lnTo>
                <a:lnTo>
                  <a:pt x="2556548" y="416109"/>
                </a:lnTo>
                <a:lnTo>
                  <a:pt x="2556548" y="269005"/>
                </a:lnTo>
                <a:lnTo>
                  <a:pt x="2619299" y="282893"/>
                </a:lnTo>
                <a:cubicBezTo>
                  <a:pt x="2618046" y="288454"/>
                  <a:pt x="2616181" y="292633"/>
                  <a:pt x="2613706" y="295430"/>
                </a:cubicBezTo>
                <a:cubicBezTo>
                  <a:pt x="2611230" y="298227"/>
                  <a:pt x="2607951" y="300220"/>
                  <a:pt x="2603869" y="301409"/>
                </a:cubicBezTo>
                <a:lnTo>
                  <a:pt x="2603869" y="468059"/>
                </a:lnTo>
                <a:cubicBezTo>
                  <a:pt x="2598811" y="468980"/>
                  <a:pt x="2591696" y="468809"/>
                  <a:pt x="2582523" y="467544"/>
                </a:cubicBezTo>
                <a:cubicBezTo>
                  <a:pt x="2573351" y="466280"/>
                  <a:pt x="2564692" y="463022"/>
                  <a:pt x="2556548" y="457772"/>
                </a:cubicBezTo>
                <a:lnTo>
                  <a:pt x="2556548" y="424853"/>
                </a:lnTo>
                <a:lnTo>
                  <a:pt x="2355438" y="424853"/>
                </a:lnTo>
                <a:lnTo>
                  <a:pt x="2355438" y="442341"/>
                </a:lnTo>
                <a:cubicBezTo>
                  <a:pt x="2348612" y="449853"/>
                  <a:pt x="2340790" y="454632"/>
                  <a:pt x="2331971" y="456679"/>
                </a:cubicBezTo>
                <a:cubicBezTo>
                  <a:pt x="2323152" y="458725"/>
                  <a:pt x="2315715" y="459261"/>
                  <a:pt x="2309661" y="458286"/>
                </a:cubicBezTo>
                <a:lnTo>
                  <a:pt x="2309661" y="267462"/>
                </a:lnTo>
                <a:lnTo>
                  <a:pt x="2370868" y="281350"/>
                </a:lnTo>
                <a:cubicBezTo>
                  <a:pt x="2369818" y="286418"/>
                  <a:pt x="2367932" y="290426"/>
                  <a:pt x="2365210" y="293373"/>
                </a:cubicBezTo>
                <a:cubicBezTo>
                  <a:pt x="2362488" y="296319"/>
                  <a:pt x="2359060" y="298655"/>
                  <a:pt x="2354924" y="300381"/>
                </a:cubicBezTo>
                <a:lnTo>
                  <a:pt x="2355438" y="416109"/>
                </a:lnTo>
                <a:lnTo>
                  <a:pt x="2431562" y="416109"/>
                </a:lnTo>
                <a:lnTo>
                  <a:pt x="2431562" y="215513"/>
                </a:lnTo>
                <a:lnTo>
                  <a:pt x="2367268" y="215513"/>
                </a:lnTo>
                <a:lnTo>
                  <a:pt x="2367268" y="225800"/>
                </a:lnTo>
                <a:cubicBezTo>
                  <a:pt x="2360335" y="233311"/>
                  <a:pt x="2352727" y="238091"/>
                  <a:pt x="2344444" y="240137"/>
                </a:cubicBezTo>
                <a:cubicBezTo>
                  <a:pt x="2336160" y="242184"/>
                  <a:pt x="2328681" y="242720"/>
                  <a:pt x="2322005" y="241745"/>
                </a:cubicBezTo>
                <a:lnTo>
                  <a:pt x="2322005" y="64294"/>
                </a:lnTo>
                <a:lnTo>
                  <a:pt x="2382698" y="77667"/>
                </a:lnTo>
                <a:cubicBezTo>
                  <a:pt x="2381702" y="82960"/>
                  <a:pt x="2379966" y="87032"/>
                  <a:pt x="2377490" y="89883"/>
                </a:cubicBezTo>
                <a:cubicBezTo>
                  <a:pt x="2375015" y="92733"/>
                  <a:pt x="2371608" y="95005"/>
                  <a:pt x="2367268" y="96698"/>
                </a:cubicBezTo>
                <a:lnTo>
                  <a:pt x="2367268" y="206769"/>
                </a:lnTo>
                <a:lnTo>
                  <a:pt x="2431562" y="206769"/>
                </a:lnTo>
                <a:close/>
                <a:moveTo>
                  <a:pt x="1283418" y="7715"/>
                </a:moveTo>
                <a:lnTo>
                  <a:pt x="1348226" y="21603"/>
                </a:lnTo>
                <a:cubicBezTo>
                  <a:pt x="1347701" y="26189"/>
                  <a:pt x="1346308" y="29875"/>
                  <a:pt x="1344047" y="32661"/>
                </a:cubicBezTo>
                <a:cubicBezTo>
                  <a:pt x="1341786" y="35447"/>
                  <a:pt x="1338722" y="37591"/>
                  <a:pt x="1334853" y="39091"/>
                </a:cubicBezTo>
                <a:lnTo>
                  <a:pt x="1334853" y="137846"/>
                </a:lnTo>
                <a:lnTo>
                  <a:pt x="1491215" y="137846"/>
                </a:lnTo>
                <a:lnTo>
                  <a:pt x="1486586" y="146076"/>
                </a:lnTo>
                <a:lnTo>
                  <a:pt x="1348741" y="146076"/>
                </a:lnTo>
                <a:cubicBezTo>
                  <a:pt x="1357741" y="175822"/>
                  <a:pt x="1369457" y="204168"/>
                  <a:pt x="1383888" y="231115"/>
                </a:cubicBezTo>
                <a:cubicBezTo>
                  <a:pt x="1398318" y="258061"/>
                  <a:pt x="1414949" y="282064"/>
                  <a:pt x="1433780" y="303124"/>
                </a:cubicBezTo>
                <a:cubicBezTo>
                  <a:pt x="1452610" y="324184"/>
                  <a:pt x="1473127" y="340757"/>
                  <a:pt x="1495330" y="352844"/>
                </a:cubicBezTo>
                <a:cubicBezTo>
                  <a:pt x="1485386" y="361031"/>
                  <a:pt x="1475828" y="368961"/>
                  <a:pt x="1466655" y="376633"/>
                </a:cubicBezTo>
                <a:cubicBezTo>
                  <a:pt x="1457483" y="384305"/>
                  <a:pt x="1448181" y="395064"/>
                  <a:pt x="1438752" y="408908"/>
                </a:cubicBezTo>
                <a:cubicBezTo>
                  <a:pt x="1430938" y="401606"/>
                  <a:pt x="1420734" y="388950"/>
                  <a:pt x="1408138" y="370942"/>
                </a:cubicBezTo>
                <a:cubicBezTo>
                  <a:pt x="1395543" y="352933"/>
                  <a:pt x="1383205" y="326066"/>
                  <a:pt x="1371124" y="290341"/>
                </a:cubicBezTo>
                <a:cubicBezTo>
                  <a:pt x="1359043" y="254616"/>
                  <a:pt x="1349867" y="206528"/>
                  <a:pt x="1343597" y="146076"/>
                </a:cubicBezTo>
                <a:lnTo>
                  <a:pt x="1334853" y="146076"/>
                </a:lnTo>
                <a:lnTo>
                  <a:pt x="1334853" y="454171"/>
                </a:lnTo>
                <a:cubicBezTo>
                  <a:pt x="1328145" y="461179"/>
                  <a:pt x="1319315" y="465808"/>
                  <a:pt x="1308364" y="468059"/>
                </a:cubicBezTo>
                <a:cubicBezTo>
                  <a:pt x="1297413" y="470309"/>
                  <a:pt x="1289097" y="471338"/>
                  <a:pt x="1283418" y="471145"/>
                </a:cubicBezTo>
                <a:lnTo>
                  <a:pt x="1283418" y="246888"/>
                </a:lnTo>
                <a:cubicBezTo>
                  <a:pt x="1267034" y="281307"/>
                  <a:pt x="1246181" y="312896"/>
                  <a:pt x="1220860" y="341657"/>
                </a:cubicBezTo>
                <a:cubicBezTo>
                  <a:pt x="1195539" y="370418"/>
                  <a:pt x="1165300" y="396607"/>
                  <a:pt x="1130142" y="420224"/>
                </a:cubicBezTo>
                <a:cubicBezTo>
                  <a:pt x="1162771" y="376076"/>
                  <a:pt x="1190739" y="330513"/>
                  <a:pt x="1214045" y="283536"/>
                </a:cubicBezTo>
                <a:cubicBezTo>
                  <a:pt x="1237352" y="236558"/>
                  <a:pt x="1254647" y="190738"/>
                  <a:pt x="1265930" y="146076"/>
                </a:cubicBezTo>
                <a:lnTo>
                  <a:pt x="1145058" y="146076"/>
                </a:lnTo>
                <a:lnTo>
                  <a:pt x="1141457" y="137846"/>
                </a:lnTo>
                <a:lnTo>
                  <a:pt x="1283418" y="137846"/>
                </a:lnTo>
                <a:close/>
                <a:moveTo>
                  <a:pt x="576453" y="5658"/>
                </a:moveTo>
                <a:cubicBezTo>
                  <a:pt x="592698" y="6365"/>
                  <a:pt x="606629" y="9708"/>
                  <a:pt x="618244" y="15688"/>
                </a:cubicBezTo>
                <a:cubicBezTo>
                  <a:pt x="629860" y="21667"/>
                  <a:pt x="637361" y="30668"/>
                  <a:pt x="640747" y="42691"/>
                </a:cubicBezTo>
                <a:cubicBezTo>
                  <a:pt x="642826" y="54982"/>
                  <a:pt x="640983" y="65119"/>
                  <a:pt x="635218" y="73102"/>
                </a:cubicBezTo>
                <a:cubicBezTo>
                  <a:pt x="629453" y="81085"/>
                  <a:pt x="622724" y="87236"/>
                  <a:pt x="615030" y="91554"/>
                </a:cubicBezTo>
                <a:lnTo>
                  <a:pt x="734873" y="91554"/>
                </a:lnTo>
                <a:lnTo>
                  <a:pt x="730244" y="99784"/>
                </a:lnTo>
                <a:lnTo>
                  <a:pt x="515760" y="99784"/>
                </a:lnTo>
                <a:lnTo>
                  <a:pt x="511645" y="91554"/>
                </a:lnTo>
                <a:lnTo>
                  <a:pt x="608858" y="91554"/>
                </a:lnTo>
                <a:cubicBezTo>
                  <a:pt x="603843" y="77592"/>
                  <a:pt x="598442" y="62954"/>
                  <a:pt x="592656" y="47642"/>
                </a:cubicBezTo>
                <a:cubicBezTo>
                  <a:pt x="586869" y="32329"/>
                  <a:pt x="581468" y="18335"/>
                  <a:pt x="576453" y="5658"/>
                </a:cubicBezTo>
                <a:close/>
                <a:moveTo>
                  <a:pt x="418034" y="4629"/>
                </a:moveTo>
                <a:lnTo>
                  <a:pt x="475641" y="15945"/>
                </a:lnTo>
                <a:cubicBezTo>
                  <a:pt x="474784" y="20692"/>
                  <a:pt x="473026" y="24957"/>
                  <a:pt x="470369" y="28739"/>
                </a:cubicBezTo>
                <a:cubicBezTo>
                  <a:pt x="467711" y="32522"/>
                  <a:pt x="464668" y="35115"/>
                  <a:pt x="461239" y="36519"/>
                </a:cubicBezTo>
                <a:lnTo>
                  <a:pt x="461239" y="123958"/>
                </a:lnTo>
                <a:lnTo>
                  <a:pt x="510617" y="123958"/>
                </a:lnTo>
                <a:lnTo>
                  <a:pt x="505988" y="132702"/>
                </a:lnTo>
                <a:lnTo>
                  <a:pt x="461239" y="132702"/>
                </a:lnTo>
                <a:lnTo>
                  <a:pt x="461239" y="156877"/>
                </a:lnTo>
                <a:cubicBezTo>
                  <a:pt x="476916" y="165396"/>
                  <a:pt x="488639" y="173433"/>
                  <a:pt x="496408" y="180987"/>
                </a:cubicBezTo>
                <a:cubicBezTo>
                  <a:pt x="504177" y="188542"/>
                  <a:pt x="508056" y="195421"/>
                  <a:pt x="508045" y="201625"/>
                </a:cubicBezTo>
                <a:cubicBezTo>
                  <a:pt x="507584" y="216595"/>
                  <a:pt x="504134" y="226646"/>
                  <a:pt x="497694" y="231779"/>
                </a:cubicBezTo>
                <a:cubicBezTo>
                  <a:pt x="491254" y="236912"/>
                  <a:pt x="484588" y="238348"/>
                  <a:pt x="477698" y="236087"/>
                </a:cubicBezTo>
                <a:cubicBezTo>
                  <a:pt x="475791" y="225971"/>
                  <a:pt x="473305" y="213670"/>
                  <a:pt x="470240" y="199182"/>
                </a:cubicBezTo>
                <a:cubicBezTo>
                  <a:pt x="467175" y="184695"/>
                  <a:pt x="464175" y="171622"/>
                  <a:pt x="461239" y="159963"/>
                </a:cubicBezTo>
                <a:lnTo>
                  <a:pt x="461239" y="453142"/>
                </a:lnTo>
                <a:cubicBezTo>
                  <a:pt x="454874" y="458940"/>
                  <a:pt x="447416" y="462904"/>
                  <a:pt x="438865" y="465037"/>
                </a:cubicBezTo>
                <a:cubicBezTo>
                  <a:pt x="430314" y="467169"/>
                  <a:pt x="423370" y="468177"/>
                  <a:pt x="418034" y="468059"/>
                </a:cubicBezTo>
                <a:lnTo>
                  <a:pt x="418034" y="271577"/>
                </a:lnTo>
                <a:cubicBezTo>
                  <a:pt x="410790" y="288926"/>
                  <a:pt x="402903" y="305020"/>
                  <a:pt x="394374" y="319862"/>
                </a:cubicBezTo>
                <a:cubicBezTo>
                  <a:pt x="385844" y="334703"/>
                  <a:pt x="376929" y="347583"/>
                  <a:pt x="367627" y="358502"/>
                </a:cubicBezTo>
                <a:cubicBezTo>
                  <a:pt x="378579" y="324373"/>
                  <a:pt x="388309" y="287833"/>
                  <a:pt x="396817" y="248881"/>
                </a:cubicBezTo>
                <a:cubicBezTo>
                  <a:pt x="405325" y="209930"/>
                  <a:pt x="411711" y="171204"/>
                  <a:pt x="415976" y="132702"/>
                </a:cubicBezTo>
                <a:lnTo>
                  <a:pt x="376886" y="132702"/>
                </a:lnTo>
                <a:lnTo>
                  <a:pt x="372771" y="123958"/>
                </a:lnTo>
                <a:lnTo>
                  <a:pt x="418034" y="123958"/>
                </a:lnTo>
                <a:close/>
                <a:moveTo>
                  <a:pt x="2748268" y="3601"/>
                </a:moveTo>
                <a:lnTo>
                  <a:pt x="2803303" y="15945"/>
                </a:lnTo>
                <a:cubicBezTo>
                  <a:pt x="2802457" y="20874"/>
                  <a:pt x="2800678" y="24903"/>
                  <a:pt x="2797967" y="28032"/>
                </a:cubicBezTo>
                <a:cubicBezTo>
                  <a:pt x="2795256" y="31161"/>
                  <a:pt x="2792063" y="33133"/>
                  <a:pt x="2788387" y="33947"/>
                </a:cubicBezTo>
                <a:lnTo>
                  <a:pt x="2788387" y="165106"/>
                </a:lnTo>
                <a:lnTo>
                  <a:pt x="2822848" y="165106"/>
                </a:lnTo>
                <a:lnTo>
                  <a:pt x="2817191" y="173850"/>
                </a:lnTo>
                <a:lnTo>
                  <a:pt x="2721521" y="173850"/>
                </a:lnTo>
                <a:cubicBezTo>
                  <a:pt x="2721608" y="201711"/>
                  <a:pt x="2720922" y="229315"/>
                  <a:pt x="2719464" y="256661"/>
                </a:cubicBezTo>
                <a:lnTo>
                  <a:pt x="2750325" y="256661"/>
                </a:lnTo>
                <a:lnTo>
                  <a:pt x="2792502" y="241230"/>
                </a:lnTo>
                <a:lnTo>
                  <a:pt x="2792502" y="438226"/>
                </a:lnTo>
                <a:cubicBezTo>
                  <a:pt x="2787658" y="439812"/>
                  <a:pt x="2781015" y="439727"/>
                  <a:pt x="2772571" y="437969"/>
                </a:cubicBezTo>
                <a:cubicBezTo>
                  <a:pt x="2764127" y="436212"/>
                  <a:pt x="2756712" y="432526"/>
                  <a:pt x="2750325" y="426911"/>
                </a:cubicBezTo>
                <a:lnTo>
                  <a:pt x="2750325" y="264890"/>
                </a:lnTo>
                <a:lnTo>
                  <a:pt x="2718950" y="264890"/>
                </a:lnTo>
                <a:cubicBezTo>
                  <a:pt x="2716549" y="304485"/>
                  <a:pt x="2710292" y="341796"/>
                  <a:pt x="2700176" y="376826"/>
                </a:cubicBezTo>
                <a:cubicBezTo>
                  <a:pt x="2690061" y="411855"/>
                  <a:pt x="2673516" y="443123"/>
                  <a:pt x="2650541" y="470630"/>
                </a:cubicBezTo>
                <a:cubicBezTo>
                  <a:pt x="2658841" y="440795"/>
                  <a:pt x="2665159" y="411198"/>
                  <a:pt x="2669496" y="381838"/>
                </a:cubicBezTo>
                <a:cubicBezTo>
                  <a:pt x="2673833" y="352479"/>
                  <a:pt x="2676798" y="320291"/>
                  <a:pt x="2678392" y="285274"/>
                </a:cubicBezTo>
                <a:cubicBezTo>
                  <a:pt x="2679986" y="250257"/>
                  <a:pt x="2680818" y="209344"/>
                  <a:pt x="2680888" y="162535"/>
                </a:cubicBezTo>
                <a:lnTo>
                  <a:pt x="2681402" y="26746"/>
                </a:lnTo>
                <a:lnTo>
                  <a:pt x="2733866" y="39091"/>
                </a:lnTo>
                <a:cubicBezTo>
                  <a:pt x="2733020" y="44170"/>
                  <a:pt x="2731498" y="48028"/>
                  <a:pt x="2729301" y="50664"/>
                </a:cubicBezTo>
                <a:cubicBezTo>
                  <a:pt x="2727105" y="53300"/>
                  <a:pt x="2724683" y="55100"/>
                  <a:pt x="2722036" y="56064"/>
                </a:cubicBezTo>
                <a:lnTo>
                  <a:pt x="2721521" y="165106"/>
                </a:lnTo>
                <a:lnTo>
                  <a:pt x="2748268" y="165106"/>
                </a:lnTo>
                <a:close/>
                <a:moveTo>
                  <a:pt x="2972524" y="2572"/>
                </a:moveTo>
                <a:lnTo>
                  <a:pt x="3011615" y="57607"/>
                </a:lnTo>
                <a:cubicBezTo>
                  <a:pt x="3000557" y="60862"/>
                  <a:pt x="2985983" y="63497"/>
                  <a:pt x="2967895" y="65513"/>
                </a:cubicBezTo>
                <a:cubicBezTo>
                  <a:pt x="2949807" y="67529"/>
                  <a:pt x="2931805" y="68945"/>
                  <a:pt x="2913889" y="69761"/>
                </a:cubicBezTo>
                <a:cubicBezTo>
                  <a:pt x="2895972" y="70577"/>
                  <a:pt x="2881742" y="70812"/>
                  <a:pt x="2871197" y="70466"/>
                </a:cubicBezTo>
                <a:lnTo>
                  <a:pt x="2871197" y="120358"/>
                </a:lnTo>
                <a:cubicBezTo>
                  <a:pt x="2871283" y="139389"/>
                  <a:pt x="2871112" y="158420"/>
                  <a:pt x="2870683" y="177451"/>
                </a:cubicBezTo>
                <a:lnTo>
                  <a:pt x="2952465" y="177451"/>
                </a:lnTo>
                <a:lnTo>
                  <a:pt x="2957094" y="138875"/>
                </a:lnTo>
                <a:lnTo>
                  <a:pt x="3013672" y="184137"/>
                </a:lnTo>
                <a:cubicBezTo>
                  <a:pt x="3012719" y="188091"/>
                  <a:pt x="3011026" y="191885"/>
                  <a:pt x="3008593" y="195517"/>
                </a:cubicBezTo>
                <a:cubicBezTo>
                  <a:pt x="3006161" y="199150"/>
                  <a:pt x="3002539" y="202043"/>
                  <a:pt x="2997728" y="204197"/>
                </a:cubicBezTo>
                <a:cubicBezTo>
                  <a:pt x="2993655" y="228918"/>
                  <a:pt x="2987912" y="252771"/>
                  <a:pt x="2980497" y="275756"/>
                </a:cubicBezTo>
                <a:cubicBezTo>
                  <a:pt x="2973082" y="298741"/>
                  <a:pt x="2963738" y="320665"/>
                  <a:pt x="2952465" y="341529"/>
                </a:cubicBezTo>
                <a:cubicBezTo>
                  <a:pt x="2965248" y="357152"/>
                  <a:pt x="2977872" y="369754"/>
                  <a:pt x="2990334" y="379333"/>
                </a:cubicBezTo>
                <a:cubicBezTo>
                  <a:pt x="3002796" y="388913"/>
                  <a:pt x="3014005" y="395857"/>
                  <a:pt x="3023959" y="400164"/>
                </a:cubicBezTo>
                <a:cubicBezTo>
                  <a:pt x="3016266" y="408898"/>
                  <a:pt x="3008765" y="418435"/>
                  <a:pt x="3001456" y="428775"/>
                </a:cubicBezTo>
                <a:cubicBezTo>
                  <a:pt x="2994149" y="439116"/>
                  <a:pt x="2986905" y="450324"/>
                  <a:pt x="2979725" y="462401"/>
                </a:cubicBezTo>
                <a:cubicBezTo>
                  <a:pt x="2971067" y="455639"/>
                  <a:pt x="2961637" y="446402"/>
                  <a:pt x="2951436" y="434690"/>
                </a:cubicBezTo>
                <a:cubicBezTo>
                  <a:pt x="2941235" y="422978"/>
                  <a:pt x="2931291" y="407698"/>
                  <a:pt x="2921604" y="388849"/>
                </a:cubicBezTo>
                <a:cubicBezTo>
                  <a:pt x="2894943" y="422796"/>
                  <a:pt x="2860310" y="451599"/>
                  <a:pt x="2817705" y="475260"/>
                </a:cubicBezTo>
                <a:cubicBezTo>
                  <a:pt x="2834475" y="455243"/>
                  <a:pt x="2850184" y="435097"/>
                  <a:pt x="2864832" y="414823"/>
                </a:cubicBezTo>
                <a:cubicBezTo>
                  <a:pt x="2879481" y="394549"/>
                  <a:pt x="2892747" y="372347"/>
                  <a:pt x="2904630" y="348215"/>
                </a:cubicBezTo>
                <a:cubicBezTo>
                  <a:pt x="2897612" y="328252"/>
                  <a:pt x="2891847" y="304913"/>
                  <a:pt x="2887335" y="278199"/>
                </a:cubicBezTo>
                <a:cubicBezTo>
                  <a:pt x="2882824" y="251485"/>
                  <a:pt x="2880016" y="220817"/>
                  <a:pt x="2878912" y="186195"/>
                </a:cubicBezTo>
                <a:lnTo>
                  <a:pt x="2870683" y="186195"/>
                </a:lnTo>
                <a:cubicBezTo>
                  <a:pt x="2870318" y="219790"/>
                  <a:pt x="2867848" y="253413"/>
                  <a:pt x="2863273" y="287065"/>
                </a:cubicBezTo>
                <a:cubicBezTo>
                  <a:pt x="2858697" y="320716"/>
                  <a:pt x="2850093" y="353425"/>
                  <a:pt x="2837460" y="385191"/>
                </a:cubicBezTo>
                <a:cubicBezTo>
                  <a:pt x="2824827" y="416957"/>
                  <a:pt x="2806240" y="446808"/>
                  <a:pt x="2781700" y="474745"/>
                </a:cubicBezTo>
                <a:cubicBezTo>
                  <a:pt x="2793594" y="445059"/>
                  <a:pt x="2802840" y="414363"/>
                  <a:pt x="2809437" y="382657"/>
                </a:cubicBezTo>
                <a:cubicBezTo>
                  <a:pt x="2816035" y="350952"/>
                  <a:pt x="2820632" y="315303"/>
                  <a:pt x="2823230" y="275711"/>
                </a:cubicBezTo>
                <a:cubicBezTo>
                  <a:pt x="2825826" y="236119"/>
                  <a:pt x="2827071" y="189649"/>
                  <a:pt x="2826963" y="136303"/>
                </a:cubicBezTo>
                <a:lnTo>
                  <a:pt x="2826449" y="42691"/>
                </a:lnTo>
                <a:cubicBezTo>
                  <a:pt x="2836254" y="43838"/>
                  <a:pt x="2844548" y="45659"/>
                  <a:pt x="2851331" y="48156"/>
                </a:cubicBezTo>
                <a:cubicBezTo>
                  <a:pt x="2858113" y="50653"/>
                  <a:pt x="2864736" y="54661"/>
                  <a:pt x="2871197" y="60179"/>
                </a:cubicBezTo>
                <a:lnTo>
                  <a:pt x="2871197" y="64294"/>
                </a:lnTo>
                <a:cubicBezTo>
                  <a:pt x="2906773" y="48863"/>
                  <a:pt x="2940549" y="28289"/>
                  <a:pt x="2972524" y="2572"/>
                </a:cubicBezTo>
                <a:close/>
                <a:moveTo>
                  <a:pt x="126531" y="2572"/>
                </a:moveTo>
                <a:cubicBezTo>
                  <a:pt x="135706" y="2143"/>
                  <a:pt x="145130" y="2715"/>
                  <a:pt x="154801" y="4286"/>
                </a:cubicBezTo>
                <a:cubicBezTo>
                  <a:pt x="164472" y="5858"/>
                  <a:pt x="172828" y="8944"/>
                  <a:pt x="179871" y="13545"/>
                </a:cubicBezTo>
                <a:cubicBezTo>
                  <a:pt x="186913" y="18145"/>
                  <a:pt x="191078" y="24775"/>
                  <a:pt x="192367" y="33433"/>
                </a:cubicBezTo>
                <a:cubicBezTo>
                  <a:pt x="192850" y="38362"/>
                  <a:pt x="192271" y="43677"/>
                  <a:pt x="190631" y="49378"/>
                </a:cubicBezTo>
                <a:cubicBezTo>
                  <a:pt x="188992" y="55078"/>
                  <a:pt x="186484" y="60908"/>
                  <a:pt x="183109" y="66866"/>
                </a:cubicBezTo>
                <a:lnTo>
                  <a:pt x="341015" y="66866"/>
                </a:lnTo>
                <a:lnTo>
                  <a:pt x="336385" y="74067"/>
                </a:lnTo>
                <a:lnTo>
                  <a:pt x="3601" y="74067"/>
                </a:lnTo>
                <a:lnTo>
                  <a:pt x="0" y="66866"/>
                </a:lnTo>
                <a:lnTo>
                  <a:pt x="144018" y="66866"/>
                </a:lnTo>
                <a:cubicBezTo>
                  <a:pt x="141232" y="56279"/>
                  <a:pt x="138446" y="45177"/>
                  <a:pt x="135660" y="33561"/>
                </a:cubicBezTo>
                <a:cubicBezTo>
                  <a:pt x="132874" y="21946"/>
                  <a:pt x="129831" y="11616"/>
                  <a:pt x="126531" y="2572"/>
                </a:cubicBezTo>
                <a:close/>
                <a:moveTo>
                  <a:pt x="999116" y="1029"/>
                </a:moveTo>
                <a:lnTo>
                  <a:pt x="1060324" y="32404"/>
                </a:lnTo>
                <a:cubicBezTo>
                  <a:pt x="1058555" y="36283"/>
                  <a:pt x="1056177" y="39326"/>
                  <a:pt x="1053187" y="41534"/>
                </a:cubicBezTo>
                <a:cubicBezTo>
                  <a:pt x="1050197" y="43741"/>
                  <a:pt x="1046404" y="44984"/>
                  <a:pt x="1041807" y="45263"/>
                </a:cubicBezTo>
                <a:lnTo>
                  <a:pt x="985743" y="116243"/>
                </a:lnTo>
                <a:lnTo>
                  <a:pt x="1045407" y="116243"/>
                </a:lnTo>
                <a:lnTo>
                  <a:pt x="1057237" y="81267"/>
                </a:lnTo>
                <a:lnTo>
                  <a:pt x="1108158" y="137332"/>
                </a:lnTo>
                <a:lnTo>
                  <a:pt x="1028434" y="182594"/>
                </a:lnTo>
                <a:lnTo>
                  <a:pt x="1051580" y="205226"/>
                </a:lnTo>
                <a:cubicBezTo>
                  <a:pt x="1046950" y="213027"/>
                  <a:pt x="1039235" y="214913"/>
                  <a:pt x="1028434" y="210884"/>
                </a:cubicBezTo>
                <a:lnTo>
                  <a:pt x="960540" y="255632"/>
                </a:lnTo>
                <a:lnTo>
                  <a:pt x="971855" y="258204"/>
                </a:lnTo>
                <a:cubicBezTo>
                  <a:pt x="970537" y="263069"/>
                  <a:pt x="968544" y="266969"/>
                  <a:pt x="965876" y="269905"/>
                </a:cubicBezTo>
                <a:cubicBezTo>
                  <a:pt x="963208" y="272841"/>
                  <a:pt x="960057" y="274942"/>
                  <a:pt x="956425" y="276206"/>
                </a:cubicBezTo>
                <a:lnTo>
                  <a:pt x="956425" y="292665"/>
                </a:lnTo>
                <a:lnTo>
                  <a:pt x="1112787" y="292665"/>
                </a:lnTo>
                <a:lnTo>
                  <a:pt x="1107644" y="300895"/>
                </a:lnTo>
                <a:lnTo>
                  <a:pt x="956425" y="300895"/>
                </a:lnTo>
                <a:lnTo>
                  <a:pt x="957454" y="402736"/>
                </a:lnTo>
                <a:cubicBezTo>
                  <a:pt x="957250" y="428218"/>
                  <a:pt x="951099" y="446049"/>
                  <a:pt x="939001" y="456229"/>
                </a:cubicBezTo>
                <a:cubicBezTo>
                  <a:pt x="926903" y="466408"/>
                  <a:pt x="910080" y="471895"/>
                  <a:pt x="888531" y="472688"/>
                </a:cubicBezTo>
                <a:cubicBezTo>
                  <a:pt x="888118" y="466598"/>
                  <a:pt x="886372" y="459861"/>
                  <a:pt x="883292" y="452476"/>
                </a:cubicBezTo>
                <a:cubicBezTo>
                  <a:pt x="880212" y="445091"/>
                  <a:pt x="874160" y="437591"/>
                  <a:pt x="865137" y="429978"/>
                </a:cubicBezTo>
                <a:cubicBezTo>
                  <a:pt x="856114" y="422364"/>
                  <a:pt x="842480" y="415169"/>
                  <a:pt x="824237" y="408394"/>
                </a:cubicBezTo>
                <a:lnTo>
                  <a:pt x="892645" y="413023"/>
                </a:lnTo>
                <a:cubicBezTo>
                  <a:pt x="898218" y="412691"/>
                  <a:pt x="902118" y="410655"/>
                  <a:pt x="904347" y="406915"/>
                </a:cubicBezTo>
                <a:cubicBezTo>
                  <a:pt x="906576" y="403176"/>
                  <a:pt x="907647" y="398182"/>
                  <a:pt x="907561" y="391935"/>
                </a:cubicBezTo>
                <a:lnTo>
                  <a:pt x="907561" y="300895"/>
                </a:lnTo>
                <a:lnTo>
                  <a:pt x="754285" y="300895"/>
                </a:lnTo>
                <a:lnTo>
                  <a:pt x="750170" y="292665"/>
                </a:lnTo>
                <a:lnTo>
                  <a:pt x="907561" y="292665"/>
                </a:lnTo>
                <a:lnTo>
                  <a:pt x="907561" y="242773"/>
                </a:lnTo>
                <a:lnTo>
                  <a:pt x="950253" y="253060"/>
                </a:lnTo>
                <a:lnTo>
                  <a:pt x="977513" y="188767"/>
                </a:lnTo>
                <a:lnTo>
                  <a:pt x="828352" y="188767"/>
                </a:lnTo>
                <a:lnTo>
                  <a:pt x="825266" y="180023"/>
                </a:lnTo>
                <a:lnTo>
                  <a:pt x="981114" y="180023"/>
                </a:lnTo>
                <a:lnTo>
                  <a:pt x="994487" y="148647"/>
                </a:lnTo>
                <a:lnTo>
                  <a:pt x="1025348" y="179508"/>
                </a:lnTo>
                <a:lnTo>
                  <a:pt x="1042836" y="124473"/>
                </a:lnTo>
                <a:lnTo>
                  <a:pt x="809321" y="124473"/>
                </a:lnTo>
                <a:cubicBezTo>
                  <a:pt x="811753" y="143000"/>
                  <a:pt x="811517" y="159438"/>
                  <a:pt x="808613" y="173786"/>
                </a:cubicBezTo>
                <a:cubicBezTo>
                  <a:pt x="805710" y="188134"/>
                  <a:pt x="800973" y="198786"/>
                  <a:pt x="794405" y="205740"/>
                </a:cubicBezTo>
                <a:cubicBezTo>
                  <a:pt x="785397" y="214535"/>
                  <a:pt x="777466" y="218148"/>
                  <a:pt x="770611" y="216580"/>
                </a:cubicBezTo>
                <a:cubicBezTo>
                  <a:pt x="763756" y="215011"/>
                  <a:pt x="758530" y="210014"/>
                  <a:pt x="754933" y="201587"/>
                </a:cubicBezTo>
                <a:cubicBezTo>
                  <a:pt x="751336" y="193161"/>
                  <a:pt x="749920" y="183058"/>
                  <a:pt x="750685" y="171279"/>
                </a:cubicBezTo>
                <a:cubicBezTo>
                  <a:pt x="758861" y="160874"/>
                  <a:pt x="767583" y="148251"/>
                  <a:pt x="776852" y="133410"/>
                </a:cubicBezTo>
                <a:cubicBezTo>
                  <a:pt x="786121" y="118569"/>
                  <a:pt x="793172" y="102216"/>
                  <a:pt x="798005" y="84354"/>
                </a:cubicBezTo>
                <a:cubicBezTo>
                  <a:pt x="802548" y="95241"/>
                  <a:pt x="805806" y="105870"/>
                  <a:pt x="807778" y="116243"/>
                </a:cubicBezTo>
                <a:lnTo>
                  <a:pt x="977513" y="116243"/>
                </a:lnTo>
                <a:close/>
                <a:moveTo>
                  <a:pt x="3921614" y="514"/>
                </a:moveTo>
                <a:cubicBezTo>
                  <a:pt x="3935438" y="2240"/>
                  <a:pt x="3949968" y="6119"/>
                  <a:pt x="3965206" y="12152"/>
                </a:cubicBezTo>
                <a:cubicBezTo>
                  <a:pt x="3980443" y="18185"/>
                  <a:pt x="3992145" y="29907"/>
                  <a:pt x="4000310" y="47320"/>
                </a:cubicBezTo>
                <a:cubicBezTo>
                  <a:pt x="4005177" y="60531"/>
                  <a:pt x="4005387" y="72457"/>
                  <a:pt x="4000939" y="83096"/>
                </a:cubicBezTo>
                <a:cubicBezTo>
                  <a:pt x="3996491" y="93736"/>
                  <a:pt x="3990071" y="102003"/>
                  <a:pt x="3981679" y="107899"/>
                </a:cubicBezTo>
                <a:cubicBezTo>
                  <a:pt x="3973288" y="113795"/>
                  <a:pt x="3965611" y="116234"/>
                  <a:pt x="3958648" y="115215"/>
                </a:cubicBezTo>
                <a:cubicBezTo>
                  <a:pt x="3953569" y="96130"/>
                  <a:pt x="3948039" y="76949"/>
                  <a:pt x="3942060" y="57672"/>
                </a:cubicBezTo>
                <a:cubicBezTo>
                  <a:pt x="3936081" y="38394"/>
                  <a:pt x="3929265" y="19342"/>
                  <a:pt x="3921614" y="514"/>
                </a:cubicBezTo>
                <a:close/>
                <a:moveTo>
                  <a:pt x="886473" y="0"/>
                </a:moveTo>
                <a:cubicBezTo>
                  <a:pt x="903565" y="3901"/>
                  <a:pt x="918245" y="9344"/>
                  <a:pt x="930514" y="16331"/>
                </a:cubicBezTo>
                <a:cubicBezTo>
                  <a:pt x="942784" y="23317"/>
                  <a:pt x="950392" y="33133"/>
                  <a:pt x="953339" y="45777"/>
                </a:cubicBezTo>
                <a:cubicBezTo>
                  <a:pt x="955964" y="62419"/>
                  <a:pt x="953671" y="75427"/>
                  <a:pt x="946459" y="84804"/>
                </a:cubicBezTo>
                <a:cubicBezTo>
                  <a:pt x="939248" y="94180"/>
                  <a:pt x="929882" y="98830"/>
                  <a:pt x="918363" y="98755"/>
                </a:cubicBezTo>
                <a:cubicBezTo>
                  <a:pt x="916245" y="90507"/>
                  <a:pt x="913451" y="80143"/>
                  <a:pt x="909981" y="67666"/>
                </a:cubicBezTo>
                <a:cubicBezTo>
                  <a:pt x="906511" y="55188"/>
                  <a:pt x="902726" y="42767"/>
                  <a:pt x="898627" y="30404"/>
                </a:cubicBezTo>
                <a:cubicBezTo>
                  <a:pt x="894528" y="18040"/>
                  <a:pt x="890477" y="7906"/>
                  <a:pt x="886473" y="0"/>
                </a:cubicBezTo>
                <a:close/>
              </a:path>
            </a:pathLst>
          </a:custGeom>
          <a:solidFill>
            <a:prstClr val="white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endParaRPr lang="zh-CN" altLang="en-US" sz="4050" dirty="0">
              <a:solidFill>
                <a:prstClr val="white"/>
              </a:solidFill>
              <a:latin typeface="造字工房俊雅（非商用）常规体" pitchFamily="50" charset="-122"/>
              <a:ea typeface="造字工房俊雅（非商用）常规体" pitchFamily="50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B8AA59B-1500-4015-A88C-DF7BC7293D3B}"/>
              </a:ext>
            </a:extLst>
          </p:cNvPr>
          <p:cNvSpPr txBox="1"/>
          <p:nvPr/>
        </p:nvSpPr>
        <p:spPr>
          <a:xfrm>
            <a:off x="1799421" y="3225980"/>
            <a:ext cx="56864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1100" dirty="0">
                <a:solidFill>
                  <a:srgbClr val="E136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THOUGHTS ON THE DEVELOPMENT OF ACADEMIC JOURNALS IN UNIVERSITIES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D2D3315-6845-4181-B7DD-9D99EB5A4E21}"/>
              </a:ext>
            </a:extLst>
          </p:cNvPr>
          <p:cNvSpPr txBox="1"/>
          <p:nvPr/>
        </p:nvSpPr>
        <p:spPr>
          <a:xfrm>
            <a:off x="1664521" y="3910541"/>
            <a:ext cx="582769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zh-CN" altLang="en-US" sz="1350" dirty="0">
                <a:solidFill>
                  <a:srgbClr val="E136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答辩人：向天歌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535A4594-CB8B-424D-8160-F486A4083C33}"/>
              </a:ext>
            </a:extLst>
          </p:cNvPr>
          <p:cNvCxnSpPr/>
          <p:nvPr/>
        </p:nvCxnSpPr>
        <p:spPr>
          <a:xfrm>
            <a:off x="3524251" y="4038600"/>
            <a:ext cx="348272" cy="0"/>
          </a:xfrm>
          <a:prstGeom prst="line">
            <a:avLst/>
          </a:prstGeom>
          <a:ln>
            <a:solidFill>
              <a:srgbClr val="E136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6167274-E035-40FD-AB96-02A7D62CA51E}"/>
              </a:ext>
            </a:extLst>
          </p:cNvPr>
          <p:cNvCxnSpPr/>
          <p:nvPr/>
        </p:nvCxnSpPr>
        <p:spPr>
          <a:xfrm>
            <a:off x="5276851" y="4038600"/>
            <a:ext cx="348272" cy="0"/>
          </a:xfrm>
          <a:prstGeom prst="line">
            <a:avLst/>
          </a:prstGeom>
          <a:ln>
            <a:solidFill>
              <a:srgbClr val="E136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uthor">
            <a:extLst>
              <a:ext uri="{FF2B5EF4-FFF2-40B4-BE49-F238E27FC236}">
                <a16:creationId xmlns:a16="http://schemas.microsoft.com/office/drawing/2014/main" id="{27EFB5F8-7D90-4A46-A029-F2BDF4B75EF4}"/>
              </a:ext>
            </a:extLst>
          </p:cNvPr>
          <p:cNvSpPr/>
          <p:nvPr/>
        </p:nvSpPr>
        <p:spPr>
          <a:xfrm>
            <a:off x="6997765" y="5238750"/>
            <a:ext cx="2146235" cy="40114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94000" rtlCol="0" anchor="ctr"/>
          <a:lstStyle/>
          <a:p>
            <a:pPr algn="ctr" defTabSz="685800">
              <a:defRPr/>
            </a:pP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小揪</a:t>
            </a:r>
            <a:endParaRPr lang="en-US" sz="1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134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DC7270E-9C95-41EC-A0D9-8446157F88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B061B93-67D9-4F1C-AD83-2A727C03C68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8F3F4FE-95C8-47FC-9D76-76E31BAAE2A0}"/>
              </a:ext>
            </a:extLst>
          </p:cNvPr>
          <p:cNvSpPr/>
          <p:nvPr/>
        </p:nvSpPr>
        <p:spPr>
          <a:xfrm>
            <a:off x="0" y="2284285"/>
            <a:ext cx="9144000" cy="1457279"/>
          </a:xfrm>
          <a:prstGeom prst="rect">
            <a:avLst/>
          </a:prstGeom>
          <a:gradFill flip="none" rotWithShape="1">
            <a:gsLst>
              <a:gs pos="19000">
                <a:srgbClr val="E13601"/>
              </a:gs>
              <a:gs pos="66000">
                <a:srgbClr val="F8660A"/>
              </a:gs>
              <a:gs pos="90000">
                <a:srgbClr val="F8A318"/>
              </a:gs>
              <a:gs pos="99000">
                <a:srgbClr val="F9D022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FED5087-C208-46D3-80FC-6B4C6C0F90E2}"/>
              </a:ext>
            </a:extLst>
          </p:cNvPr>
          <p:cNvSpPr txBox="1"/>
          <p:nvPr/>
        </p:nvSpPr>
        <p:spPr>
          <a:xfrm>
            <a:off x="3657546" y="833299"/>
            <a:ext cx="1837715" cy="572072"/>
          </a:xfrm>
          <a:custGeom>
            <a:avLst/>
            <a:gdLst/>
            <a:ahLst/>
            <a:cxnLst/>
            <a:rect l="l" t="t" r="r" b="b"/>
            <a:pathLst>
              <a:path w="1837715" h="572072">
                <a:moveTo>
                  <a:pt x="1052893" y="359588"/>
                </a:moveTo>
                <a:lnTo>
                  <a:pt x="1052893" y="499148"/>
                </a:lnTo>
                <a:lnTo>
                  <a:pt x="1247146" y="499148"/>
                </a:lnTo>
                <a:lnTo>
                  <a:pt x="1247146" y="359588"/>
                </a:lnTo>
                <a:close/>
                <a:moveTo>
                  <a:pt x="1452981" y="261518"/>
                </a:moveTo>
                <a:cubicBezTo>
                  <a:pt x="1473674" y="263732"/>
                  <a:pt x="1492481" y="269363"/>
                  <a:pt x="1509403" y="278413"/>
                </a:cubicBezTo>
                <a:cubicBezTo>
                  <a:pt x="1526324" y="287463"/>
                  <a:pt x="1536015" y="299853"/>
                  <a:pt x="1538478" y="315582"/>
                </a:cubicBezTo>
                <a:cubicBezTo>
                  <a:pt x="1539892" y="332111"/>
                  <a:pt x="1536434" y="345103"/>
                  <a:pt x="1528105" y="354559"/>
                </a:cubicBezTo>
                <a:cubicBezTo>
                  <a:pt x="1519775" y="364015"/>
                  <a:pt x="1509403" y="370720"/>
                  <a:pt x="1496987" y="374675"/>
                </a:cubicBezTo>
                <a:cubicBezTo>
                  <a:pt x="1490674" y="354598"/>
                  <a:pt x="1483811" y="334717"/>
                  <a:pt x="1476399" y="315032"/>
                </a:cubicBezTo>
                <a:cubicBezTo>
                  <a:pt x="1468986" y="295348"/>
                  <a:pt x="1461180" y="277510"/>
                  <a:pt x="1452981" y="261518"/>
                </a:cubicBezTo>
                <a:close/>
                <a:moveTo>
                  <a:pt x="1052893" y="213741"/>
                </a:moveTo>
                <a:lnTo>
                  <a:pt x="1052893" y="349529"/>
                </a:lnTo>
                <a:lnTo>
                  <a:pt x="1247146" y="349529"/>
                </a:lnTo>
                <a:lnTo>
                  <a:pt x="1247146" y="213741"/>
                </a:lnTo>
                <a:close/>
                <a:moveTo>
                  <a:pt x="102470" y="197396"/>
                </a:moveTo>
                <a:lnTo>
                  <a:pt x="103098" y="437540"/>
                </a:lnTo>
                <a:lnTo>
                  <a:pt x="168478" y="400450"/>
                </a:lnTo>
                <a:lnTo>
                  <a:pt x="76695" y="540010"/>
                </a:lnTo>
                <a:cubicBezTo>
                  <a:pt x="76787" y="544778"/>
                  <a:pt x="76289" y="549231"/>
                  <a:pt x="75202" y="553369"/>
                </a:cubicBezTo>
                <a:cubicBezTo>
                  <a:pt x="74115" y="557508"/>
                  <a:pt x="71888" y="561018"/>
                  <a:pt x="68522" y="563899"/>
                </a:cubicBezTo>
                <a:lnTo>
                  <a:pt x="24517" y="481546"/>
                </a:lnTo>
                <a:lnTo>
                  <a:pt x="48406" y="468344"/>
                </a:lnTo>
                <a:lnTo>
                  <a:pt x="48406" y="228829"/>
                </a:lnTo>
                <a:lnTo>
                  <a:pt x="2514" y="228829"/>
                </a:lnTo>
                <a:lnTo>
                  <a:pt x="0" y="218770"/>
                </a:lnTo>
                <a:lnTo>
                  <a:pt x="52806" y="218770"/>
                </a:lnTo>
                <a:close/>
                <a:moveTo>
                  <a:pt x="568566" y="128245"/>
                </a:moveTo>
                <a:cubicBezTo>
                  <a:pt x="581532" y="175891"/>
                  <a:pt x="596934" y="217644"/>
                  <a:pt x="614772" y="253503"/>
                </a:cubicBezTo>
                <a:cubicBezTo>
                  <a:pt x="632610" y="289362"/>
                  <a:pt x="652412" y="320114"/>
                  <a:pt x="674179" y="345758"/>
                </a:cubicBezTo>
                <a:cubicBezTo>
                  <a:pt x="691873" y="316028"/>
                  <a:pt x="707092" y="283233"/>
                  <a:pt x="719835" y="247374"/>
                </a:cubicBezTo>
                <a:cubicBezTo>
                  <a:pt x="732578" y="211515"/>
                  <a:pt x="742296" y="171805"/>
                  <a:pt x="748989" y="128245"/>
                </a:cubicBezTo>
                <a:close/>
                <a:moveTo>
                  <a:pt x="1052893" y="62236"/>
                </a:moveTo>
                <a:lnTo>
                  <a:pt x="1052893" y="204311"/>
                </a:lnTo>
                <a:lnTo>
                  <a:pt x="1247146" y="204311"/>
                </a:lnTo>
                <a:lnTo>
                  <a:pt x="1247146" y="62236"/>
                </a:lnTo>
                <a:close/>
                <a:moveTo>
                  <a:pt x="1737131" y="33318"/>
                </a:moveTo>
                <a:lnTo>
                  <a:pt x="1725815" y="224428"/>
                </a:lnTo>
                <a:lnTo>
                  <a:pt x="1830800" y="224428"/>
                </a:lnTo>
                <a:lnTo>
                  <a:pt x="1825142" y="235115"/>
                </a:lnTo>
                <a:lnTo>
                  <a:pt x="1640319" y="235115"/>
                </a:lnTo>
                <a:lnTo>
                  <a:pt x="1640319" y="247688"/>
                </a:lnTo>
                <a:cubicBezTo>
                  <a:pt x="1644680" y="260078"/>
                  <a:pt x="1652145" y="276004"/>
                  <a:pt x="1662715" y="295466"/>
                </a:cubicBezTo>
                <a:cubicBezTo>
                  <a:pt x="1673284" y="314927"/>
                  <a:pt x="1687193" y="335254"/>
                  <a:pt x="1704441" y="356445"/>
                </a:cubicBezTo>
                <a:lnTo>
                  <a:pt x="1741532" y="260890"/>
                </a:lnTo>
                <a:lnTo>
                  <a:pt x="1805654" y="306781"/>
                </a:lnTo>
                <a:cubicBezTo>
                  <a:pt x="1803362" y="311549"/>
                  <a:pt x="1799931" y="314744"/>
                  <a:pt x="1795360" y="316368"/>
                </a:cubicBezTo>
                <a:cubicBezTo>
                  <a:pt x="1790789" y="317992"/>
                  <a:pt x="1785629" y="317730"/>
                  <a:pt x="1779879" y="315582"/>
                </a:cubicBezTo>
                <a:lnTo>
                  <a:pt x="1710099" y="363360"/>
                </a:lnTo>
                <a:cubicBezTo>
                  <a:pt x="1725750" y="381551"/>
                  <a:pt x="1744112" y="398446"/>
                  <a:pt x="1765185" y="414045"/>
                </a:cubicBezTo>
                <a:cubicBezTo>
                  <a:pt x="1786257" y="429643"/>
                  <a:pt x="1810434" y="442295"/>
                  <a:pt x="1837715" y="451999"/>
                </a:cubicBezTo>
                <a:cubicBezTo>
                  <a:pt x="1826098" y="462739"/>
                  <a:pt x="1815385" y="474578"/>
                  <a:pt x="1805575" y="487518"/>
                </a:cubicBezTo>
                <a:cubicBezTo>
                  <a:pt x="1795766" y="500458"/>
                  <a:pt x="1786781" y="516069"/>
                  <a:pt x="1778622" y="534353"/>
                </a:cubicBezTo>
                <a:cubicBezTo>
                  <a:pt x="1748460" y="511027"/>
                  <a:pt x="1720930" y="476897"/>
                  <a:pt x="1696033" y="431961"/>
                </a:cubicBezTo>
                <a:cubicBezTo>
                  <a:pt x="1671136" y="387026"/>
                  <a:pt x="1652565" y="331678"/>
                  <a:pt x="1640319" y="265919"/>
                </a:cubicBezTo>
                <a:lnTo>
                  <a:pt x="1640319" y="483432"/>
                </a:lnTo>
                <a:cubicBezTo>
                  <a:pt x="1640908" y="504308"/>
                  <a:pt x="1635329" y="522434"/>
                  <a:pt x="1623581" y="537810"/>
                </a:cubicBezTo>
                <a:cubicBezTo>
                  <a:pt x="1611833" y="553186"/>
                  <a:pt x="1590381" y="563139"/>
                  <a:pt x="1559223" y="567671"/>
                </a:cubicBezTo>
                <a:cubicBezTo>
                  <a:pt x="1557259" y="542525"/>
                  <a:pt x="1551601" y="523823"/>
                  <a:pt x="1542249" y="511564"/>
                </a:cubicBezTo>
                <a:cubicBezTo>
                  <a:pt x="1532898" y="499305"/>
                  <a:pt x="1516553" y="489718"/>
                  <a:pt x="1493215" y="482803"/>
                </a:cubicBezTo>
                <a:lnTo>
                  <a:pt x="1559223" y="489090"/>
                </a:lnTo>
                <a:cubicBezTo>
                  <a:pt x="1567147" y="490098"/>
                  <a:pt x="1573302" y="487767"/>
                  <a:pt x="1577690" y="482096"/>
                </a:cubicBezTo>
                <a:cubicBezTo>
                  <a:pt x="1582077" y="476425"/>
                  <a:pt x="1584304" y="467022"/>
                  <a:pt x="1584369" y="453885"/>
                </a:cubicBezTo>
                <a:lnTo>
                  <a:pt x="1584369" y="371532"/>
                </a:lnTo>
                <a:cubicBezTo>
                  <a:pt x="1564593" y="394347"/>
                  <a:pt x="1543638" y="415511"/>
                  <a:pt x="1521504" y="435026"/>
                </a:cubicBezTo>
                <a:cubicBezTo>
                  <a:pt x="1499370" y="454540"/>
                  <a:pt x="1475901" y="473190"/>
                  <a:pt x="1451095" y="490976"/>
                </a:cubicBezTo>
                <a:cubicBezTo>
                  <a:pt x="1450702" y="498087"/>
                  <a:pt x="1449445" y="502881"/>
                  <a:pt x="1447323" y="505356"/>
                </a:cubicBezTo>
                <a:cubicBezTo>
                  <a:pt x="1445202" y="507831"/>
                  <a:pt x="1442687" y="510582"/>
                  <a:pt x="1439780" y="513607"/>
                </a:cubicBezTo>
                <a:lnTo>
                  <a:pt x="1406461" y="426853"/>
                </a:lnTo>
                <a:cubicBezTo>
                  <a:pt x="1431948" y="421235"/>
                  <a:pt x="1459556" y="412827"/>
                  <a:pt x="1489286" y="401629"/>
                </a:cubicBezTo>
                <a:cubicBezTo>
                  <a:pt x="1519016" y="390431"/>
                  <a:pt x="1550710" y="376208"/>
                  <a:pt x="1584369" y="358959"/>
                </a:cubicBezTo>
                <a:lnTo>
                  <a:pt x="1584369" y="235115"/>
                </a:lnTo>
                <a:lnTo>
                  <a:pt x="1410862" y="235115"/>
                </a:lnTo>
                <a:lnTo>
                  <a:pt x="1406461" y="224428"/>
                </a:lnTo>
                <a:lnTo>
                  <a:pt x="1666094" y="224428"/>
                </a:lnTo>
                <a:lnTo>
                  <a:pt x="1670494" y="148361"/>
                </a:lnTo>
                <a:lnTo>
                  <a:pt x="1469955" y="148361"/>
                </a:lnTo>
                <a:lnTo>
                  <a:pt x="1465554" y="137674"/>
                </a:lnTo>
                <a:lnTo>
                  <a:pt x="1671123" y="137674"/>
                </a:lnTo>
                <a:lnTo>
                  <a:pt x="1675523" y="57836"/>
                </a:lnTo>
                <a:lnTo>
                  <a:pt x="1461154" y="57836"/>
                </a:lnTo>
                <a:lnTo>
                  <a:pt x="1456125" y="47777"/>
                </a:lnTo>
                <a:lnTo>
                  <a:pt x="1676152" y="47777"/>
                </a:lnTo>
                <a:close/>
                <a:moveTo>
                  <a:pt x="1311268" y="25775"/>
                </a:moveTo>
                <a:lnTo>
                  <a:pt x="1311268" y="565785"/>
                </a:lnTo>
                <a:cubicBezTo>
                  <a:pt x="1303960" y="567553"/>
                  <a:pt x="1293902" y="567317"/>
                  <a:pt x="1281093" y="565078"/>
                </a:cubicBezTo>
                <a:cubicBezTo>
                  <a:pt x="1268285" y="562838"/>
                  <a:pt x="1256969" y="557416"/>
                  <a:pt x="1247146" y="548812"/>
                </a:cubicBezTo>
                <a:lnTo>
                  <a:pt x="1247146" y="509207"/>
                </a:lnTo>
                <a:lnTo>
                  <a:pt x="1052893" y="509207"/>
                </a:lnTo>
                <a:lnTo>
                  <a:pt x="1052893" y="550069"/>
                </a:lnTo>
                <a:cubicBezTo>
                  <a:pt x="1043948" y="555740"/>
                  <a:pt x="1034021" y="559957"/>
                  <a:pt x="1023111" y="562720"/>
                </a:cubicBezTo>
                <a:cubicBezTo>
                  <a:pt x="1012201" y="565484"/>
                  <a:pt x="1001173" y="566715"/>
                  <a:pt x="990028" y="566414"/>
                </a:cubicBezTo>
                <a:lnTo>
                  <a:pt x="990028" y="26403"/>
                </a:lnTo>
                <a:cubicBezTo>
                  <a:pt x="1001999" y="27006"/>
                  <a:pt x="1013262" y="29416"/>
                  <a:pt x="1023818" y="33633"/>
                </a:cubicBezTo>
                <a:cubicBezTo>
                  <a:pt x="1034374" y="37850"/>
                  <a:pt x="1044066" y="44032"/>
                  <a:pt x="1052893" y="52178"/>
                </a:cubicBezTo>
                <a:lnTo>
                  <a:pt x="1247146" y="52178"/>
                </a:lnTo>
                <a:close/>
                <a:moveTo>
                  <a:pt x="32061" y="12573"/>
                </a:moveTo>
                <a:cubicBezTo>
                  <a:pt x="40901" y="13132"/>
                  <a:pt x="51510" y="15716"/>
                  <a:pt x="63889" y="20326"/>
                </a:cubicBezTo>
                <a:cubicBezTo>
                  <a:pt x="76268" y="24936"/>
                  <a:pt x="87669" y="31991"/>
                  <a:pt x="98092" y="41491"/>
                </a:cubicBezTo>
                <a:cubicBezTo>
                  <a:pt x="108515" y="50990"/>
                  <a:pt x="115213" y="63354"/>
                  <a:pt x="118186" y="78581"/>
                </a:cubicBezTo>
                <a:cubicBezTo>
                  <a:pt x="120704" y="94480"/>
                  <a:pt x="119090" y="107107"/>
                  <a:pt x="113343" y="116463"/>
                </a:cubicBezTo>
                <a:cubicBezTo>
                  <a:pt x="107596" y="125819"/>
                  <a:pt x="100207" y="132067"/>
                  <a:pt x="91177" y="135206"/>
                </a:cubicBezTo>
                <a:cubicBezTo>
                  <a:pt x="82147" y="138346"/>
                  <a:pt x="73967" y="138540"/>
                  <a:pt x="66637" y="135788"/>
                </a:cubicBezTo>
                <a:cubicBezTo>
                  <a:pt x="64021" y="124500"/>
                  <a:pt x="60661" y="111104"/>
                  <a:pt x="56555" y="95601"/>
                </a:cubicBezTo>
                <a:cubicBezTo>
                  <a:pt x="52449" y="80099"/>
                  <a:pt x="48204" y="64840"/>
                  <a:pt x="43819" y="49826"/>
                </a:cubicBezTo>
                <a:cubicBezTo>
                  <a:pt x="39434" y="34812"/>
                  <a:pt x="35515" y="22395"/>
                  <a:pt x="32061" y="12573"/>
                </a:cubicBezTo>
                <a:close/>
                <a:moveTo>
                  <a:pt x="226942" y="2515"/>
                </a:moveTo>
                <a:lnTo>
                  <a:pt x="304266" y="29547"/>
                </a:lnTo>
                <a:cubicBezTo>
                  <a:pt x="302380" y="34183"/>
                  <a:pt x="300023" y="37798"/>
                  <a:pt x="297194" y="40391"/>
                </a:cubicBezTo>
                <a:cubicBezTo>
                  <a:pt x="294365" y="42984"/>
                  <a:pt x="291065" y="45027"/>
                  <a:pt x="287293" y="46520"/>
                </a:cubicBezTo>
                <a:lnTo>
                  <a:pt x="286035" y="49663"/>
                </a:lnTo>
                <a:cubicBezTo>
                  <a:pt x="297844" y="67603"/>
                  <a:pt x="311946" y="85927"/>
                  <a:pt x="328341" y="104635"/>
                </a:cubicBezTo>
                <a:cubicBezTo>
                  <a:pt x="344737" y="123343"/>
                  <a:pt x="362983" y="140410"/>
                  <a:pt x="383080" y="155835"/>
                </a:cubicBezTo>
                <a:cubicBezTo>
                  <a:pt x="403178" y="171261"/>
                  <a:pt x="424684" y="183019"/>
                  <a:pt x="447599" y="191110"/>
                </a:cubicBezTo>
                <a:cubicBezTo>
                  <a:pt x="438221" y="201129"/>
                  <a:pt x="429158" y="212680"/>
                  <a:pt x="420409" y="225764"/>
                </a:cubicBezTo>
                <a:cubicBezTo>
                  <a:pt x="411661" y="238848"/>
                  <a:pt x="402912" y="253700"/>
                  <a:pt x="394163" y="270320"/>
                </a:cubicBezTo>
                <a:cubicBezTo>
                  <a:pt x="366319" y="244754"/>
                  <a:pt x="343269" y="214317"/>
                  <a:pt x="325012" y="179008"/>
                </a:cubicBezTo>
                <a:cubicBezTo>
                  <a:pt x="306755" y="143699"/>
                  <a:pt x="292505" y="104146"/>
                  <a:pt x="282263" y="60350"/>
                </a:cubicBezTo>
                <a:cubicBezTo>
                  <a:pt x="275139" y="80611"/>
                  <a:pt x="264871" y="104526"/>
                  <a:pt x="251460" y="132095"/>
                </a:cubicBezTo>
                <a:cubicBezTo>
                  <a:pt x="238048" y="159664"/>
                  <a:pt x="220865" y="188137"/>
                  <a:pt x="199910" y="217513"/>
                </a:cubicBezTo>
                <a:lnTo>
                  <a:pt x="259003" y="228200"/>
                </a:lnTo>
                <a:cubicBezTo>
                  <a:pt x="258205" y="230688"/>
                  <a:pt x="256188" y="234513"/>
                  <a:pt x="252953" y="239673"/>
                </a:cubicBezTo>
                <a:cubicBezTo>
                  <a:pt x="249718" y="244833"/>
                  <a:pt x="246286" y="247714"/>
                  <a:pt x="242659" y="248317"/>
                </a:cubicBezTo>
                <a:lnTo>
                  <a:pt x="242659" y="362102"/>
                </a:lnTo>
                <a:cubicBezTo>
                  <a:pt x="259684" y="342680"/>
                  <a:pt x="275767" y="322746"/>
                  <a:pt x="290907" y="302302"/>
                </a:cubicBezTo>
                <a:cubicBezTo>
                  <a:pt x="306047" y="281858"/>
                  <a:pt x="319930" y="260510"/>
                  <a:pt x="332556" y="238258"/>
                </a:cubicBezTo>
                <a:lnTo>
                  <a:pt x="388505" y="305524"/>
                </a:lnTo>
                <a:cubicBezTo>
                  <a:pt x="385388" y="308366"/>
                  <a:pt x="382193" y="310226"/>
                  <a:pt x="378918" y="311103"/>
                </a:cubicBezTo>
                <a:cubicBezTo>
                  <a:pt x="375644" y="311981"/>
                  <a:pt x="372134" y="311797"/>
                  <a:pt x="368389" y="310553"/>
                </a:cubicBezTo>
                <a:cubicBezTo>
                  <a:pt x="347630" y="324672"/>
                  <a:pt x="326754" y="337140"/>
                  <a:pt x="305759" y="347958"/>
                </a:cubicBezTo>
                <a:cubicBezTo>
                  <a:pt x="284765" y="358776"/>
                  <a:pt x="263731" y="368101"/>
                  <a:pt x="242659" y="375933"/>
                </a:cubicBezTo>
                <a:lnTo>
                  <a:pt x="242659" y="464572"/>
                </a:lnTo>
                <a:cubicBezTo>
                  <a:pt x="242397" y="475652"/>
                  <a:pt x="243392" y="483196"/>
                  <a:pt x="245645" y="487204"/>
                </a:cubicBezTo>
                <a:cubicBezTo>
                  <a:pt x="247897" y="491211"/>
                  <a:pt x="252979" y="493097"/>
                  <a:pt x="260889" y="492862"/>
                </a:cubicBezTo>
                <a:lnTo>
                  <a:pt x="339471" y="492862"/>
                </a:lnTo>
                <a:cubicBezTo>
                  <a:pt x="348183" y="492528"/>
                  <a:pt x="355625" y="486769"/>
                  <a:pt x="361799" y="475585"/>
                </a:cubicBezTo>
                <a:cubicBezTo>
                  <a:pt x="367973" y="464402"/>
                  <a:pt x="373414" y="449795"/>
                  <a:pt x="378121" y="431766"/>
                </a:cubicBezTo>
                <a:cubicBezTo>
                  <a:pt x="382828" y="413737"/>
                  <a:pt x="387337" y="394288"/>
                  <a:pt x="391649" y="373418"/>
                </a:cubicBezTo>
                <a:cubicBezTo>
                  <a:pt x="390404" y="403174"/>
                  <a:pt x="391636" y="429316"/>
                  <a:pt x="395342" y="451842"/>
                </a:cubicBezTo>
                <a:cubicBezTo>
                  <a:pt x="399048" y="474369"/>
                  <a:pt x="405151" y="490137"/>
                  <a:pt x="413651" y="499148"/>
                </a:cubicBezTo>
                <a:cubicBezTo>
                  <a:pt x="412591" y="524831"/>
                  <a:pt x="407168" y="540731"/>
                  <a:pt x="397385" y="546847"/>
                </a:cubicBezTo>
                <a:cubicBezTo>
                  <a:pt x="387602" y="552963"/>
                  <a:pt x="374164" y="555504"/>
                  <a:pt x="357073" y="554469"/>
                </a:cubicBezTo>
                <a:lnTo>
                  <a:pt x="230714" y="554469"/>
                </a:lnTo>
                <a:cubicBezTo>
                  <a:pt x="210322" y="554011"/>
                  <a:pt x="197199" y="545969"/>
                  <a:pt x="191345" y="530345"/>
                </a:cubicBezTo>
                <a:cubicBezTo>
                  <a:pt x="185491" y="514720"/>
                  <a:pt x="182898" y="494263"/>
                  <a:pt x="183565" y="468973"/>
                </a:cubicBezTo>
                <a:lnTo>
                  <a:pt x="183565" y="238887"/>
                </a:lnTo>
                <a:cubicBezTo>
                  <a:pt x="174175" y="250255"/>
                  <a:pt x="164195" y="261466"/>
                  <a:pt x="153626" y="272520"/>
                </a:cubicBezTo>
                <a:cubicBezTo>
                  <a:pt x="143057" y="283574"/>
                  <a:pt x="131662" y="294156"/>
                  <a:pt x="119443" y="304267"/>
                </a:cubicBezTo>
                <a:cubicBezTo>
                  <a:pt x="129653" y="285035"/>
                  <a:pt x="141644" y="260494"/>
                  <a:pt x="155416" y="230645"/>
                </a:cubicBezTo>
                <a:cubicBezTo>
                  <a:pt x="169188" y="200795"/>
                  <a:pt x="182576" y="166616"/>
                  <a:pt x="195580" y="128105"/>
                </a:cubicBezTo>
                <a:cubicBezTo>
                  <a:pt x="208583" y="89594"/>
                  <a:pt x="219038" y="47731"/>
                  <a:pt x="226942" y="2515"/>
                </a:cubicBezTo>
                <a:close/>
                <a:moveTo>
                  <a:pt x="626402" y="0"/>
                </a:moveTo>
                <a:cubicBezTo>
                  <a:pt x="652543" y="2266"/>
                  <a:pt x="673027" y="7478"/>
                  <a:pt x="687852" y="15638"/>
                </a:cubicBezTo>
                <a:cubicBezTo>
                  <a:pt x="702678" y="23797"/>
                  <a:pt x="711532" y="34510"/>
                  <a:pt x="714413" y="47777"/>
                </a:cubicBezTo>
                <a:cubicBezTo>
                  <a:pt x="716744" y="62184"/>
                  <a:pt x="714753" y="75648"/>
                  <a:pt x="708440" y="88168"/>
                </a:cubicBezTo>
                <a:cubicBezTo>
                  <a:pt x="702128" y="100689"/>
                  <a:pt x="694479" y="110695"/>
                  <a:pt x="685495" y="118186"/>
                </a:cubicBezTo>
                <a:lnTo>
                  <a:pt x="894835" y="118186"/>
                </a:lnTo>
                <a:lnTo>
                  <a:pt x="888549" y="128245"/>
                </a:lnTo>
                <a:lnTo>
                  <a:pt x="825055" y="128245"/>
                </a:lnTo>
                <a:cubicBezTo>
                  <a:pt x="815206" y="182859"/>
                  <a:pt x="801428" y="232050"/>
                  <a:pt x="783721" y="275820"/>
                </a:cubicBezTo>
                <a:cubicBezTo>
                  <a:pt x="766014" y="319590"/>
                  <a:pt x="745007" y="358409"/>
                  <a:pt x="720699" y="392278"/>
                </a:cubicBezTo>
                <a:cubicBezTo>
                  <a:pt x="748844" y="415669"/>
                  <a:pt x="778522" y="433952"/>
                  <a:pt x="809732" y="447127"/>
                </a:cubicBezTo>
                <a:cubicBezTo>
                  <a:pt x="840942" y="460303"/>
                  <a:pt x="872662" y="469471"/>
                  <a:pt x="904894" y="474631"/>
                </a:cubicBezTo>
                <a:cubicBezTo>
                  <a:pt x="895831" y="489889"/>
                  <a:pt x="886925" y="504636"/>
                  <a:pt x="878176" y="518872"/>
                </a:cubicBezTo>
                <a:cubicBezTo>
                  <a:pt x="869427" y="533108"/>
                  <a:pt x="862408" y="547698"/>
                  <a:pt x="857116" y="562642"/>
                </a:cubicBezTo>
                <a:cubicBezTo>
                  <a:pt x="850337" y="560286"/>
                  <a:pt x="837492" y="555568"/>
                  <a:pt x="818582" y="548486"/>
                </a:cubicBezTo>
                <a:cubicBezTo>
                  <a:pt x="799672" y="541404"/>
                  <a:pt x="777654" y="529746"/>
                  <a:pt x="752528" y="513514"/>
                </a:cubicBezTo>
                <a:cubicBezTo>
                  <a:pt x="727401" y="497282"/>
                  <a:pt x="702123" y="474262"/>
                  <a:pt x="676694" y="444456"/>
                </a:cubicBezTo>
                <a:cubicBezTo>
                  <a:pt x="646754" y="475155"/>
                  <a:pt x="613750" y="500982"/>
                  <a:pt x="577681" y="521937"/>
                </a:cubicBezTo>
                <a:cubicBezTo>
                  <a:pt x="541613" y="542892"/>
                  <a:pt x="502951" y="559603"/>
                  <a:pt x="461695" y="572072"/>
                </a:cubicBezTo>
                <a:cubicBezTo>
                  <a:pt x="494922" y="545616"/>
                  <a:pt x="526852" y="518060"/>
                  <a:pt x="557486" y="489404"/>
                </a:cubicBezTo>
                <a:cubicBezTo>
                  <a:pt x="588120" y="460748"/>
                  <a:pt x="616121" y="429420"/>
                  <a:pt x="641489" y="395421"/>
                </a:cubicBezTo>
                <a:cubicBezTo>
                  <a:pt x="622381" y="364525"/>
                  <a:pt x="605905" y="327147"/>
                  <a:pt x="592062" y="283285"/>
                </a:cubicBezTo>
                <a:cubicBezTo>
                  <a:pt x="578219" y="239424"/>
                  <a:pt x="568500" y="187744"/>
                  <a:pt x="562908" y="128245"/>
                </a:cubicBezTo>
                <a:lnTo>
                  <a:pt x="483070" y="128245"/>
                </a:lnTo>
                <a:lnTo>
                  <a:pt x="478669" y="118186"/>
                </a:lnTo>
                <a:lnTo>
                  <a:pt x="663492" y="118186"/>
                </a:lnTo>
                <a:close/>
              </a:path>
            </a:pathLst>
          </a:custGeom>
          <a:solidFill>
            <a:srgbClr val="E33A02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endParaRPr lang="zh-CN" altLang="en-US" sz="4950" dirty="0">
              <a:solidFill>
                <a:srgbClr val="E33A02"/>
              </a:solidFill>
              <a:latin typeface="造字工房俊雅（非商用）常规体" pitchFamily="50" charset="-122"/>
              <a:ea typeface="造字工房俊雅（非商用）常规体" pitchFamily="50" charset="-122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52FBF367-9C41-48C1-AC25-B192F71A9280}"/>
              </a:ext>
            </a:extLst>
          </p:cNvPr>
          <p:cNvSpPr/>
          <p:nvPr/>
        </p:nvSpPr>
        <p:spPr>
          <a:xfrm>
            <a:off x="1013905" y="2056580"/>
            <a:ext cx="487236" cy="487236"/>
          </a:xfrm>
          <a:prstGeom prst="ellipse">
            <a:avLst/>
          </a:prstGeom>
          <a:solidFill>
            <a:schemeClr val="bg1"/>
          </a:solidFill>
          <a:ln>
            <a:gradFill>
              <a:gsLst>
                <a:gs pos="0">
                  <a:srgbClr val="E13601"/>
                </a:gs>
                <a:gs pos="61000">
                  <a:srgbClr val="E94604"/>
                </a:gs>
                <a:gs pos="67259">
                  <a:srgbClr val="F15707"/>
                </a:gs>
                <a:gs pos="72000">
                  <a:srgbClr val="F7640A"/>
                </a:gs>
                <a:gs pos="88000">
                  <a:srgbClr val="F9CC21"/>
                </a:gs>
              </a:gsLst>
              <a:lin ang="3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F4C43300-FED6-4928-8885-C157DAA53C4B}"/>
              </a:ext>
            </a:extLst>
          </p:cNvPr>
          <p:cNvSpPr/>
          <p:nvPr/>
        </p:nvSpPr>
        <p:spPr>
          <a:xfrm>
            <a:off x="2671791" y="2056580"/>
            <a:ext cx="487236" cy="487236"/>
          </a:xfrm>
          <a:prstGeom prst="ellipse">
            <a:avLst/>
          </a:prstGeom>
          <a:solidFill>
            <a:schemeClr val="bg1"/>
          </a:solidFill>
          <a:ln>
            <a:gradFill>
              <a:gsLst>
                <a:gs pos="0">
                  <a:srgbClr val="E13601"/>
                </a:gs>
                <a:gs pos="61000">
                  <a:srgbClr val="E94604"/>
                </a:gs>
                <a:gs pos="67259">
                  <a:srgbClr val="F15707"/>
                </a:gs>
                <a:gs pos="72000">
                  <a:srgbClr val="F7640A"/>
                </a:gs>
                <a:gs pos="88000">
                  <a:srgbClr val="F9CC21"/>
                </a:gs>
              </a:gsLst>
              <a:lin ang="3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AF5B6CFF-9C3B-41AD-AD63-CF03D15F003A}"/>
              </a:ext>
            </a:extLst>
          </p:cNvPr>
          <p:cNvSpPr/>
          <p:nvPr/>
        </p:nvSpPr>
        <p:spPr>
          <a:xfrm>
            <a:off x="4329677" y="2056580"/>
            <a:ext cx="487236" cy="487236"/>
          </a:xfrm>
          <a:prstGeom prst="ellipse">
            <a:avLst/>
          </a:prstGeom>
          <a:solidFill>
            <a:schemeClr val="bg1"/>
          </a:solidFill>
          <a:ln>
            <a:gradFill>
              <a:gsLst>
                <a:gs pos="0">
                  <a:srgbClr val="E13601"/>
                </a:gs>
                <a:gs pos="61000">
                  <a:srgbClr val="E94604"/>
                </a:gs>
                <a:gs pos="67259">
                  <a:srgbClr val="F15707"/>
                </a:gs>
                <a:gs pos="72000">
                  <a:srgbClr val="F7640A"/>
                </a:gs>
                <a:gs pos="88000">
                  <a:srgbClr val="F9CC21"/>
                </a:gs>
              </a:gsLst>
              <a:lin ang="3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2EF8887C-3DD2-4ED5-BBBA-EAF0EFE0BC27}"/>
              </a:ext>
            </a:extLst>
          </p:cNvPr>
          <p:cNvSpPr/>
          <p:nvPr/>
        </p:nvSpPr>
        <p:spPr>
          <a:xfrm>
            <a:off x="5987564" y="2056580"/>
            <a:ext cx="487236" cy="487236"/>
          </a:xfrm>
          <a:prstGeom prst="ellipse">
            <a:avLst/>
          </a:prstGeom>
          <a:solidFill>
            <a:schemeClr val="bg1"/>
          </a:solidFill>
          <a:ln>
            <a:gradFill>
              <a:gsLst>
                <a:gs pos="0">
                  <a:srgbClr val="E13601"/>
                </a:gs>
                <a:gs pos="61000">
                  <a:srgbClr val="E94604"/>
                </a:gs>
                <a:gs pos="67259">
                  <a:srgbClr val="F15707"/>
                </a:gs>
                <a:gs pos="72000">
                  <a:srgbClr val="F7640A"/>
                </a:gs>
                <a:gs pos="88000">
                  <a:srgbClr val="F9CC21"/>
                </a:gs>
              </a:gsLst>
              <a:lin ang="3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8F4E26F2-DB42-4D0D-8414-2BA698E84695}"/>
              </a:ext>
            </a:extLst>
          </p:cNvPr>
          <p:cNvSpPr/>
          <p:nvPr/>
        </p:nvSpPr>
        <p:spPr>
          <a:xfrm>
            <a:off x="7645450" y="2056580"/>
            <a:ext cx="487236" cy="487236"/>
          </a:xfrm>
          <a:prstGeom prst="ellipse">
            <a:avLst/>
          </a:prstGeom>
          <a:solidFill>
            <a:schemeClr val="bg1"/>
          </a:solidFill>
          <a:ln>
            <a:gradFill>
              <a:gsLst>
                <a:gs pos="0">
                  <a:srgbClr val="E13601"/>
                </a:gs>
                <a:gs pos="61000">
                  <a:srgbClr val="E94604"/>
                </a:gs>
                <a:gs pos="67259">
                  <a:srgbClr val="F15707"/>
                </a:gs>
                <a:gs pos="72000">
                  <a:srgbClr val="F7640A"/>
                </a:gs>
                <a:gs pos="88000">
                  <a:srgbClr val="F9CC21"/>
                </a:gs>
              </a:gsLst>
              <a:lin ang="36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1625B6F-5B41-41ED-B5F0-1C395A0A0384}"/>
              </a:ext>
            </a:extLst>
          </p:cNvPr>
          <p:cNvSpPr txBox="1"/>
          <p:nvPr/>
        </p:nvSpPr>
        <p:spPr>
          <a:xfrm>
            <a:off x="825831" y="2149933"/>
            <a:ext cx="86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dirty="0">
                <a:solidFill>
                  <a:srgbClr val="C00000"/>
                </a:solidFill>
                <a:latin typeface="造字工房俊雅（非商用）常规体" pitchFamily="50" charset="-122"/>
                <a:ea typeface="造字工房俊雅（非商用）常规体" pitchFamily="50" charset="-122"/>
              </a:rPr>
              <a:t>01</a:t>
            </a:r>
            <a:endParaRPr lang="zh-CN" altLang="en-US" dirty="0">
              <a:solidFill>
                <a:srgbClr val="C00000"/>
              </a:solidFill>
              <a:latin typeface="造字工房俊雅（非商用）常规体" pitchFamily="50" charset="-122"/>
              <a:ea typeface="造字工房俊雅（非商用）常规体" pitchFamily="50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753D68B-7D2E-4FEF-8C63-1764DF0E9843}"/>
              </a:ext>
            </a:extLst>
          </p:cNvPr>
          <p:cNvSpPr txBox="1"/>
          <p:nvPr/>
        </p:nvSpPr>
        <p:spPr>
          <a:xfrm>
            <a:off x="2483718" y="2139866"/>
            <a:ext cx="86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dirty="0">
                <a:solidFill>
                  <a:srgbClr val="C00000"/>
                </a:solidFill>
                <a:latin typeface="造字工房俊雅（非商用）常规体" pitchFamily="50" charset="-122"/>
                <a:ea typeface="造字工房俊雅（非商用）常规体" pitchFamily="50" charset="-122"/>
              </a:rPr>
              <a:t>02</a:t>
            </a:r>
            <a:endParaRPr lang="zh-CN" altLang="en-US" dirty="0">
              <a:solidFill>
                <a:srgbClr val="C00000"/>
              </a:solidFill>
              <a:latin typeface="造字工房俊雅（非商用）常规体" pitchFamily="50" charset="-122"/>
              <a:ea typeface="造字工房俊雅（非商用）常规体" pitchFamily="50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CF0BF0F-2518-454F-84D1-0A20CE619CB4}"/>
              </a:ext>
            </a:extLst>
          </p:cNvPr>
          <p:cNvSpPr txBox="1"/>
          <p:nvPr/>
        </p:nvSpPr>
        <p:spPr>
          <a:xfrm>
            <a:off x="4141604" y="2149933"/>
            <a:ext cx="86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dirty="0">
                <a:solidFill>
                  <a:srgbClr val="C00000"/>
                </a:solidFill>
                <a:latin typeface="造字工房俊雅（非商用）常规体" pitchFamily="50" charset="-122"/>
                <a:ea typeface="造字工房俊雅（非商用）常规体" pitchFamily="50" charset="-122"/>
              </a:rPr>
              <a:t>03</a:t>
            </a:r>
            <a:endParaRPr lang="zh-CN" altLang="en-US" dirty="0">
              <a:solidFill>
                <a:srgbClr val="C00000"/>
              </a:solidFill>
              <a:latin typeface="造字工房俊雅（非商用）常规体" pitchFamily="50" charset="-122"/>
              <a:ea typeface="造字工房俊雅（非商用）常规体" pitchFamily="50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EEEA4E7-023C-419F-86B0-446105F2AF15}"/>
              </a:ext>
            </a:extLst>
          </p:cNvPr>
          <p:cNvSpPr txBox="1"/>
          <p:nvPr/>
        </p:nvSpPr>
        <p:spPr>
          <a:xfrm>
            <a:off x="5799490" y="2149933"/>
            <a:ext cx="86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dirty="0">
                <a:solidFill>
                  <a:srgbClr val="C00000"/>
                </a:solidFill>
                <a:latin typeface="造字工房俊雅（非商用）常规体" pitchFamily="50" charset="-122"/>
                <a:ea typeface="造字工房俊雅（非商用）常规体" pitchFamily="50" charset="-122"/>
              </a:rPr>
              <a:t>04</a:t>
            </a:r>
            <a:endParaRPr lang="zh-CN" altLang="en-US" dirty="0">
              <a:solidFill>
                <a:srgbClr val="C00000"/>
              </a:solidFill>
              <a:latin typeface="造字工房俊雅（非商用）常规体" pitchFamily="50" charset="-122"/>
              <a:ea typeface="造字工房俊雅（非商用）常规体" pitchFamily="50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7BA8CAB-D1AE-42D6-9B4E-AE9E530CF987}"/>
              </a:ext>
            </a:extLst>
          </p:cNvPr>
          <p:cNvSpPr txBox="1"/>
          <p:nvPr/>
        </p:nvSpPr>
        <p:spPr>
          <a:xfrm>
            <a:off x="7457376" y="2149933"/>
            <a:ext cx="863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dirty="0">
                <a:solidFill>
                  <a:srgbClr val="C00000"/>
                </a:solidFill>
                <a:latin typeface="造字工房俊雅（非商用）常规体" pitchFamily="50" charset="-122"/>
                <a:ea typeface="造字工房俊雅（非商用）常规体" pitchFamily="50" charset="-122"/>
              </a:rPr>
              <a:t>05</a:t>
            </a:r>
            <a:endParaRPr lang="zh-CN" altLang="en-US" dirty="0">
              <a:solidFill>
                <a:srgbClr val="C00000"/>
              </a:solidFill>
              <a:latin typeface="造字工房俊雅（非商用）常规体" pitchFamily="50" charset="-122"/>
              <a:ea typeface="造字工房俊雅（非商用）常规体" pitchFamily="50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B1EB0DA-9B33-43D6-B254-8CF78194C7DF}"/>
              </a:ext>
            </a:extLst>
          </p:cNvPr>
          <p:cNvSpPr txBox="1"/>
          <p:nvPr/>
        </p:nvSpPr>
        <p:spPr>
          <a:xfrm>
            <a:off x="2124431" y="2968037"/>
            <a:ext cx="15819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zh-CN" altLang="en-US" sz="15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选题背景及意义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2E5BAFF-56B1-46F2-B83F-59EF6956E7AE}"/>
              </a:ext>
            </a:extLst>
          </p:cNvPr>
          <p:cNvSpPr txBox="1"/>
          <p:nvPr/>
        </p:nvSpPr>
        <p:spPr>
          <a:xfrm>
            <a:off x="3781024" y="2968037"/>
            <a:ext cx="15819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zh-CN" altLang="en-US" sz="15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8618264-45CF-4084-93CD-155673FF6253}"/>
              </a:ext>
            </a:extLst>
          </p:cNvPr>
          <p:cNvSpPr txBox="1"/>
          <p:nvPr/>
        </p:nvSpPr>
        <p:spPr>
          <a:xfrm>
            <a:off x="5440204" y="2968037"/>
            <a:ext cx="15819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zh-CN" altLang="en-US" sz="15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研究成果与应用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F322BFE-6B9A-44AF-B656-2E50A6A71F41}"/>
              </a:ext>
            </a:extLst>
          </p:cNvPr>
          <p:cNvSpPr txBox="1"/>
          <p:nvPr/>
        </p:nvSpPr>
        <p:spPr>
          <a:xfrm>
            <a:off x="7098090" y="2968037"/>
            <a:ext cx="15819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zh-CN" altLang="en-US" sz="15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E704D06-CF66-405D-9F23-26AF3377D4E1}"/>
              </a:ext>
            </a:extLst>
          </p:cNvPr>
          <p:cNvSpPr txBox="1"/>
          <p:nvPr/>
        </p:nvSpPr>
        <p:spPr>
          <a:xfrm>
            <a:off x="466545" y="2968037"/>
            <a:ext cx="15819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zh-CN" altLang="en-US" sz="15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论文摘要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B777154-004D-4F68-8DCC-5AFE836F7B1A}"/>
              </a:ext>
            </a:extLst>
          </p:cNvPr>
          <p:cNvSpPr txBox="1"/>
          <p:nvPr/>
        </p:nvSpPr>
        <p:spPr>
          <a:xfrm>
            <a:off x="3634544" y="1453287"/>
            <a:ext cx="188727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00">
              <a:defRPr/>
            </a:pPr>
            <a:r>
              <a:rPr lang="en-US" altLang="zh-CN" sz="1350" dirty="0">
                <a:solidFill>
                  <a:srgbClr val="E43C0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PAPER  CATALOG</a:t>
            </a:r>
            <a:endParaRPr lang="zh-CN" altLang="en-US" sz="1350" dirty="0">
              <a:solidFill>
                <a:srgbClr val="E43C0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819963AB-2C0D-48B5-9FE0-9F432DC50B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94079"/>
            <a:ext cx="1732938" cy="388654"/>
          </a:xfrm>
          <a:prstGeom prst="rect">
            <a:avLst/>
          </a:prstGeom>
        </p:spPr>
      </p:pic>
      <p:sp>
        <p:nvSpPr>
          <p:cNvPr id="28" name="Author">
            <a:extLst>
              <a:ext uri="{FF2B5EF4-FFF2-40B4-BE49-F238E27FC236}">
                <a16:creationId xmlns:a16="http://schemas.microsoft.com/office/drawing/2014/main" id="{2CCD892B-02CF-4F4A-8347-71F031509649}"/>
              </a:ext>
            </a:extLst>
          </p:cNvPr>
          <p:cNvSpPr/>
          <p:nvPr/>
        </p:nvSpPr>
        <p:spPr>
          <a:xfrm>
            <a:off x="6997765" y="5238750"/>
            <a:ext cx="2146235" cy="40114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94000" rtlCol="0" anchor="ctr"/>
          <a:lstStyle/>
          <a:p>
            <a:pPr algn="ctr" defTabSz="685800">
              <a:defRPr/>
            </a:pP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小揪</a:t>
            </a:r>
            <a:endParaRPr lang="en-US" sz="1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790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0B7D3DA-BE96-4C60-9435-C4E4AD51E796}"/>
              </a:ext>
            </a:extLst>
          </p:cNvPr>
          <p:cNvSpPr/>
          <p:nvPr/>
        </p:nvSpPr>
        <p:spPr>
          <a:xfrm>
            <a:off x="2775" y="0"/>
            <a:ext cx="9144000" cy="5143500"/>
          </a:xfrm>
          <a:prstGeom prst="rect">
            <a:avLst/>
          </a:prstGeom>
          <a:gradFill flip="none" rotWithShape="1">
            <a:gsLst>
              <a:gs pos="19000">
                <a:srgbClr val="E13601"/>
              </a:gs>
              <a:gs pos="66000">
                <a:srgbClr val="F8660A"/>
              </a:gs>
              <a:gs pos="90000">
                <a:srgbClr val="F8A318"/>
              </a:gs>
              <a:gs pos="99000">
                <a:srgbClr val="F9D022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1290DC-C6C6-4199-BB80-65FA357E088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099077" y="857586"/>
            <a:ext cx="945847" cy="77356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F6CB21A-7EFA-4595-BE1D-C07257685BD6}"/>
              </a:ext>
            </a:extLst>
          </p:cNvPr>
          <p:cNvSpPr txBox="1"/>
          <p:nvPr/>
        </p:nvSpPr>
        <p:spPr>
          <a:xfrm>
            <a:off x="2604828" y="2184609"/>
            <a:ext cx="3921080" cy="582129"/>
          </a:xfrm>
          <a:custGeom>
            <a:avLst/>
            <a:gdLst/>
            <a:ahLst/>
            <a:cxnLst/>
            <a:rect l="l" t="t" r="r" b="b"/>
            <a:pathLst>
              <a:path w="3921080" h="582129">
                <a:moveTo>
                  <a:pt x="3281476" y="375304"/>
                </a:moveTo>
                <a:lnTo>
                  <a:pt x="3281476" y="467086"/>
                </a:lnTo>
                <a:lnTo>
                  <a:pt x="3317938" y="467086"/>
                </a:lnTo>
                <a:lnTo>
                  <a:pt x="3317938" y="375304"/>
                </a:lnTo>
                <a:close/>
                <a:moveTo>
                  <a:pt x="3668992" y="362731"/>
                </a:moveTo>
                <a:lnTo>
                  <a:pt x="3636930" y="434397"/>
                </a:lnTo>
                <a:cubicBezTo>
                  <a:pt x="3650106" y="435353"/>
                  <a:pt x="3662574" y="436427"/>
                  <a:pt x="3674335" y="437619"/>
                </a:cubicBezTo>
                <a:cubicBezTo>
                  <a:pt x="3686096" y="438810"/>
                  <a:pt x="3697307" y="440041"/>
                  <a:pt x="3707968" y="441312"/>
                </a:cubicBezTo>
                <a:cubicBezTo>
                  <a:pt x="3715721" y="429079"/>
                  <a:pt x="3722217" y="416454"/>
                  <a:pt x="3727456" y="403436"/>
                </a:cubicBezTo>
                <a:cubicBezTo>
                  <a:pt x="3732695" y="390417"/>
                  <a:pt x="3737305" y="376849"/>
                  <a:pt x="3741286" y="362731"/>
                </a:cubicBezTo>
                <a:close/>
                <a:moveTo>
                  <a:pt x="1023347" y="346386"/>
                </a:moveTo>
                <a:lnTo>
                  <a:pt x="1023347" y="496633"/>
                </a:lnTo>
                <a:lnTo>
                  <a:pt x="1108214" y="496633"/>
                </a:lnTo>
                <a:lnTo>
                  <a:pt x="1108214" y="346386"/>
                </a:lnTo>
                <a:close/>
                <a:moveTo>
                  <a:pt x="969283" y="316839"/>
                </a:moveTo>
                <a:cubicBezTo>
                  <a:pt x="979786" y="318358"/>
                  <a:pt x="989740" y="320663"/>
                  <a:pt x="999143" y="323754"/>
                </a:cubicBezTo>
                <a:cubicBezTo>
                  <a:pt x="1008547" y="326845"/>
                  <a:pt x="1016615" y="331036"/>
                  <a:pt x="1023347" y="336327"/>
                </a:cubicBezTo>
                <a:lnTo>
                  <a:pt x="1108214" y="336327"/>
                </a:lnTo>
                <a:lnTo>
                  <a:pt x="1162907" y="316839"/>
                </a:lnTo>
                <a:lnTo>
                  <a:pt x="1162907" y="543782"/>
                </a:lnTo>
                <a:cubicBezTo>
                  <a:pt x="1156817" y="545484"/>
                  <a:pt x="1148094" y="545222"/>
                  <a:pt x="1136739" y="542996"/>
                </a:cubicBezTo>
                <a:cubicBezTo>
                  <a:pt x="1125384" y="540770"/>
                  <a:pt x="1115876" y="535793"/>
                  <a:pt x="1108214" y="528066"/>
                </a:cubicBezTo>
                <a:lnTo>
                  <a:pt x="1108214" y="506063"/>
                </a:lnTo>
                <a:lnTo>
                  <a:pt x="1023347" y="506063"/>
                </a:lnTo>
                <a:lnTo>
                  <a:pt x="1023347" y="538753"/>
                </a:lnTo>
                <a:cubicBezTo>
                  <a:pt x="1015004" y="545144"/>
                  <a:pt x="1006072" y="549178"/>
                  <a:pt x="996550" y="550854"/>
                </a:cubicBezTo>
                <a:cubicBezTo>
                  <a:pt x="987029" y="552531"/>
                  <a:pt x="977940" y="553107"/>
                  <a:pt x="969283" y="552583"/>
                </a:cubicBezTo>
                <a:close/>
                <a:moveTo>
                  <a:pt x="481812" y="286035"/>
                </a:moveTo>
                <a:lnTo>
                  <a:pt x="904265" y="286035"/>
                </a:lnTo>
                <a:lnTo>
                  <a:pt x="898607" y="299237"/>
                </a:lnTo>
                <a:lnTo>
                  <a:pt x="485584" y="299237"/>
                </a:lnTo>
                <a:close/>
                <a:moveTo>
                  <a:pt x="123215" y="279749"/>
                </a:moveTo>
                <a:lnTo>
                  <a:pt x="109385" y="363359"/>
                </a:lnTo>
                <a:lnTo>
                  <a:pt x="199910" y="363359"/>
                </a:lnTo>
                <a:lnTo>
                  <a:pt x="199910" y="279749"/>
                </a:lnTo>
                <a:close/>
                <a:moveTo>
                  <a:pt x="1963712" y="261518"/>
                </a:moveTo>
                <a:cubicBezTo>
                  <a:pt x="1975944" y="261806"/>
                  <a:pt x="1986055" y="265945"/>
                  <a:pt x="1994044" y="273934"/>
                </a:cubicBezTo>
                <a:cubicBezTo>
                  <a:pt x="2002033" y="281923"/>
                  <a:pt x="2006172" y="292034"/>
                  <a:pt x="2006460" y="304266"/>
                </a:cubicBezTo>
                <a:cubicBezTo>
                  <a:pt x="2006172" y="316499"/>
                  <a:pt x="2002033" y="326609"/>
                  <a:pt x="1994044" y="334598"/>
                </a:cubicBezTo>
                <a:cubicBezTo>
                  <a:pt x="1986055" y="342588"/>
                  <a:pt x="1975944" y="346726"/>
                  <a:pt x="1963712" y="347014"/>
                </a:cubicBezTo>
                <a:cubicBezTo>
                  <a:pt x="1951479" y="346726"/>
                  <a:pt x="1941368" y="342588"/>
                  <a:pt x="1933379" y="334598"/>
                </a:cubicBezTo>
                <a:cubicBezTo>
                  <a:pt x="1925390" y="326609"/>
                  <a:pt x="1921252" y="316499"/>
                  <a:pt x="1920963" y="304266"/>
                </a:cubicBezTo>
                <a:cubicBezTo>
                  <a:pt x="1921252" y="292034"/>
                  <a:pt x="1925390" y="281923"/>
                  <a:pt x="1933379" y="273934"/>
                </a:cubicBezTo>
                <a:cubicBezTo>
                  <a:pt x="1941368" y="265945"/>
                  <a:pt x="1951479" y="261806"/>
                  <a:pt x="1963712" y="261518"/>
                </a:cubicBezTo>
                <a:close/>
                <a:moveTo>
                  <a:pt x="3274561" y="228828"/>
                </a:moveTo>
                <a:lnTo>
                  <a:pt x="3332397" y="243287"/>
                </a:lnTo>
                <a:cubicBezTo>
                  <a:pt x="3330943" y="248277"/>
                  <a:pt x="3329293" y="252285"/>
                  <a:pt x="3327446" y="255310"/>
                </a:cubicBezTo>
                <a:cubicBezTo>
                  <a:pt x="3325600" y="258335"/>
                  <a:pt x="3322849" y="260614"/>
                  <a:pt x="3319195" y="262147"/>
                </a:cubicBezTo>
                <a:lnTo>
                  <a:pt x="3319195" y="289807"/>
                </a:lnTo>
                <a:lnTo>
                  <a:pt x="3381432" y="289807"/>
                </a:lnTo>
                <a:lnTo>
                  <a:pt x="3375145" y="299866"/>
                </a:lnTo>
                <a:lnTo>
                  <a:pt x="3319195" y="299866"/>
                </a:lnTo>
                <a:lnTo>
                  <a:pt x="3319195" y="362102"/>
                </a:lnTo>
                <a:lnTo>
                  <a:pt x="3364458" y="346386"/>
                </a:lnTo>
                <a:lnTo>
                  <a:pt x="3364458" y="498519"/>
                </a:lnTo>
                <a:cubicBezTo>
                  <a:pt x="3359180" y="499711"/>
                  <a:pt x="3351820" y="499685"/>
                  <a:pt x="3342377" y="498440"/>
                </a:cubicBezTo>
                <a:cubicBezTo>
                  <a:pt x="3332934" y="497196"/>
                  <a:pt x="3324788" y="493241"/>
                  <a:pt x="3317938" y="486575"/>
                </a:cubicBezTo>
                <a:lnTo>
                  <a:pt x="3317938" y="477145"/>
                </a:lnTo>
                <a:lnTo>
                  <a:pt x="3281476" y="477145"/>
                </a:lnTo>
                <a:lnTo>
                  <a:pt x="3281476" y="504806"/>
                </a:lnTo>
                <a:cubicBezTo>
                  <a:pt x="3273919" y="509717"/>
                  <a:pt x="3266402" y="512939"/>
                  <a:pt x="3258924" y="514471"/>
                </a:cubicBezTo>
                <a:cubicBezTo>
                  <a:pt x="3251445" y="516003"/>
                  <a:pt x="3244085" y="516553"/>
                  <a:pt x="3236842" y="516121"/>
                </a:cubicBezTo>
                <a:lnTo>
                  <a:pt x="3236842" y="347014"/>
                </a:lnTo>
                <a:cubicBezTo>
                  <a:pt x="3244307" y="347931"/>
                  <a:pt x="3251065" y="349398"/>
                  <a:pt x="3257116" y="351415"/>
                </a:cubicBezTo>
                <a:cubicBezTo>
                  <a:pt x="3263167" y="353432"/>
                  <a:pt x="3268982" y="356156"/>
                  <a:pt x="3274561" y="359587"/>
                </a:cubicBezTo>
                <a:lnTo>
                  <a:pt x="3274561" y="299866"/>
                </a:lnTo>
                <a:lnTo>
                  <a:pt x="3226784" y="299866"/>
                </a:lnTo>
                <a:lnTo>
                  <a:pt x="3223012" y="289807"/>
                </a:lnTo>
                <a:lnTo>
                  <a:pt x="3274561" y="289807"/>
                </a:lnTo>
                <a:close/>
                <a:moveTo>
                  <a:pt x="2187721" y="201796"/>
                </a:moveTo>
                <a:lnTo>
                  <a:pt x="2188349" y="441940"/>
                </a:lnTo>
                <a:lnTo>
                  <a:pt x="2253729" y="404850"/>
                </a:lnTo>
                <a:lnTo>
                  <a:pt x="2161946" y="544410"/>
                </a:lnTo>
                <a:cubicBezTo>
                  <a:pt x="2162038" y="549178"/>
                  <a:pt x="2161540" y="553631"/>
                  <a:pt x="2160453" y="557769"/>
                </a:cubicBezTo>
                <a:cubicBezTo>
                  <a:pt x="2159366" y="561908"/>
                  <a:pt x="2157139" y="565418"/>
                  <a:pt x="2153774" y="568299"/>
                </a:cubicBezTo>
                <a:lnTo>
                  <a:pt x="2109768" y="485946"/>
                </a:lnTo>
                <a:lnTo>
                  <a:pt x="2133657" y="472744"/>
                </a:lnTo>
                <a:lnTo>
                  <a:pt x="2133657" y="233229"/>
                </a:lnTo>
                <a:lnTo>
                  <a:pt x="2087765" y="233229"/>
                </a:lnTo>
                <a:lnTo>
                  <a:pt x="2085251" y="223170"/>
                </a:lnTo>
                <a:lnTo>
                  <a:pt x="2138057" y="223170"/>
                </a:lnTo>
                <a:close/>
                <a:moveTo>
                  <a:pt x="255860" y="191109"/>
                </a:moveTo>
                <a:lnTo>
                  <a:pt x="255860" y="269062"/>
                </a:lnTo>
                <a:lnTo>
                  <a:pt x="331927" y="269062"/>
                </a:lnTo>
                <a:lnTo>
                  <a:pt x="331927" y="191109"/>
                </a:lnTo>
                <a:close/>
                <a:moveTo>
                  <a:pt x="385991" y="161563"/>
                </a:moveTo>
                <a:lnTo>
                  <a:pt x="385991" y="311810"/>
                </a:lnTo>
                <a:cubicBezTo>
                  <a:pt x="379730" y="313565"/>
                  <a:pt x="371191" y="313355"/>
                  <a:pt x="360373" y="311181"/>
                </a:cubicBezTo>
                <a:cubicBezTo>
                  <a:pt x="349555" y="309007"/>
                  <a:pt x="340073" y="303768"/>
                  <a:pt x="331927" y="295465"/>
                </a:cubicBezTo>
                <a:lnTo>
                  <a:pt x="331927" y="279749"/>
                </a:lnTo>
                <a:lnTo>
                  <a:pt x="255860" y="279749"/>
                </a:lnTo>
                <a:lnTo>
                  <a:pt x="255860" y="363359"/>
                </a:lnTo>
                <a:lnTo>
                  <a:pt x="353930" y="363359"/>
                </a:lnTo>
                <a:lnTo>
                  <a:pt x="353930" y="362731"/>
                </a:lnTo>
                <a:lnTo>
                  <a:pt x="413023" y="336327"/>
                </a:lnTo>
                <a:lnTo>
                  <a:pt x="407365" y="430625"/>
                </a:lnTo>
                <a:cubicBezTo>
                  <a:pt x="406422" y="450614"/>
                  <a:pt x="403698" y="466865"/>
                  <a:pt x="399192" y="479380"/>
                </a:cubicBezTo>
                <a:cubicBezTo>
                  <a:pt x="394687" y="491895"/>
                  <a:pt x="386515" y="501441"/>
                  <a:pt x="374675" y="508019"/>
                </a:cubicBezTo>
                <a:cubicBezTo>
                  <a:pt x="362835" y="514596"/>
                  <a:pt x="345443" y="518973"/>
                  <a:pt x="322497" y="521150"/>
                </a:cubicBezTo>
                <a:cubicBezTo>
                  <a:pt x="322170" y="504465"/>
                  <a:pt x="318738" y="490373"/>
                  <a:pt x="312203" y="478874"/>
                </a:cubicBezTo>
                <a:cubicBezTo>
                  <a:pt x="305668" y="467375"/>
                  <a:pt x="290449" y="456740"/>
                  <a:pt x="266547" y="446970"/>
                </a:cubicBezTo>
                <a:lnTo>
                  <a:pt x="331298" y="451370"/>
                </a:lnTo>
                <a:cubicBezTo>
                  <a:pt x="339405" y="452051"/>
                  <a:pt x="344408" y="449746"/>
                  <a:pt x="346307" y="444455"/>
                </a:cubicBezTo>
                <a:cubicBezTo>
                  <a:pt x="348206" y="439164"/>
                  <a:pt x="349280" y="432458"/>
                  <a:pt x="349529" y="424338"/>
                </a:cubicBezTo>
                <a:lnTo>
                  <a:pt x="353301" y="373418"/>
                </a:lnTo>
                <a:lnTo>
                  <a:pt x="255860" y="373418"/>
                </a:lnTo>
                <a:lnTo>
                  <a:pt x="255860" y="560127"/>
                </a:lnTo>
                <a:cubicBezTo>
                  <a:pt x="248146" y="568063"/>
                  <a:pt x="238900" y="573093"/>
                  <a:pt x="228121" y="575214"/>
                </a:cubicBezTo>
                <a:cubicBezTo>
                  <a:pt x="217342" y="577336"/>
                  <a:pt x="207939" y="577965"/>
                  <a:pt x="199910" y="577100"/>
                </a:cubicBezTo>
                <a:lnTo>
                  <a:pt x="199910" y="424338"/>
                </a:lnTo>
                <a:cubicBezTo>
                  <a:pt x="172603" y="454579"/>
                  <a:pt x="142349" y="480694"/>
                  <a:pt x="109149" y="502684"/>
                </a:cubicBezTo>
                <a:cubicBezTo>
                  <a:pt x="75948" y="524673"/>
                  <a:pt x="39565" y="542145"/>
                  <a:pt x="0" y="555098"/>
                </a:cubicBezTo>
                <a:cubicBezTo>
                  <a:pt x="12285" y="545788"/>
                  <a:pt x="28366" y="531857"/>
                  <a:pt x="48243" y="513304"/>
                </a:cubicBezTo>
                <a:cubicBezTo>
                  <a:pt x="68119" y="494751"/>
                  <a:pt x="88484" y="473369"/>
                  <a:pt x="109338" y="449158"/>
                </a:cubicBezTo>
                <a:cubicBezTo>
                  <a:pt x="130192" y="424948"/>
                  <a:pt x="148229" y="399701"/>
                  <a:pt x="163449" y="373418"/>
                </a:cubicBezTo>
                <a:lnTo>
                  <a:pt x="108127" y="373418"/>
                </a:lnTo>
                <a:lnTo>
                  <a:pt x="103727" y="399192"/>
                </a:lnTo>
                <a:cubicBezTo>
                  <a:pt x="93629" y="401131"/>
                  <a:pt x="84121" y="400083"/>
                  <a:pt x="75202" y="396049"/>
                </a:cubicBezTo>
                <a:cubicBezTo>
                  <a:pt x="66283" y="392015"/>
                  <a:pt x="58189" y="384681"/>
                  <a:pt x="50920" y="374046"/>
                </a:cubicBezTo>
                <a:lnTo>
                  <a:pt x="77324" y="238887"/>
                </a:lnTo>
                <a:cubicBezTo>
                  <a:pt x="87867" y="243091"/>
                  <a:pt x="96799" y="247413"/>
                  <a:pt x="104120" y="251852"/>
                </a:cubicBezTo>
                <a:cubicBezTo>
                  <a:pt x="111441" y="256292"/>
                  <a:pt x="118016" y="262029"/>
                  <a:pt x="123844" y="269062"/>
                </a:cubicBezTo>
                <a:lnTo>
                  <a:pt x="199910" y="269062"/>
                </a:lnTo>
                <a:lnTo>
                  <a:pt x="199910" y="191109"/>
                </a:lnTo>
                <a:lnTo>
                  <a:pt x="62865" y="191109"/>
                </a:lnTo>
                <a:lnTo>
                  <a:pt x="58464" y="181679"/>
                </a:lnTo>
                <a:lnTo>
                  <a:pt x="331927" y="181679"/>
                </a:lnTo>
                <a:close/>
                <a:moveTo>
                  <a:pt x="3776490" y="145846"/>
                </a:moveTo>
                <a:lnTo>
                  <a:pt x="3776490" y="259003"/>
                </a:lnTo>
                <a:lnTo>
                  <a:pt x="3817982" y="259003"/>
                </a:lnTo>
                <a:lnTo>
                  <a:pt x="3817982" y="145846"/>
                </a:lnTo>
                <a:close/>
                <a:moveTo>
                  <a:pt x="3680307" y="145846"/>
                </a:moveTo>
                <a:lnTo>
                  <a:pt x="3680307" y="259003"/>
                </a:lnTo>
                <a:lnTo>
                  <a:pt x="3724941" y="259003"/>
                </a:lnTo>
                <a:lnTo>
                  <a:pt x="3724941" y="145846"/>
                </a:lnTo>
                <a:close/>
                <a:moveTo>
                  <a:pt x="3589153" y="145846"/>
                </a:moveTo>
                <a:lnTo>
                  <a:pt x="3589153" y="259003"/>
                </a:lnTo>
                <a:lnTo>
                  <a:pt x="3631272" y="259003"/>
                </a:lnTo>
                <a:lnTo>
                  <a:pt x="3631272" y="145846"/>
                </a:lnTo>
                <a:close/>
                <a:moveTo>
                  <a:pt x="2653817" y="132645"/>
                </a:moveTo>
                <a:cubicBezTo>
                  <a:pt x="2666783" y="180291"/>
                  <a:pt x="2682185" y="222044"/>
                  <a:pt x="2700023" y="257903"/>
                </a:cubicBezTo>
                <a:cubicBezTo>
                  <a:pt x="2717861" y="293762"/>
                  <a:pt x="2737663" y="324514"/>
                  <a:pt x="2759430" y="350158"/>
                </a:cubicBezTo>
                <a:cubicBezTo>
                  <a:pt x="2777124" y="320428"/>
                  <a:pt x="2792343" y="287633"/>
                  <a:pt x="2805086" y="251774"/>
                </a:cubicBezTo>
                <a:cubicBezTo>
                  <a:pt x="2817829" y="215915"/>
                  <a:pt x="2827547" y="176205"/>
                  <a:pt x="2834240" y="132645"/>
                </a:cubicBezTo>
                <a:close/>
                <a:moveTo>
                  <a:pt x="973683" y="115671"/>
                </a:moveTo>
                <a:cubicBezTo>
                  <a:pt x="991285" y="122586"/>
                  <a:pt x="1007787" y="132645"/>
                  <a:pt x="1023189" y="145846"/>
                </a:cubicBezTo>
                <a:cubicBezTo>
                  <a:pt x="1038591" y="159048"/>
                  <a:pt x="1047235" y="173507"/>
                  <a:pt x="1049121" y="189223"/>
                </a:cubicBezTo>
                <a:cubicBezTo>
                  <a:pt x="1049449" y="205110"/>
                  <a:pt x="1045179" y="218285"/>
                  <a:pt x="1036312" y="228750"/>
                </a:cubicBezTo>
                <a:cubicBezTo>
                  <a:pt x="1027446" y="239214"/>
                  <a:pt x="1017676" y="245946"/>
                  <a:pt x="1007002" y="248945"/>
                </a:cubicBezTo>
                <a:cubicBezTo>
                  <a:pt x="1004634" y="237625"/>
                  <a:pt x="1001615" y="223733"/>
                  <a:pt x="997944" y="207268"/>
                </a:cubicBezTo>
                <a:cubicBezTo>
                  <a:pt x="994273" y="190803"/>
                  <a:pt x="990323" y="174302"/>
                  <a:pt x="986093" y="157767"/>
                </a:cubicBezTo>
                <a:cubicBezTo>
                  <a:pt x="981863" y="141232"/>
                  <a:pt x="977727" y="127200"/>
                  <a:pt x="973683" y="115671"/>
                </a:cubicBezTo>
                <a:close/>
                <a:moveTo>
                  <a:pt x="3216726" y="115042"/>
                </a:moveTo>
                <a:cubicBezTo>
                  <a:pt x="3232625" y="115881"/>
                  <a:pt x="3246717" y="120019"/>
                  <a:pt x="3259002" y="127458"/>
                </a:cubicBezTo>
                <a:cubicBezTo>
                  <a:pt x="3271287" y="134897"/>
                  <a:pt x="3278778" y="146265"/>
                  <a:pt x="3281476" y="161563"/>
                </a:cubicBezTo>
                <a:cubicBezTo>
                  <a:pt x="3282655" y="174358"/>
                  <a:pt x="3279669" y="185071"/>
                  <a:pt x="3272518" y="193702"/>
                </a:cubicBezTo>
                <a:cubicBezTo>
                  <a:pt x="3265367" y="202333"/>
                  <a:pt x="3256409" y="207546"/>
                  <a:pt x="3245643" y="209340"/>
                </a:cubicBezTo>
                <a:cubicBezTo>
                  <a:pt x="3242985" y="196099"/>
                  <a:pt x="3239029" y="180619"/>
                  <a:pt x="3233777" y="162898"/>
                </a:cubicBezTo>
                <a:cubicBezTo>
                  <a:pt x="3228526" y="145178"/>
                  <a:pt x="3222842" y="129226"/>
                  <a:pt x="3216726" y="115042"/>
                </a:cubicBezTo>
                <a:close/>
                <a:moveTo>
                  <a:pt x="1102557" y="111899"/>
                </a:moveTo>
                <a:lnTo>
                  <a:pt x="1168565" y="147732"/>
                </a:lnTo>
                <a:cubicBezTo>
                  <a:pt x="1166901" y="152473"/>
                  <a:pt x="1164413" y="156507"/>
                  <a:pt x="1161099" y="159834"/>
                </a:cubicBezTo>
                <a:cubicBezTo>
                  <a:pt x="1157786" y="163160"/>
                  <a:pt x="1154197" y="165623"/>
                  <a:pt x="1150334" y="167220"/>
                </a:cubicBezTo>
                <a:lnTo>
                  <a:pt x="1086840" y="257117"/>
                </a:lnTo>
                <a:lnTo>
                  <a:pt x="1199368" y="257117"/>
                </a:lnTo>
                <a:lnTo>
                  <a:pt x="1193711" y="267176"/>
                </a:lnTo>
                <a:lnTo>
                  <a:pt x="939107" y="267176"/>
                </a:lnTo>
                <a:lnTo>
                  <a:pt x="935336" y="257117"/>
                </a:lnTo>
                <a:lnTo>
                  <a:pt x="1076782" y="257117"/>
                </a:lnTo>
                <a:close/>
                <a:moveTo>
                  <a:pt x="116928" y="89268"/>
                </a:moveTo>
                <a:cubicBezTo>
                  <a:pt x="135186" y="93537"/>
                  <a:pt x="149906" y="99457"/>
                  <a:pt x="161091" y="107027"/>
                </a:cubicBezTo>
                <a:cubicBezTo>
                  <a:pt x="172276" y="114597"/>
                  <a:pt x="177881" y="124603"/>
                  <a:pt x="177907" y="137045"/>
                </a:cubicBezTo>
                <a:cubicBezTo>
                  <a:pt x="177030" y="147326"/>
                  <a:pt x="172656" y="155368"/>
                  <a:pt x="164784" y="161170"/>
                </a:cubicBezTo>
                <a:cubicBezTo>
                  <a:pt x="156913" y="166972"/>
                  <a:pt x="148924" y="171084"/>
                  <a:pt x="140817" y="173507"/>
                </a:cubicBezTo>
                <a:cubicBezTo>
                  <a:pt x="137739" y="159271"/>
                  <a:pt x="134308" y="144524"/>
                  <a:pt x="130523" y="129266"/>
                </a:cubicBezTo>
                <a:cubicBezTo>
                  <a:pt x="126738" y="114008"/>
                  <a:pt x="122206" y="100675"/>
                  <a:pt x="116928" y="89268"/>
                </a:cubicBezTo>
                <a:close/>
                <a:moveTo>
                  <a:pt x="299866" y="87382"/>
                </a:moveTo>
                <a:cubicBezTo>
                  <a:pt x="317429" y="90551"/>
                  <a:pt x="331652" y="96157"/>
                  <a:pt x="342535" y="104198"/>
                </a:cubicBezTo>
                <a:cubicBezTo>
                  <a:pt x="353419" y="112240"/>
                  <a:pt x="359312" y="122560"/>
                  <a:pt x="360216" y="135159"/>
                </a:cubicBezTo>
                <a:cubicBezTo>
                  <a:pt x="360282" y="145794"/>
                  <a:pt x="356850" y="154228"/>
                  <a:pt x="349922" y="160462"/>
                </a:cubicBezTo>
                <a:cubicBezTo>
                  <a:pt x="342994" y="166697"/>
                  <a:pt x="335948" y="171045"/>
                  <a:pt x="328784" y="173507"/>
                </a:cubicBezTo>
                <a:cubicBezTo>
                  <a:pt x="324710" y="159428"/>
                  <a:pt x="320284" y="144366"/>
                  <a:pt x="315503" y="128323"/>
                </a:cubicBezTo>
                <a:cubicBezTo>
                  <a:pt x="310723" y="112279"/>
                  <a:pt x="305510" y="98632"/>
                  <a:pt x="299866" y="87382"/>
                </a:cubicBezTo>
                <a:close/>
                <a:moveTo>
                  <a:pt x="1259719" y="76066"/>
                </a:moveTo>
                <a:lnTo>
                  <a:pt x="1259719" y="413651"/>
                </a:lnTo>
                <a:lnTo>
                  <a:pt x="1304353" y="416166"/>
                </a:lnTo>
                <a:cubicBezTo>
                  <a:pt x="1309919" y="417056"/>
                  <a:pt x="1314032" y="415590"/>
                  <a:pt x="1316690" y="411765"/>
                </a:cubicBezTo>
                <a:cubicBezTo>
                  <a:pt x="1319349" y="407941"/>
                  <a:pt x="1321104" y="402074"/>
                  <a:pt x="1321955" y="394163"/>
                </a:cubicBezTo>
                <a:cubicBezTo>
                  <a:pt x="1325138" y="366987"/>
                  <a:pt x="1323173" y="341186"/>
                  <a:pt x="1316062" y="316761"/>
                </a:cubicBezTo>
                <a:cubicBezTo>
                  <a:pt x="1308950" y="292335"/>
                  <a:pt x="1298342" y="270149"/>
                  <a:pt x="1284236" y="250202"/>
                </a:cubicBezTo>
                <a:lnTo>
                  <a:pt x="1308125" y="76066"/>
                </a:lnTo>
                <a:close/>
                <a:moveTo>
                  <a:pt x="3680307" y="62236"/>
                </a:moveTo>
                <a:lnTo>
                  <a:pt x="3680307" y="134531"/>
                </a:lnTo>
                <a:lnTo>
                  <a:pt x="3724941" y="134531"/>
                </a:lnTo>
                <a:lnTo>
                  <a:pt x="3724941" y="62236"/>
                </a:lnTo>
                <a:close/>
                <a:moveTo>
                  <a:pt x="3494855" y="51549"/>
                </a:moveTo>
                <a:lnTo>
                  <a:pt x="3914165" y="51549"/>
                </a:lnTo>
                <a:lnTo>
                  <a:pt x="3908507" y="62236"/>
                </a:lnTo>
                <a:lnTo>
                  <a:pt x="3776490" y="62236"/>
                </a:lnTo>
                <a:lnTo>
                  <a:pt x="3776490" y="134531"/>
                </a:lnTo>
                <a:lnTo>
                  <a:pt x="3817982" y="134531"/>
                </a:lnTo>
                <a:lnTo>
                  <a:pt x="3874560" y="114414"/>
                </a:lnTo>
                <a:lnTo>
                  <a:pt x="3874560" y="305523"/>
                </a:lnTo>
                <a:cubicBezTo>
                  <a:pt x="3867763" y="307226"/>
                  <a:pt x="3858412" y="307121"/>
                  <a:pt x="3846507" y="305209"/>
                </a:cubicBezTo>
                <a:cubicBezTo>
                  <a:pt x="3834601" y="303297"/>
                  <a:pt x="3825093" y="298792"/>
                  <a:pt x="3817982" y="291693"/>
                </a:cubicBezTo>
                <a:lnTo>
                  <a:pt x="3817982" y="269690"/>
                </a:lnTo>
                <a:lnTo>
                  <a:pt x="3653275" y="269690"/>
                </a:lnTo>
                <a:lnTo>
                  <a:pt x="3714254" y="293579"/>
                </a:lnTo>
                <a:cubicBezTo>
                  <a:pt x="3713154" y="298150"/>
                  <a:pt x="3710640" y="301896"/>
                  <a:pt x="3706710" y="304816"/>
                </a:cubicBezTo>
                <a:cubicBezTo>
                  <a:pt x="3702781" y="307737"/>
                  <a:pt x="3698381" y="308811"/>
                  <a:pt x="3693509" y="308038"/>
                </a:cubicBezTo>
                <a:lnTo>
                  <a:pt x="3673392" y="352672"/>
                </a:lnTo>
                <a:lnTo>
                  <a:pt x="3921080" y="352672"/>
                </a:lnTo>
                <a:lnTo>
                  <a:pt x="3915422" y="362731"/>
                </a:lnTo>
                <a:lnTo>
                  <a:pt x="3811695" y="362731"/>
                </a:lnTo>
                <a:cubicBezTo>
                  <a:pt x="3806037" y="379992"/>
                  <a:pt x="3799751" y="396075"/>
                  <a:pt x="3792835" y="410979"/>
                </a:cubicBezTo>
                <a:cubicBezTo>
                  <a:pt x="3785920" y="425884"/>
                  <a:pt x="3778376" y="439766"/>
                  <a:pt x="3770204" y="452628"/>
                </a:cubicBezTo>
                <a:cubicBezTo>
                  <a:pt x="3803562" y="461232"/>
                  <a:pt x="3828472" y="471526"/>
                  <a:pt x="3844935" y="483510"/>
                </a:cubicBezTo>
                <a:cubicBezTo>
                  <a:pt x="3861398" y="495494"/>
                  <a:pt x="3871063" y="508460"/>
                  <a:pt x="3873931" y="522408"/>
                </a:cubicBezTo>
                <a:cubicBezTo>
                  <a:pt x="3877926" y="541477"/>
                  <a:pt x="3877166" y="555359"/>
                  <a:pt x="3871653" y="564056"/>
                </a:cubicBezTo>
                <a:cubicBezTo>
                  <a:pt x="3866139" y="572752"/>
                  <a:pt x="3858307" y="578777"/>
                  <a:pt x="3848157" y="582129"/>
                </a:cubicBezTo>
                <a:cubicBezTo>
                  <a:pt x="3831445" y="567016"/>
                  <a:pt x="3813947" y="552295"/>
                  <a:pt x="3795664" y="537967"/>
                </a:cubicBezTo>
                <a:cubicBezTo>
                  <a:pt x="3777381" y="523639"/>
                  <a:pt x="3756741" y="509861"/>
                  <a:pt x="3733743" y="496633"/>
                </a:cubicBezTo>
                <a:cubicBezTo>
                  <a:pt x="3709055" y="520430"/>
                  <a:pt x="3677177" y="539159"/>
                  <a:pt x="3638109" y="552819"/>
                </a:cubicBezTo>
                <a:cubicBezTo>
                  <a:pt x="3599041" y="566479"/>
                  <a:pt x="3550033" y="575620"/>
                  <a:pt x="3491083" y="580244"/>
                </a:cubicBezTo>
                <a:cubicBezTo>
                  <a:pt x="3540616" y="562104"/>
                  <a:pt x="3580797" y="544162"/>
                  <a:pt x="3611627" y="526415"/>
                </a:cubicBezTo>
                <a:cubicBezTo>
                  <a:pt x="3642457" y="508669"/>
                  <a:pt x="3666608" y="490569"/>
                  <a:pt x="3684079" y="472116"/>
                </a:cubicBezTo>
                <a:cubicBezTo>
                  <a:pt x="3668402" y="465515"/>
                  <a:pt x="3651350" y="459228"/>
                  <a:pt x="3632923" y="453256"/>
                </a:cubicBezTo>
                <a:cubicBezTo>
                  <a:pt x="3614495" y="447284"/>
                  <a:pt x="3594457" y="441626"/>
                  <a:pt x="3572808" y="436283"/>
                </a:cubicBezTo>
                <a:cubicBezTo>
                  <a:pt x="3578505" y="425831"/>
                  <a:pt x="3584399" y="414358"/>
                  <a:pt x="3590489" y="401864"/>
                </a:cubicBezTo>
                <a:cubicBezTo>
                  <a:pt x="3596579" y="389370"/>
                  <a:pt x="3602630" y="376325"/>
                  <a:pt x="3608641" y="362731"/>
                </a:cubicBezTo>
                <a:lnTo>
                  <a:pt x="3487940" y="362731"/>
                </a:lnTo>
                <a:lnTo>
                  <a:pt x="3484168" y="352672"/>
                </a:lnTo>
                <a:lnTo>
                  <a:pt x="3613042" y="352672"/>
                </a:lnTo>
                <a:cubicBezTo>
                  <a:pt x="3618778" y="338763"/>
                  <a:pt x="3624122" y="324776"/>
                  <a:pt x="3629072" y="310710"/>
                </a:cubicBezTo>
                <a:cubicBezTo>
                  <a:pt x="3634023" y="296644"/>
                  <a:pt x="3638109" y="282971"/>
                  <a:pt x="3641331" y="269690"/>
                </a:cubicBezTo>
                <a:lnTo>
                  <a:pt x="3589153" y="269690"/>
                </a:lnTo>
                <a:lnTo>
                  <a:pt x="3589153" y="293579"/>
                </a:lnTo>
                <a:cubicBezTo>
                  <a:pt x="3580810" y="300298"/>
                  <a:pt x="3571721" y="304620"/>
                  <a:pt x="3561885" y="306545"/>
                </a:cubicBezTo>
                <a:cubicBezTo>
                  <a:pt x="3552050" y="308470"/>
                  <a:pt x="3542489" y="309177"/>
                  <a:pt x="3533203" y="308667"/>
                </a:cubicBezTo>
                <a:lnTo>
                  <a:pt x="3533203" y="111899"/>
                </a:lnTo>
                <a:cubicBezTo>
                  <a:pt x="3543746" y="114021"/>
                  <a:pt x="3553935" y="116850"/>
                  <a:pt x="3563771" y="120386"/>
                </a:cubicBezTo>
                <a:cubicBezTo>
                  <a:pt x="3573607" y="123922"/>
                  <a:pt x="3582067" y="128637"/>
                  <a:pt x="3589153" y="134531"/>
                </a:cubicBezTo>
                <a:lnTo>
                  <a:pt x="3631272" y="134531"/>
                </a:lnTo>
                <a:lnTo>
                  <a:pt x="3631272" y="62236"/>
                </a:lnTo>
                <a:lnTo>
                  <a:pt x="3499256" y="62236"/>
                </a:lnTo>
                <a:close/>
                <a:moveTo>
                  <a:pt x="1539106" y="40233"/>
                </a:moveTo>
                <a:lnTo>
                  <a:pt x="1618945" y="85496"/>
                </a:lnTo>
                <a:cubicBezTo>
                  <a:pt x="1617910" y="92202"/>
                  <a:pt x="1614950" y="97493"/>
                  <a:pt x="1610065" y="101369"/>
                </a:cubicBezTo>
                <a:cubicBezTo>
                  <a:pt x="1605180" y="105246"/>
                  <a:pt x="1598920" y="107080"/>
                  <a:pt x="1591284" y="106870"/>
                </a:cubicBezTo>
                <a:cubicBezTo>
                  <a:pt x="1568653" y="161825"/>
                  <a:pt x="1540521" y="208921"/>
                  <a:pt x="1506888" y="248159"/>
                </a:cubicBezTo>
                <a:cubicBezTo>
                  <a:pt x="1473255" y="287397"/>
                  <a:pt x="1437893" y="317206"/>
                  <a:pt x="1400803" y="337585"/>
                </a:cubicBezTo>
                <a:cubicBezTo>
                  <a:pt x="1414478" y="317510"/>
                  <a:pt x="1430994" y="290463"/>
                  <a:pt x="1450350" y="256442"/>
                </a:cubicBezTo>
                <a:cubicBezTo>
                  <a:pt x="1469706" y="222421"/>
                  <a:pt x="1487805" y="186200"/>
                  <a:pt x="1504647" y="147779"/>
                </a:cubicBezTo>
                <a:cubicBezTo>
                  <a:pt x="1521489" y="109357"/>
                  <a:pt x="1532975" y="73509"/>
                  <a:pt x="1539106" y="40233"/>
                </a:cubicBezTo>
                <a:close/>
                <a:moveTo>
                  <a:pt x="1315040" y="24517"/>
                </a:moveTo>
                <a:lnTo>
                  <a:pt x="1386077" y="75438"/>
                </a:lnTo>
                <a:cubicBezTo>
                  <a:pt x="1384440" y="81318"/>
                  <a:pt x="1382057" y="85430"/>
                  <a:pt x="1378927" y="87775"/>
                </a:cubicBezTo>
                <a:cubicBezTo>
                  <a:pt x="1375797" y="90119"/>
                  <a:pt x="1372313" y="91245"/>
                  <a:pt x="1368475" y="91154"/>
                </a:cubicBezTo>
                <a:lnTo>
                  <a:pt x="1288637" y="247688"/>
                </a:lnTo>
                <a:cubicBezTo>
                  <a:pt x="1309875" y="257428"/>
                  <a:pt x="1329286" y="273222"/>
                  <a:pt x="1346868" y="295069"/>
                </a:cubicBezTo>
                <a:cubicBezTo>
                  <a:pt x="1364451" y="316917"/>
                  <a:pt x="1375992" y="341698"/>
                  <a:pt x="1381491" y="369413"/>
                </a:cubicBezTo>
                <a:cubicBezTo>
                  <a:pt x="1386989" y="397128"/>
                  <a:pt x="1382232" y="424656"/>
                  <a:pt x="1367218" y="451999"/>
                </a:cubicBezTo>
                <a:cubicBezTo>
                  <a:pt x="1360971" y="462254"/>
                  <a:pt x="1350834" y="470819"/>
                  <a:pt x="1336807" y="477695"/>
                </a:cubicBezTo>
                <a:cubicBezTo>
                  <a:pt x="1322780" y="484571"/>
                  <a:pt x="1308400" y="488578"/>
                  <a:pt x="1293666" y="489718"/>
                </a:cubicBezTo>
                <a:cubicBezTo>
                  <a:pt x="1292487" y="474080"/>
                  <a:pt x="1290130" y="460250"/>
                  <a:pt x="1286594" y="448227"/>
                </a:cubicBezTo>
                <a:cubicBezTo>
                  <a:pt x="1283057" y="436204"/>
                  <a:pt x="1274099" y="425517"/>
                  <a:pt x="1259719" y="416166"/>
                </a:cubicBezTo>
                <a:lnTo>
                  <a:pt x="1259719" y="558241"/>
                </a:lnTo>
                <a:cubicBezTo>
                  <a:pt x="1251952" y="564357"/>
                  <a:pt x="1243439" y="568312"/>
                  <a:pt x="1234180" y="570107"/>
                </a:cubicBezTo>
                <a:cubicBezTo>
                  <a:pt x="1224921" y="571901"/>
                  <a:pt x="1216250" y="572556"/>
                  <a:pt x="1208170" y="572071"/>
                </a:cubicBezTo>
                <a:lnTo>
                  <a:pt x="1208170" y="45891"/>
                </a:lnTo>
                <a:cubicBezTo>
                  <a:pt x="1217979" y="47397"/>
                  <a:pt x="1227278" y="49728"/>
                  <a:pt x="1236066" y="52885"/>
                </a:cubicBezTo>
                <a:cubicBezTo>
                  <a:pt x="1244854" y="56041"/>
                  <a:pt x="1252738" y="60415"/>
                  <a:pt x="1259719" y="66008"/>
                </a:cubicBezTo>
                <a:lnTo>
                  <a:pt x="1309382" y="66008"/>
                </a:lnTo>
                <a:close/>
                <a:moveTo>
                  <a:pt x="3070879" y="19488"/>
                </a:moveTo>
                <a:lnTo>
                  <a:pt x="3142545" y="33947"/>
                </a:lnTo>
                <a:cubicBezTo>
                  <a:pt x="3142440" y="39997"/>
                  <a:pt x="3140606" y="45027"/>
                  <a:pt x="3137044" y="49034"/>
                </a:cubicBezTo>
                <a:cubicBezTo>
                  <a:pt x="3133481" y="53042"/>
                  <a:pt x="3128819" y="55556"/>
                  <a:pt x="3123057" y="56578"/>
                </a:cubicBezTo>
                <a:lnTo>
                  <a:pt x="3123057" y="155276"/>
                </a:lnTo>
                <a:lnTo>
                  <a:pt x="3188436" y="155276"/>
                </a:lnTo>
                <a:lnTo>
                  <a:pt x="3182778" y="164706"/>
                </a:lnTo>
                <a:lnTo>
                  <a:pt x="3123057" y="164706"/>
                </a:lnTo>
                <a:lnTo>
                  <a:pt x="3123057" y="273462"/>
                </a:lnTo>
                <a:lnTo>
                  <a:pt x="3162661" y="261518"/>
                </a:lnTo>
                <a:lnTo>
                  <a:pt x="3162661" y="191109"/>
                </a:lnTo>
                <a:cubicBezTo>
                  <a:pt x="3172733" y="191947"/>
                  <a:pt x="3182137" y="193729"/>
                  <a:pt x="3190872" y="196453"/>
                </a:cubicBezTo>
                <a:cubicBezTo>
                  <a:pt x="3199608" y="199177"/>
                  <a:pt x="3207597" y="203473"/>
                  <a:pt x="3214839" y="209340"/>
                </a:cubicBezTo>
                <a:lnTo>
                  <a:pt x="3245643" y="209340"/>
                </a:lnTo>
                <a:lnTo>
                  <a:pt x="3321710" y="209340"/>
                </a:lnTo>
                <a:lnTo>
                  <a:pt x="3332397" y="105613"/>
                </a:lnTo>
                <a:lnTo>
                  <a:pt x="3390861" y="135159"/>
                </a:lnTo>
                <a:cubicBezTo>
                  <a:pt x="3390076" y="140555"/>
                  <a:pt x="3388190" y="144537"/>
                  <a:pt x="3385204" y="147104"/>
                </a:cubicBezTo>
                <a:cubicBezTo>
                  <a:pt x="3382217" y="149671"/>
                  <a:pt x="3379074" y="150509"/>
                  <a:pt x="3375774" y="149618"/>
                </a:cubicBezTo>
                <a:cubicBezTo>
                  <a:pt x="3370391" y="161222"/>
                  <a:pt x="3363712" y="171961"/>
                  <a:pt x="3355736" y="181837"/>
                </a:cubicBezTo>
                <a:cubicBezTo>
                  <a:pt x="3347760" y="191712"/>
                  <a:pt x="3338723" y="200879"/>
                  <a:pt x="3328625" y="209340"/>
                </a:cubicBezTo>
                <a:lnTo>
                  <a:pt x="3383946" y="209340"/>
                </a:lnTo>
                <a:lnTo>
                  <a:pt x="3438010" y="192366"/>
                </a:lnTo>
                <a:lnTo>
                  <a:pt x="3438010" y="510463"/>
                </a:lnTo>
                <a:cubicBezTo>
                  <a:pt x="3437853" y="533383"/>
                  <a:pt x="3431881" y="550252"/>
                  <a:pt x="3420094" y="561070"/>
                </a:cubicBezTo>
                <a:cubicBezTo>
                  <a:pt x="3408307" y="571888"/>
                  <a:pt x="3391647" y="578698"/>
                  <a:pt x="3370116" y="581501"/>
                </a:cubicBezTo>
                <a:cubicBezTo>
                  <a:pt x="3369919" y="564291"/>
                  <a:pt x="3365755" y="550933"/>
                  <a:pt x="3357622" y="541424"/>
                </a:cubicBezTo>
                <a:cubicBezTo>
                  <a:pt x="3349488" y="531916"/>
                  <a:pt x="3334794" y="523901"/>
                  <a:pt x="3313538" y="517379"/>
                </a:cubicBezTo>
                <a:lnTo>
                  <a:pt x="3369487" y="518636"/>
                </a:lnTo>
                <a:cubicBezTo>
                  <a:pt x="3374215" y="518662"/>
                  <a:pt x="3377804" y="516409"/>
                  <a:pt x="3380253" y="511878"/>
                </a:cubicBezTo>
                <a:cubicBezTo>
                  <a:pt x="3382702" y="507346"/>
                  <a:pt x="3383933" y="502265"/>
                  <a:pt x="3383946" y="496633"/>
                </a:cubicBezTo>
                <a:lnTo>
                  <a:pt x="3383946" y="218770"/>
                </a:lnTo>
                <a:lnTo>
                  <a:pt x="3214839" y="218770"/>
                </a:lnTo>
                <a:lnTo>
                  <a:pt x="3214839" y="561384"/>
                </a:lnTo>
                <a:cubicBezTo>
                  <a:pt x="3207440" y="567631"/>
                  <a:pt x="3199136" y="572110"/>
                  <a:pt x="3189929" y="574821"/>
                </a:cubicBezTo>
                <a:cubicBezTo>
                  <a:pt x="3180722" y="577532"/>
                  <a:pt x="3171633" y="578711"/>
                  <a:pt x="3162661" y="578358"/>
                </a:cubicBezTo>
                <a:lnTo>
                  <a:pt x="3162661" y="268433"/>
                </a:lnTo>
                <a:lnTo>
                  <a:pt x="3123057" y="309295"/>
                </a:lnTo>
                <a:lnTo>
                  <a:pt x="3123057" y="511721"/>
                </a:lnTo>
                <a:cubicBezTo>
                  <a:pt x="3123711" y="526206"/>
                  <a:pt x="3119259" y="540612"/>
                  <a:pt x="3109698" y="554940"/>
                </a:cubicBezTo>
                <a:cubicBezTo>
                  <a:pt x="3100137" y="569268"/>
                  <a:pt x="3081539" y="577703"/>
                  <a:pt x="3053905" y="580244"/>
                </a:cubicBezTo>
                <a:cubicBezTo>
                  <a:pt x="3054625" y="568823"/>
                  <a:pt x="3052556" y="555831"/>
                  <a:pt x="3047697" y="541267"/>
                </a:cubicBezTo>
                <a:cubicBezTo>
                  <a:pt x="3042838" y="526703"/>
                  <a:pt x="3030868" y="513083"/>
                  <a:pt x="3011785" y="500405"/>
                </a:cubicBezTo>
                <a:lnTo>
                  <a:pt x="3058306" y="500405"/>
                </a:lnTo>
                <a:cubicBezTo>
                  <a:pt x="3063780" y="499907"/>
                  <a:pt x="3067290" y="496816"/>
                  <a:pt x="3068835" y="491132"/>
                </a:cubicBezTo>
                <a:cubicBezTo>
                  <a:pt x="3070381" y="485448"/>
                  <a:pt x="3071062" y="480157"/>
                  <a:pt x="3070879" y="475259"/>
                </a:cubicBezTo>
                <a:lnTo>
                  <a:pt x="3070879" y="356444"/>
                </a:lnTo>
                <a:cubicBezTo>
                  <a:pt x="3062706" y="362626"/>
                  <a:pt x="3054534" y="368493"/>
                  <a:pt x="3046361" y="374046"/>
                </a:cubicBezTo>
                <a:cubicBezTo>
                  <a:pt x="3046924" y="381472"/>
                  <a:pt x="3046112" y="387051"/>
                  <a:pt x="3043925" y="390784"/>
                </a:cubicBezTo>
                <a:cubicBezTo>
                  <a:pt x="3041738" y="394517"/>
                  <a:pt x="3038569" y="397110"/>
                  <a:pt x="3034417" y="398564"/>
                </a:cubicBezTo>
                <a:lnTo>
                  <a:pt x="3010528" y="306781"/>
                </a:lnTo>
                <a:lnTo>
                  <a:pt x="3070879" y="289179"/>
                </a:lnTo>
                <a:lnTo>
                  <a:pt x="3070879" y="164706"/>
                </a:lnTo>
                <a:lnTo>
                  <a:pt x="3023101" y="164706"/>
                </a:lnTo>
                <a:lnTo>
                  <a:pt x="3017443" y="155276"/>
                </a:lnTo>
                <a:lnTo>
                  <a:pt x="3070879" y="155276"/>
                </a:lnTo>
                <a:close/>
                <a:moveTo>
                  <a:pt x="2117312" y="16973"/>
                </a:moveTo>
                <a:cubicBezTo>
                  <a:pt x="2126152" y="17532"/>
                  <a:pt x="2136761" y="20116"/>
                  <a:pt x="2149140" y="24726"/>
                </a:cubicBezTo>
                <a:cubicBezTo>
                  <a:pt x="2161519" y="29337"/>
                  <a:pt x="2172920" y="36391"/>
                  <a:pt x="2183343" y="45891"/>
                </a:cubicBezTo>
                <a:cubicBezTo>
                  <a:pt x="2193766" y="55391"/>
                  <a:pt x="2200464" y="67754"/>
                  <a:pt x="2203437" y="82981"/>
                </a:cubicBezTo>
                <a:cubicBezTo>
                  <a:pt x="2205955" y="98880"/>
                  <a:pt x="2204341" y="111507"/>
                  <a:pt x="2198594" y="120863"/>
                </a:cubicBezTo>
                <a:cubicBezTo>
                  <a:pt x="2192847" y="130219"/>
                  <a:pt x="2185458" y="136467"/>
                  <a:pt x="2176428" y="139606"/>
                </a:cubicBezTo>
                <a:cubicBezTo>
                  <a:pt x="2167398" y="142746"/>
                  <a:pt x="2159218" y="142940"/>
                  <a:pt x="2151888" y="140188"/>
                </a:cubicBezTo>
                <a:cubicBezTo>
                  <a:pt x="2149272" y="128900"/>
                  <a:pt x="2145912" y="115504"/>
                  <a:pt x="2141806" y="100001"/>
                </a:cubicBezTo>
                <a:cubicBezTo>
                  <a:pt x="2137700" y="84499"/>
                  <a:pt x="2133455" y="69240"/>
                  <a:pt x="2129070" y="54226"/>
                </a:cubicBezTo>
                <a:cubicBezTo>
                  <a:pt x="2124685" y="39213"/>
                  <a:pt x="2120765" y="26795"/>
                  <a:pt x="2117312" y="16973"/>
                </a:cubicBezTo>
                <a:close/>
                <a:moveTo>
                  <a:pt x="1647863" y="13830"/>
                </a:moveTo>
                <a:cubicBezTo>
                  <a:pt x="1667626" y="68025"/>
                  <a:pt x="1693479" y="113497"/>
                  <a:pt x="1725422" y="150247"/>
                </a:cubicBezTo>
                <a:cubicBezTo>
                  <a:pt x="1757365" y="186997"/>
                  <a:pt x="1799407" y="214238"/>
                  <a:pt x="1851545" y="231971"/>
                </a:cubicBezTo>
                <a:cubicBezTo>
                  <a:pt x="1842128" y="243313"/>
                  <a:pt x="1832987" y="255362"/>
                  <a:pt x="1824120" y="268119"/>
                </a:cubicBezTo>
                <a:cubicBezTo>
                  <a:pt x="1815254" y="280875"/>
                  <a:pt x="1806584" y="296068"/>
                  <a:pt x="1798110" y="313696"/>
                </a:cubicBezTo>
                <a:cubicBezTo>
                  <a:pt x="1790815" y="308077"/>
                  <a:pt x="1783088" y="301869"/>
                  <a:pt x="1774928" y="295072"/>
                </a:cubicBezTo>
                <a:cubicBezTo>
                  <a:pt x="1766769" y="288275"/>
                  <a:pt x="1758570" y="280652"/>
                  <a:pt x="1750333" y="272205"/>
                </a:cubicBezTo>
                <a:cubicBezTo>
                  <a:pt x="1749529" y="304340"/>
                  <a:pt x="1748761" y="332342"/>
                  <a:pt x="1748027" y="356211"/>
                </a:cubicBezTo>
                <a:cubicBezTo>
                  <a:pt x="1747294" y="380081"/>
                  <a:pt x="1746386" y="401889"/>
                  <a:pt x="1745303" y="421637"/>
                </a:cubicBezTo>
                <a:cubicBezTo>
                  <a:pt x="1744221" y="441386"/>
                  <a:pt x="1742754" y="461145"/>
                  <a:pt x="1740903" y="480917"/>
                </a:cubicBezTo>
                <a:cubicBezTo>
                  <a:pt x="1737196" y="513135"/>
                  <a:pt x="1726221" y="535609"/>
                  <a:pt x="1707977" y="548339"/>
                </a:cubicBezTo>
                <a:cubicBezTo>
                  <a:pt x="1689733" y="561070"/>
                  <a:pt x="1665714" y="568771"/>
                  <a:pt x="1635918" y="571442"/>
                </a:cubicBezTo>
                <a:cubicBezTo>
                  <a:pt x="1634560" y="558299"/>
                  <a:pt x="1632177" y="547356"/>
                  <a:pt x="1628770" y="538613"/>
                </a:cubicBezTo>
                <a:cubicBezTo>
                  <a:pt x="1625363" y="529870"/>
                  <a:pt x="1619022" y="521721"/>
                  <a:pt x="1609748" y="514165"/>
                </a:cubicBezTo>
                <a:cubicBezTo>
                  <a:pt x="1600473" y="506610"/>
                  <a:pt x="1586356" y="498042"/>
                  <a:pt x="1567395" y="488461"/>
                </a:cubicBezTo>
                <a:lnTo>
                  <a:pt x="1642833" y="496633"/>
                </a:lnTo>
                <a:cubicBezTo>
                  <a:pt x="1652826" y="498113"/>
                  <a:pt x="1661444" y="495782"/>
                  <a:pt x="1668687" y="489639"/>
                </a:cubicBezTo>
                <a:cubicBezTo>
                  <a:pt x="1675929" y="483497"/>
                  <a:pt x="1680304" y="472207"/>
                  <a:pt x="1681810" y="455771"/>
                </a:cubicBezTo>
                <a:cubicBezTo>
                  <a:pt x="1684010" y="430297"/>
                  <a:pt x="1685739" y="403606"/>
                  <a:pt x="1686996" y="375696"/>
                </a:cubicBezTo>
                <a:cubicBezTo>
                  <a:pt x="1688253" y="347787"/>
                  <a:pt x="1689039" y="314966"/>
                  <a:pt x="1689354" y="277234"/>
                </a:cubicBezTo>
                <a:lnTo>
                  <a:pt x="1603228" y="277234"/>
                </a:lnTo>
                <a:cubicBezTo>
                  <a:pt x="1598757" y="329731"/>
                  <a:pt x="1590922" y="372981"/>
                  <a:pt x="1579723" y="406982"/>
                </a:cubicBezTo>
                <a:cubicBezTo>
                  <a:pt x="1568523" y="440983"/>
                  <a:pt x="1554382" y="468535"/>
                  <a:pt x="1537299" y="489639"/>
                </a:cubicBezTo>
                <a:cubicBezTo>
                  <a:pt x="1520215" y="510743"/>
                  <a:pt x="1500613" y="528198"/>
                  <a:pt x="1478491" y="542004"/>
                </a:cubicBezTo>
                <a:cubicBezTo>
                  <a:pt x="1456368" y="555810"/>
                  <a:pt x="1432149" y="568766"/>
                  <a:pt x="1405832" y="580872"/>
                </a:cubicBezTo>
                <a:cubicBezTo>
                  <a:pt x="1433831" y="551582"/>
                  <a:pt x="1457254" y="523758"/>
                  <a:pt x="1476101" y="497401"/>
                </a:cubicBezTo>
                <a:cubicBezTo>
                  <a:pt x="1494949" y="471045"/>
                  <a:pt x="1509711" y="440846"/>
                  <a:pt x="1520386" y="406806"/>
                </a:cubicBezTo>
                <a:cubicBezTo>
                  <a:pt x="1531062" y="372766"/>
                  <a:pt x="1538140" y="329575"/>
                  <a:pt x="1541621" y="277234"/>
                </a:cubicBezTo>
                <a:lnTo>
                  <a:pt x="1496987" y="277234"/>
                </a:lnTo>
                <a:lnTo>
                  <a:pt x="1492586" y="266547"/>
                </a:lnTo>
                <a:lnTo>
                  <a:pt x="1689354" y="266547"/>
                </a:lnTo>
                <a:lnTo>
                  <a:pt x="1689354" y="265918"/>
                </a:lnTo>
                <a:lnTo>
                  <a:pt x="1732102" y="251460"/>
                </a:lnTo>
                <a:cubicBezTo>
                  <a:pt x="1714840" y="230439"/>
                  <a:pt x="1698757" y="201128"/>
                  <a:pt x="1683853" y="163527"/>
                </a:cubicBezTo>
                <a:cubicBezTo>
                  <a:pt x="1668949" y="125926"/>
                  <a:pt x="1656952" y="76027"/>
                  <a:pt x="1647863" y="13830"/>
                </a:cubicBezTo>
                <a:close/>
                <a:moveTo>
                  <a:pt x="3258216" y="10058"/>
                </a:moveTo>
                <a:cubicBezTo>
                  <a:pt x="3276945" y="10451"/>
                  <a:pt x="3293080" y="13751"/>
                  <a:pt x="3306622" y="19959"/>
                </a:cubicBezTo>
                <a:cubicBezTo>
                  <a:pt x="3320165" y="26167"/>
                  <a:pt x="3328127" y="36697"/>
                  <a:pt x="3330511" y="51549"/>
                </a:cubicBezTo>
                <a:cubicBezTo>
                  <a:pt x="3330943" y="58857"/>
                  <a:pt x="3329607" y="65929"/>
                  <a:pt x="3326503" y="72766"/>
                </a:cubicBezTo>
                <a:cubicBezTo>
                  <a:pt x="3323400" y="79602"/>
                  <a:pt x="3319706" y="85732"/>
                  <a:pt x="3315424" y="91154"/>
                </a:cubicBezTo>
                <a:lnTo>
                  <a:pt x="3453726" y="91154"/>
                </a:lnTo>
                <a:lnTo>
                  <a:pt x="3448069" y="101841"/>
                </a:lnTo>
                <a:lnTo>
                  <a:pt x="3164547" y="101841"/>
                </a:lnTo>
                <a:lnTo>
                  <a:pt x="3160147" y="91154"/>
                </a:lnTo>
                <a:lnTo>
                  <a:pt x="3281476" y="91154"/>
                </a:lnTo>
                <a:cubicBezTo>
                  <a:pt x="3278582" y="79524"/>
                  <a:pt x="3275098" y="66479"/>
                  <a:pt x="3271025" y="52020"/>
                </a:cubicBezTo>
                <a:cubicBezTo>
                  <a:pt x="3266952" y="37561"/>
                  <a:pt x="3262682" y="23574"/>
                  <a:pt x="3258216" y="10058"/>
                </a:cubicBezTo>
                <a:close/>
                <a:moveTo>
                  <a:pt x="2312193" y="6915"/>
                </a:moveTo>
                <a:lnTo>
                  <a:pt x="2389517" y="33947"/>
                </a:lnTo>
                <a:cubicBezTo>
                  <a:pt x="2387631" y="38583"/>
                  <a:pt x="2385274" y="42198"/>
                  <a:pt x="2382445" y="44791"/>
                </a:cubicBezTo>
                <a:cubicBezTo>
                  <a:pt x="2379616" y="47384"/>
                  <a:pt x="2376315" y="49427"/>
                  <a:pt x="2372544" y="50920"/>
                </a:cubicBezTo>
                <a:lnTo>
                  <a:pt x="2371286" y="54063"/>
                </a:lnTo>
                <a:cubicBezTo>
                  <a:pt x="2383095" y="72003"/>
                  <a:pt x="2397197" y="90327"/>
                  <a:pt x="2413592" y="109035"/>
                </a:cubicBezTo>
                <a:cubicBezTo>
                  <a:pt x="2429987" y="127744"/>
                  <a:pt x="2448234" y="144810"/>
                  <a:pt x="2468331" y="160235"/>
                </a:cubicBezTo>
                <a:cubicBezTo>
                  <a:pt x="2488429" y="175661"/>
                  <a:pt x="2509935" y="187419"/>
                  <a:pt x="2532850" y="195510"/>
                </a:cubicBezTo>
                <a:cubicBezTo>
                  <a:pt x="2523472" y="205529"/>
                  <a:pt x="2514409" y="217080"/>
                  <a:pt x="2505660" y="230164"/>
                </a:cubicBezTo>
                <a:cubicBezTo>
                  <a:pt x="2496912" y="243248"/>
                  <a:pt x="2488163" y="258100"/>
                  <a:pt x="2479414" y="274720"/>
                </a:cubicBezTo>
                <a:cubicBezTo>
                  <a:pt x="2451570" y="249155"/>
                  <a:pt x="2428520" y="218717"/>
                  <a:pt x="2410263" y="183408"/>
                </a:cubicBezTo>
                <a:cubicBezTo>
                  <a:pt x="2392006" y="148099"/>
                  <a:pt x="2377756" y="108546"/>
                  <a:pt x="2367515" y="64751"/>
                </a:cubicBezTo>
                <a:cubicBezTo>
                  <a:pt x="2360390" y="85011"/>
                  <a:pt x="2350122" y="108926"/>
                  <a:pt x="2336711" y="136495"/>
                </a:cubicBezTo>
                <a:cubicBezTo>
                  <a:pt x="2323300" y="164064"/>
                  <a:pt x="2306116" y="192537"/>
                  <a:pt x="2285161" y="221913"/>
                </a:cubicBezTo>
                <a:lnTo>
                  <a:pt x="2344254" y="232600"/>
                </a:lnTo>
                <a:cubicBezTo>
                  <a:pt x="2343456" y="235088"/>
                  <a:pt x="2341439" y="238913"/>
                  <a:pt x="2338204" y="244073"/>
                </a:cubicBezTo>
                <a:cubicBezTo>
                  <a:pt x="2334969" y="249233"/>
                  <a:pt x="2331537" y="252114"/>
                  <a:pt x="2327909" y="252717"/>
                </a:cubicBezTo>
                <a:lnTo>
                  <a:pt x="2327909" y="366503"/>
                </a:lnTo>
                <a:cubicBezTo>
                  <a:pt x="2344935" y="347080"/>
                  <a:pt x="2361018" y="327146"/>
                  <a:pt x="2376159" y="306702"/>
                </a:cubicBezTo>
                <a:cubicBezTo>
                  <a:pt x="2391299" y="286258"/>
                  <a:pt x="2405181" y="264910"/>
                  <a:pt x="2417807" y="242658"/>
                </a:cubicBezTo>
                <a:lnTo>
                  <a:pt x="2473756" y="309924"/>
                </a:lnTo>
                <a:cubicBezTo>
                  <a:pt x="2470639" y="312766"/>
                  <a:pt x="2467444" y="314626"/>
                  <a:pt x="2464169" y="315503"/>
                </a:cubicBezTo>
                <a:cubicBezTo>
                  <a:pt x="2460895" y="316381"/>
                  <a:pt x="2457385" y="316197"/>
                  <a:pt x="2453640" y="314953"/>
                </a:cubicBezTo>
                <a:cubicBezTo>
                  <a:pt x="2432881" y="329072"/>
                  <a:pt x="2412005" y="341540"/>
                  <a:pt x="2391010" y="352358"/>
                </a:cubicBezTo>
                <a:cubicBezTo>
                  <a:pt x="2370016" y="363176"/>
                  <a:pt x="2348983" y="372501"/>
                  <a:pt x="2327909" y="380333"/>
                </a:cubicBezTo>
                <a:lnTo>
                  <a:pt x="2327909" y="468972"/>
                </a:lnTo>
                <a:cubicBezTo>
                  <a:pt x="2327648" y="480052"/>
                  <a:pt x="2328643" y="487596"/>
                  <a:pt x="2330896" y="491604"/>
                </a:cubicBezTo>
                <a:cubicBezTo>
                  <a:pt x="2333148" y="495611"/>
                  <a:pt x="2338230" y="497497"/>
                  <a:pt x="2346140" y="497262"/>
                </a:cubicBezTo>
                <a:lnTo>
                  <a:pt x="2424722" y="497262"/>
                </a:lnTo>
                <a:cubicBezTo>
                  <a:pt x="2433434" y="496928"/>
                  <a:pt x="2440876" y="491169"/>
                  <a:pt x="2447050" y="479985"/>
                </a:cubicBezTo>
                <a:cubicBezTo>
                  <a:pt x="2453224" y="468802"/>
                  <a:pt x="2458665" y="454195"/>
                  <a:pt x="2463372" y="436166"/>
                </a:cubicBezTo>
                <a:cubicBezTo>
                  <a:pt x="2468079" y="418137"/>
                  <a:pt x="2472588" y="398688"/>
                  <a:pt x="2476900" y="377818"/>
                </a:cubicBezTo>
                <a:cubicBezTo>
                  <a:pt x="2475655" y="407574"/>
                  <a:pt x="2476886" y="433716"/>
                  <a:pt x="2480593" y="456242"/>
                </a:cubicBezTo>
                <a:cubicBezTo>
                  <a:pt x="2484299" y="478769"/>
                  <a:pt x="2490402" y="494538"/>
                  <a:pt x="2498902" y="503548"/>
                </a:cubicBezTo>
                <a:cubicBezTo>
                  <a:pt x="2497841" y="529231"/>
                  <a:pt x="2492419" y="545131"/>
                  <a:pt x="2482636" y="551247"/>
                </a:cubicBezTo>
                <a:cubicBezTo>
                  <a:pt x="2472853" y="557363"/>
                  <a:pt x="2459415" y="559904"/>
                  <a:pt x="2442324" y="558869"/>
                </a:cubicBezTo>
                <a:lnTo>
                  <a:pt x="2315965" y="558869"/>
                </a:lnTo>
                <a:cubicBezTo>
                  <a:pt x="2295573" y="558411"/>
                  <a:pt x="2282450" y="550370"/>
                  <a:pt x="2276596" y="534745"/>
                </a:cubicBezTo>
                <a:cubicBezTo>
                  <a:pt x="2270742" y="519120"/>
                  <a:pt x="2268149" y="498663"/>
                  <a:pt x="2268817" y="473373"/>
                </a:cubicBezTo>
                <a:lnTo>
                  <a:pt x="2268817" y="243287"/>
                </a:lnTo>
                <a:cubicBezTo>
                  <a:pt x="2259426" y="254655"/>
                  <a:pt x="2249446" y="265866"/>
                  <a:pt x="2238877" y="276920"/>
                </a:cubicBezTo>
                <a:cubicBezTo>
                  <a:pt x="2228308" y="287974"/>
                  <a:pt x="2216914" y="298556"/>
                  <a:pt x="2204694" y="308667"/>
                </a:cubicBezTo>
                <a:cubicBezTo>
                  <a:pt x="2214904" y="289435"/>
                  <a:pt x="2226895" y="264894"/>
                  <a:pt x="2240667" y="235045"/>
                </a:cubicBezTo>
                <a:cubicBezTo>
                  <a:pt x="2254439" y="205196"/>
                  <a:pt x="2267827" y="171016"/>
                  <a:pt x="2280831" y="132505"/>
                </a:cubicBezTo>
                <a:cubicBezTo>
                  <a:pt x="2293834" y="93994"/>
                  <a:pt x="2304288" y="52131"/>
                  <a:pt x="2312193" y="6915"/>
                </a:cubicBezTo>
                <a:close/>
                <a:moveTo>
                  <a:pt x="2711653" y="4400"/>
                </a:moveTo>
                <a:cubicBezTo>
                  <a:pt x="2737794" y="6666"/>
                  <a:pt x="2758278" y="11878"/>
                  <a:pt x="2773103" y="20038"/>
                </a:cubicBezTo>
                <a:cubicBezTo>
                  <a:pt x="2787929" y="28197"/>
                  <a:pt x="2796783" y="38910"/>
                  <a:pt x="2799664" y="52177"/>
                </a:cubicBezTo>
                <a:cubicBezTo>
                  <a:pt x="2801995" y="66584"/>
                  <a:pt x="2800004" y="80048"/>
                  <a:pt x="2793691" y="92568"/>
                </a:cubicBezTo>
                <a:cubicBezTo>
                  <a:pt x="2787379" y="105089"/>
                  <a:pt x="2779730" y="115095"/>
                  <a:pt x="2770746" y="122586"/>
                </a:cubicBezTo>
                <a:lnTo>
                  <a:pt x="2980086" y="122586"/>
                </a:lnTo>
                <a:lnTo>
                  <a:pt x="2973800" y="132645"/>
                </a:lnTo>
                <a:lnTo>
                  <a:pt x="2910306" y="132645"/>
                </a:lnTo>
                <a:cubicBezTo>
                  <a:pt x="2900457" y="187259"/>
                  <a:pt x="2886679" y="236451"/>
                  <a:pt x="2868972" y="280220"/>
                </a:cubicBezTo>
                <a:cubicBezTo>
                  <a:pt x="2851265" y="323990"/>
                  <a:pt x="2830258" y="362809"/>
                  <a:pt x="2805950" y="396678"/>
                </a:cubicBezTo>
                <a:cubicBezTo>
                  <a:pt x="2834095" y="420069"/>
                  <a:pt x="2863773" y="438352"/>
                  <a:pt x="2894983" y="451527"/>
                </a:cubicBezTo>
                <a:cubicBezTo>
                  <a:pt x="2926193" y="464703"/>
                  <a:pt x="2957913" y="473871"/>
                  <a:pt x="2990145" y="479031"/>
                </a:cubicBezTo>
                <a:cubicBezTo>
                  <a:pt x="2981082" y="494289"/>
                  <a:pt x="2972176" y="509036"/>
                  <a:pt x="2963427" y="523272"/>
                </a:cubicBezTo>
                <a:cubicBezTo>
                  <a:pt x="2954678" y="537508"/>
                  <a:pt x="2947659" y="552098"/>
                  <a:pt x="2942367" y="567042"/>
                </a:cubicBezTo>
                <a:cubicBezTo>
                  <a:pt x="2935588" y="564686"/>
                  <a:pt x="2922743" y="559968"/>
                  <a:pt x="2903833" y="552886"/>
                </a:cubicBezTo>
                <a:cubicBezTo>
                  <a:pt x="2884923" y="545804"/>
                  <a:pt x="2862905" y="534146"/>
                  <a:pt x="2837779" y="517914"/>
                </a:cubicBezTo>
                <a:cubicBezTo>
                  <a:pt x="2812652" y="501682"/>
                  <a:pt x="2787374" y="478662"/>
                  <a:pt x="2761945" y="448856"/>
                </a:cubicBezTo>
                <a:cubicBezTo>
                  <a:pt x="2732005" y="479555"/>
                  <a:pt x="2699001" y="505382"/>
                  <a:pt x="2662932" y="526337"/>
                </a:cubicBezTo>
                <a:cubicBezTo>
                  <a:pt x="2626864" y="547292"/>
                  <a:pt x="2588202" y="564003"/>
                  <a:pt x="2546946" y="576472"/>
                </a:cubicBezTo>
                <a:cubicBezTo>
                  <a:pt x="2580173" y="550016"/>
                  <a:pt x="2612103" y="522460"/>
                  <a:pt x="2642737" y="493804"/>
                </a:cubicBezTo>
                <a:cubicBezTo>
                  <a:pt x="2673371" y="465148"/>
                  <a:pt x="2701372" y="433820"/>
                  <a:pt x="2726740" y="399821"/>
                </a:cubicBezTo>
                <a:cubicBezTo>
                  <a:pt x="2707632" y="368925"/>
                  <a:pt x="2691156" y="331547"/>
                  <a:pt x="2677313" y="287686"/>
                </a:cubicBezTo>
                <a:cubicBezTo>
                  <a:pt x="2663469" y="243824"/>
                  <a:pt x="2653751" y="192144"/>
                  <a:pt x="2648159" y="132645"/>
                </a:cubicBezTo>
                <a:lnTo>
                  <a:pt x="2568321" y="132645"/>
                </a:lnTo>
                <a:lnTo>
                  <a:pt x="2563920" y="122586"/>
                </a:lnTo>
                <a:lnTo>
                  <a:pt x="2748743" y="122586"/>
                </a:lnTo>
                <a:close/>
                <a:moveTo>
                  <a:pt x="256489" y="1885"/>
                </a:moveTo>
                <a:lnTo>
                  <a:pt x="326898" y="25146"/>
                </a:lnTo>
                <a:cubicBezTo>
                  <a:pt x="324999" y="31000"/>
                  <a:pt x="322353" y="35165"/>
                  <a:pt x="318961" y="37640"/>
                </a:cubicBezTo>
                <a:cubicBezTo>
                  <a:pt x="315569" y="40115"/>
                  <a:pt x="311509" y="41608"/>
                  <a:pt x="306781" y="42119"/>
                </a:cubicBezTo>
                <a:cubicBezTo>
                  <a:pt x="301752" y="51654"/>
                  <a:pt x="294836" y="62760"/>
                  <a:pt x="286035" y="75438"/>
                </a:cubicBezTo>
                <a:lnTo>
                  <a:pt x="443198" y="75438"/>
                </a:lnTo>
                <a:lnTo>
                  <a:pt x="437540" y="86753"/>
                </a:lnTo>
                <a:lnTo>
                  <a:pt x="277863" y="86753"/>
                </a:lnTo>
                <a:cubicBezTo>
                  <a:pt x="267726" y="100112"/>
                  <a:pt x="256253" y="113785"/>
                  <a:pt x="243444" y="127773"/>
                </a:cubicBezTo>
                <a:cubicBezTo>
                  <a:pt x="230636" y="141760"/>
                  <a:pt x="216962" y="155119"/>
                  <a:pt x="202425" y="167849"/>
                </a:cubicBezTo>
                <a:cubicBezTo>
                  <a:pt x="215797" y="137870"/>
                  <a:pt x="226772" y="109345"/>
                  <a:pt x="235350" y="82274"/>
                </a:cubicBezTo>
                <a:cubicBezTo>
                  <a:pt x="243929" y="55203"/>
                  <a:pt x="250975" y="28407"/>
                  <a:pt x="256489" y="1885"/>
                </a:cubicBezTo>
                <a:close/>
                <a:moveTo>
                  <a:pt x="1025861" y="1257"/>
                </a:moveTo>
                <a:cubicBezTo>
                  <a:pt x="1044917" y="3038"/>
                  <a:pt x="1061498" y="6862"/>
                  <a:pt x="1075603" y="12730"/>
                </a:cubicBezTo>
                <a:cubicBezTo>
                  <a:pt x="1089708" y="18597"/>
                  <a:pt x="1098274" y="29022"/>
                  <a:pt x="1101299" y="44005"/>
                </a:cubicBezTo>
                <a:cubicBezTo>
                  <a:pt x="1102334" y="53631"/>
                  <a:pt x="1100422" y="62511"/>
                  <a:pt x="1095563" y="70644"/>
                </a:cubicBezTo>
                <a:cubicBezTo>
                  <a:pt x="1090704" y="78777"/>
                  <a:pt x="1086120" y="84985"/>
                  <a:pt x="1081811" y="89268"/>
                </a:cubicBezTo>
                <a:lnTo>
                  <a:pt x="1189939" y="89268"/>
                </a:lnTo>
                <a:lnTo>
                  <a:pt x="1184281" y="99326"/>
                </a:lnTo>
                <a:lnTo>
                  <a:pt x="950423" y="99326"/>
                </a:lnTo>
                <a:lnTo>
                  <a:pt x="946023" y="89268"/>
                </a:lnTo>
                <a:lnTo>
                  <a:pt x="1045978" y="89268"/>
                </a:lnTo>
                <a:cubicBezTo>
                  <a:pt x="1043686" y="76092"/>
                  <a:pt x="1040726" y="61738"/>
                  <a:pt x="1037098" y="46205"/>
                </a:cubicBezTo>
                <a:cubicBezTo>
                  <a:pt x="1033470" y="30672"/>
                  <a:pt x="1029725" y="15690"/>
                  <a:pt x="1025861" y="1257"/>
                </a:cubicBezTo>
                <a:close/>
                <a:moveTo>
                  <a:pt x="67894" y="0"/>
                </a:moveTo>
                <a:lnTo>
                  <a:pt x="141446" y="27660"/>
                </a:lnTo>
                <a:cubicBezTo>
                  <a:pt x="139809" y="32611"/>
                  <a:pt x="137268" y="36225"/>
                  <a:pt x="133823" y="38504"/>
                </a:cubicBezTo>
                <a:cubicBezTo>
                  <a:pt x="130379" y="40783"/>
                  <a:pt x="126424" y="42198"/>
                  <a:pt x="121958" y="42748"/>
                </a:cubicBezTo>
                <a:cubicBezTo>
                  <a:pt x="116824" y="52806"/>
                  <a:pt x="111375" y="62865"/>
                  <a:pt x="105613" y="72923"/>
                </a:cubicBezTo>
                <a:lnTo>
                  <a:pt x="228200" y="72923"/>
                </a:lnTo>
                <a:lnTo>
                  <a:pt x="222542" y="83610"/>
                </a:lnTo>
                <a:lnTo>
                  <a:pt x="98698" y="83610"/>
                </a:lnTo>
                <a:cubicBezTo>
                  <a:pt x="87408" y="101291"/>
                  <a:pt x="73683" y="118893"/>
                  <a:pt x="57521" y="136417"/>
                </a:cubicBezTo>
                <a:cubicBezTo>
                  <a:pt x="41360" y="153940"/>
                  <a:pt x="22605" y="170914"/>
                  <a:pt x="1257" y="187337"/>
                </a:cubicBezTo>
                <a:cubicBezTo>
                  <a:pt x="14092" y="164130"/>
                  <a:pt x="26455" y="136521"/>
                  <a:pt x="38347" y="104513"/>
                </a:cubicBezTo>
                <a:cubicBezTo>
                  <a:pt x="50239" y="72504"/>
                  <a:pt x="60088" y="37666"/>
                  <a:pt x="67894" y="0"/>
                </a:cubicBezTo>
                <a:close/>
              </a:path>
            </a:pathLst>
          </a:custGeom>
          <a:solidFill>
            <a:prstClr val="white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6600">
                <a:solidFill>
                  <a:srgbClr val="E33A02"/>
                </a:solidFill>
                <a:latin typeface="造字工房俊雅（非商用）常规体" pitchFamily="50" charset="-122"/>
                <a:ea typeface="造字工房俊雅（非商用）常规体" pitchFamily="50" charset="-122"/>
              </a:defRPr>
            </a:lvl1pPr>
          </a:lstStyle>
          <a:p>
            <a:pPr defTabSz="685800">
              <a:defRPr/>
            </a:pPr>
            <a:endParaRPr lang="zh-CN" altLang="en-US" sz="4950" dirty="0">
              <a:solidFill>
                <a:prstClr val="white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238A4F-2293-47BD-BAC6-D7DAEE3E1936}"/>
              </a:ext>
            </a:extLst>
          </p:cNvPr>
          <p:cNvSpPr txBox="1"/>
          <p:nvPr/>
        </p:nvSpPr>
        <p:spPr>
          <a:xfrm>
            <a:off x="3438194" y="2948015"/>
            <a:ext cx="226761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135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ONE · ABSTRACT</a:t>
            </a:r>
            <a:endParaRPr lang="zh-CN" altLang="en-US" sz="1350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3BE6022-99F9-419C-A2A6-195DBF6272D0}"/>
              </a:ext>
            </a:extLst>
          </p:cNvPr>
          <p:cNvCxnSpPr/>
          <p:nvPr/>
        </p:nvCxnSpPr>
        <p:spPr>
          <a:xfrm>
            <a:off x="2619375" y="3076990"/>
            <a:ext cx="904875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0CC44DF-02AD-4D73-B759-E3290ABFDFDE}"/>
              </a:ext>
            </a:extLst>
          </p:cNvPr>
          <p:cNvCxnSpPr/>
          <p:nvPr/>
        </p:nvCxnSpPr>
        <p:spPr>
          <a:xfrm>
            <a:off x="5638800" y="3076990"/>
            <a:ext cx="904875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图片 110">
            <a:extLst>
              <a:ext uri="{FF2B5EF4-FFF2-40B4-BE49-F238E27FC236}">
                <a16:creationId xmlns:a16="http://schemas.microsoft.com/office/drawing/2014/main" id="{9FC35200-6AED-42CC-887B-AEB838B668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438" b="44781"/>
          <a:stretch/>
        </p:blipFill>
        <p:spPr>
          <a:xfrm>
            <a:off x="7000735" y="2714625"/>
            <a:ext cx="2140490" cy="2428875"/>
          </a:xfrm>
          <a:prstGeom prst="rect">
            <a:avLst/>
          </a:prstGeom>
        </p:spPr>
      </p:pic>
      <p:sp>
        <p:nvSpPr>
          <p:cNvPr id="9" name="Author">
            <a:extLst>
              <a:ext uri="{FF2B5EF4-FFF2-40B4-BE49-F238E27FC236}">
                <a16:creationId xmlns:a16="http://schemas.microsoft.com/office/drawing/2014/main" id="{2908A66E-192A-41C9-953A-D3A34F86B3D2}"/>
              </a:ext>
            </a:extLst>
          </p:cNvPr>
          <p:cNvSpPr/>
          <p:nvPr/>
        </p:nvSpPr>
        <p:spPr>
          <a:xfrm>
            <a:off x="6997765" y="5238750"/>
            <a:ext cx="2146235" cy="40114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94000" rtlCol="0" anchor="ctr"/>
          <a:lstStyle/>
          <a:p>
            <a:pPr algn="ctr" defTabSz="685800">
              <a:defRPr/>
            </a:pP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小揪</a:t>
            </a:r>
            <a:endParaRPr lang="en-US" sz="1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852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DC7270E-9C95-41EC-A0D9-8446157F88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B061B93-67D9-4F1C-AD83-2A727C03C68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ABAEAC2-7C2F-4C55-8A2B-D1E24DEE781C}"/>
              </a:ext>
            </a:extLst>
          </p:cNvPr>
          <p:cNvSpPr txBox="1"/>
          <p:nvPr/>
        </p:nvSpPr>
        <p:spPr>
          <a:xfrm>
            <a:off x="579933" y="196164"/>
            <a:ext cx="1287209" cy="176403"/>
          </a:xfrm>
          <a:custGeom>
            <a:avLst/>
            <a:gdLst/>
            <a:ahLst/>
            <a:cxnLst/>
            <a:rect l="l" t="t" r="r" b="b"/>
            <a:pathLst>
              <a:path w="1287209" h="176403">
                <a:moveTo>
                  <a:pt x="1091946" y="113729"/>
                </a:moveTo>
                <a:lnTo>
                  <a:pt x="1091946" y="141542"/>
                </a:lnTo>
                <a:lnTo>
                  <a:pt x="1102995" y="141542"/>
                </a:lnTo>
                <a:lnTo>
                  <a:pt x="1102995" y="113729"/>
                </a:lnTo>
                <a:close/>
                <a:moveTo>
                  <a:pt x="1210818" y="109919"/>
                </a:moveTo>
                <a:lnTo>
                  <a:pt x="1201103" y="131636"/>
                </a:lnTo>
                <a:cubicBezTo>
                  <a:pt x="1205095" y="131925"/>
                  <a:pt x="1208873" y="132251"/>
                  <a:pt x="1212437" y="132612"/>
                </a:cubicBezTo>
                <a:cubicBezTo>
                  <a:pt x="1216001" y="132973"/>
                  <a:pt x="1219399" y="133346"/>
                  <a:pt x="1222629" y="133731"/>
                </a:cubicBezTo>
                <a:cubicBezTo>
                  <a:pt x="1224979" y="130024"/>
                  <a:pt x="1226947" y="126198"/>
                  <a:pt x="1228535" y="122253"/>
                </a:cubicBezTo>
                <a:cubicBezTo>
                  <a:pt x="1230122" y="118308"/>
                  <a:pt x="1231519" y="114197"/>
                  <a:pt x="1232726" y="109919"/>
                </a:cubicBezTo>
                <a:close/>
                <a:moveTo>
                  <a:pt x="312992" y="104966"/>
                </a:moveTo>
                <a:lnTo>
                  <a:pt x="312992" y="150495"/>
                </a:lnTo>
                <a:lnTo>
                  <a:pt x="338709" y="150495"/>
                </a:lnTo>
                <a:lnTo>
                  <a:pt x="338709" y="104966"/>
                </a:lnTo>
                <a:close/>
                <a:moveTo>
                  <a:pt x="296609" y="96012"/>
                </a:moveTo>
                <a:cubicBezTo>
                  <a:pt x="299791" y="96472"/>
                  <a:pt x="302808" y="97171"/>
                  <a:pt x="305657" y="98108"/>
                </a:cubicBezTo>
                <a:cubicBezTo>
                  <a:pt x="308507" y="99044"/>
                  <a:pt x="310952" y="100314"/>
                  <a:pt x="312992" y="101918"/>
                </a:cubicBezTo>
                <a:lnTo>
                  <a:pt x="338709" y="101918"/>
                </a:lnTo>
                <a:lnTo>
                  <a:pt x="355283" y="96012"/>
                </a:lnTo>
                <a:lnTo>
                  <a:pt x="355283" y="164783"/>
                </a:lnTo>
                <a:cubicBezTo>
                  <a:pt x="353437" y="165298"/>
                  <a:pt x="350794" y="165219"/>
                  <a:pt x="347353" y="164544"/>
                </a:cubicBezTo>
                <a:cubicBezTo>
                  <a:pt x="343912" y="163870"/>
                  <a:pt x="341031" y="162362"/>
                  <a:pt x="338709" y="160020"/>
                </a:cubicBezTo>
                <a:lnTo>
                  <a:pt x="338709" y="153353"/>
                </a:lnTo>
                <a:lnTo>
                  <a:pt x="312992" y="153353"/>
                </a:lnTo>
                <a:lnTo>
                  <a:pt x="312992" y="163259"/>
                </a:lnTo>
                <a:cubicBezTo>
                  <a:pt x="310463" y="165195"/>
                  <a:pt x="307757" y="166418"/>
                  <a:pt x="304871" y="166926"/>
                </a:cubicBezTo>
                <a:cubicBezTo>
                  <a:pt x="301986" y="167434"/>
                  <a:pt x="299232" y="167608"/>
                  <a:pt x="296609" y="167450"/>
                </a:cubicBezTo>
                <a:close/>
                <a:moveTo>
                  <a:pt x="147447" y="86678"/>
                </a:moveTo>
                <a:lnTo>
                  <a:pt x="275463" y="86678"/>
                </a:lnTo>
                <a:lnTo>
                  <a:pt x="273749" y="90678"/>
                </a:lnTo>
                <a:lnTo>
                  <a:pt x="148590" y="90678"/>
                </a:lnTo>
                <a:close/>
                <a:moveTo>
                  <a:pt x="37338" y="84773"/>
                </a:moveTo>
                <a:lnTo>
                  <a:pt x="33147" y="110109"/>
                </a:lnTo>
                <a:lnTo>
                  <a:pt x="60579" y="110109"/>
                </a:lnTo>
                <a:lnTo>
                  <a:pt x="60579" y="84773"/>
                </a:lnTo>
                <a:close/>
                <a:moveTo>
                  <a:pt x="638937" y="79248"/>
                </a:moveTo>
                <a:cubicBezTo>
                  <a:pt x="642644" y="79335"/>
                  <a:pt x="645708" y="80589"/>
                  <a:pt x="648129" y="83010"/>
                </a:cubicBezTo>
                <a:cubicBezTo>
                  <a:pt x="650550" y="85431"/>
                  <a:pt x="651804" y="88495"/>
                  <a:pt x="651891" y="92202"/>
                </a:cubicBezTo>
                <a:cubicBezTo>
                  <a:pt x="651804" y="95909"/>
                  <a:pt x="650550" y="98973"/>
                  <a:pt x="648129" y="101394"/>
                </a:cubicBezTo>
                <a:cubicBezTo>
                  <a:pt x="645708" y="103815"/>
                  <a:pt x="642644" y="105069"/>
                  <a:pt x="638937" y="105156"/>
                </a:cubicBezTo>
                <a:cubicBezTo>
                  <a:pt x="635230" y="105069"/>
                  <a:pt x="632166" y="103815"/>
                  <a:pt x="629746" y="101394"/>
                </a:cubicBezTo>
                <a:cubicBezTo>
                  <a:pt x="627325" y="98973"/>
                  <a:pt x="626070" y="95909"/>
                  <a:pt x="625983" y="92202"/>
                </a:cubicBezTo>
                <a:cubicBezTo>
                  <a:pt x="626070" y="88495"/>
                  <a:pt x="627325" y="85431"/>
                  <a:pt x="629746" y="83010"/>
                </a:cubicBezTo>
                <a:cubicBezTo>
                  <a:pt x="632166" y="80589"/>
                  <a:pt x="635230" y="79335"/>
                  <a:pt x="638937" y="79248"/>
                </a:cubicBezTo>
                <a:close/>
                <a:moveTo>
                  <a:pt x="1089851" y="69342"/>
                </a:moveTo>
                <a:lnTo>
                  <a:pt x="1107377" y="73724"/>
                </a:lnTo>
                <a:cubicBezTo>
                  <a:pt x="1106936" y="75236"/>
                  <a:pt x="1106436" y="76450"/>
                  <a:pt x="1105876" y="77367"/>
                </a:cubicBezTo>
                <a:cubicBezTo>
                  <a:pt x="1105317" y="78284"/>
                  <a:pt x="1104483" y="78974"/>
                  <a:pt x="1103376" y="79439"/>
                </a:cubicBezTo>
                <a:lnTo>
                  <a:pt x="1103376" y="87821"/>
                </a:lnTo>
                <a:lnTo>
                  <a:pt x="1122236" y="87821"/>
                </a:lnTo>
                <a:lnTo>
                  <a:pt x="1120331" y="90869"/>
                </a:lnTo>
                <a:lnTo>
                  <a:pt x="1103376" y="90869"/>
                </a:lnTo>
                <a:lnTo>
                  <a:pt x="1103376" y="109728"/>
                </a:lnTo>
                <a:lnTo>
                  <a:pt x="1117092" y="104966"/>
                </a:lnTo>
                <a:lnTo>
                  <a:pt x="1117092" y="151067"/>
                </a:lnTo>
                <a:cubicBezTo>
                  <a:pt x="1115493" y="151428"/>
                  <a:pt x="1113262" y="151420"/>
                  <a:pt x="1110401" y="151043"/>
                </a:cubicBezTo>
                <a:cubicBezTo>
                  <a:pt x="1107539" y="150666"/>
                  <a:pt x="1105071" y="149467"/>
                  <a:pt x="1102995" y="147447"/>
                </a:cubicBezTo>
                <a:lnTo>
                  <a:pt x="1102995" y="144590"/>
                </a:lnTo>
                <a:lnTo>
                  <a:pt x="1091946" y="144590"/>
                </a:lnTo>
                <a:lnTo>
                  <a:pt x="1091946" y="152972"/>
                </a:lnTo>
                <a:cubicBezTo>
                  <a:pt x="1089656" y="154460"/>
                  <a:pt x="1087378" y="155436"/>
                  <a:pt x="1085112" y="155900"/>
                </a:cubicBezTo>
                <a:cubicBezTo>
                  <a:pt x="1082846" y="156365"/>
                  <a:pt x="1080615" y="156532"/>
                  <a:pt x="1078421" y="156401"/>
                </a:cubicBezTo>
                <a:lnTo>
                  <a:pt x="1078421" y="105156"/>
                </a:lnTo>
                <a:cubicBezTo>
                  <a:pt x="1080683" y="105434"/>
                  <a:pt x="1082731" y="105878"/>
                  <a:pt x="1084564" y="106490"/>
                </a:cubicBezTo>
                <a:cubicBezTo>
                  <a:pt x="1086398" y="107101"/>
                  <a:pt x="1088160" y="107926"/>
                  <a:pt x="1089851" y="108966"/>
                </a:cubicBezTo>
                <a:lnTo>
                  <a:pt x="1089851" y="90869"/>
                </a:lnTo>
                <a:lnTo>
                  <a:pt x="1075373" y="90869"/>
                </a:lnTo>
                <a:lnTo>
                  <a:pt x="1074230" y="87821"/>
                </a:lnTo>
                <a:lnTo>
                  <a:pt x="1089851" y="87821"/>
                </a:lnTo>
                <a:close/>
                <a:moveTo>
                  <a:pt x="757619" y="61151"/>
                </a:moveTo>
                <a:lnTo>
                  <a:pt x="757809" y="133922"/>
                </a:lnTo>
                <a:lnTo>
                  <a:pt x="777621" y="122682"/>
                </a:lnTo>
                <a:lnTo>
                  <a:pt x="749808" y="164973"/>
                </a:lnTo>
                <a:cubicBezTo>
                  <a:pt x="749836" y="166418"/>
                  <a:pt x="749685" y="167767"/>
                  <a:pt x="749356" y="169021"/>
                </a:cubicBezTo>
                <a:cubicBezTo>
                  <a:pt x="749026" y="170275"/>
                  <a:pt x="748352" y="171339"/>
                  <a:pt x="747332" y="172212"/>
                </a:cubicBezTo>
                <a:lnTo>
                  <a:pt x="733997" y="147257"/>
                </a:lnTo>
                <a:lnTo>
                  <a:pt x="741236" y="143256"/>
                </a:lnTo>
                <a:lnTo>
                  <a:pt x="741236" y="70676"/>
                </a:lnTo>
                <a:lnTo>
                  <a:pt x="727329" y="70676"/>
                </a:lnTo>
                <a:lnTo>
                  <a:pt x="726567" y="67628"/>
                </a:lnTo>
                <a:lnTo>
                  <a:pt x="742569" y="67628"/>
                </a:lnTo>
                <a:close/>
                <a:moveTo>
                  <a:pt x="77534" y="57912"/>
                </a:moveTo>
                <a:lnTo>
                  <a:pt x="77534" y="81534"/>
                </a:lnTo>
                <a:lnTo>
                  <a:pt x="100584" y="81534"/>
                </a:lnTo>
                <a:lnTo>
                  <a:pt x="100584" y="57912"/>
                </a:lnTo>
                <a:close/>
                <a:moveTo>
                  <a:pt x="116967" y="48959"/>
                </a:moveTo>
                <a:lnTo>
                  <a:pt x="116967" y="94488"/>
                </a:lnTo>
                <a:cubicBezTo>
                  <a:pt x="115070" y="95020"/>
                  <a:pt x="112482" y="94956"/>
                  <a:pt x="109204" y="94298"/>
                </a:cubicBezTo>
                <a:cubicBezTo>
                  <a:pt x="105926" y="93639"/>
                  <a:pt x="103053" y="92051"/>
                  <a:pt x="100584" y="89535"/>
                </a:cubicBezTo>
                <a:lnTo>
                  <a:pt x="100584" y="84773"/>
                </a:lnTo>
                <a:lnTo>
                  <a:pt x="77534" y="84773"/>
                </a:lnTo>
                <a:lnTo>
                  <a:pt x="77534" y="110109"/>
                </a:lnTo>
                <a:lnTo>
                  <a:pt x="107252" y="110109"/>
                </a:lnTo>
                <a:lnTo>
                  <a:pt x="107252" y="109919"/>
                </a:lnTo>
                <a:lnTo>
                  <a:pt x="125159" y="101918"/>
                </a:lnTo>
                <a:lnTo>
                  <a:pt x="123444" y="130493"/>
                </a:lnTo>
                <a:cubicBezTo>
                  <a:pt x="123158" y="136550"/>
                  <a:pt x="122333" y="141475"/>
                  <a:pt x="120968" y="145267"/>
                </a:cubicBezTo>
                <a:cubicBezTo>
                  <a:pt x="119602" y="149059"/>
                  <a:pt x="117126" y="151952"/>
                  <a:pt x="113538" y="153945"/>
                </a:cubicBezTo>
                <a:cubicBezTo>
                  <a:pt x="109950" y="155938"/>
                  <a:pt x="104680" y="157265"/>
                  <a:pt x="97727" y="157925"/>
                </a:cubicBezTo>
                <a:cubicBezTo>
                  <a:pt x="97627" y="152868"/>
                  <a:pt x="96588" y="148598"/>
                  <a:pt x="94607" y="145113"/>
                </a:cubicBezTo>
                <a:cubicBezTo>
                  <a:pt x="92627" y="141629"/>
                  <a:pt x="88015" y="138406"/>
                  <a:pt x="80772" y="135446"/>
                </a:cubicBezTo>
                <a:lnTo>
                  <a:pt x="100394" y="136779"/>
                </a:lnTo>
                <a:cubicBezTo>
                  <a:pt x="102850" y="136985"/>
                  <a:pt x="104366" y="136287"/>
                  <a:pt x="104942" y="134684"/>
                </a:cubicBezTo>
                <a:cubicBezTo>
                  <a:pt x="105517" y="133080"/>
                  <a:pt x="105843" y="131048"/>
                  <a:pt x="105918" y="128588"/>
                </a:cubicBezTo>
                <a:lnTo>
                  <a:pt x="107061" y="113157"/>
                </a:lnTo>
                <a:lnTo>
                  <a:pt x="77534" y="113157"/>
                </a:lnTo>
                <a:lnTo>
                  <a:pt x="77534" y="169736"/>
                </a:lnTo>
                <a:cubicBezTo>
                  <a:pt x="75196" y="172141"/>
                  <a:pt x="72394" y="173665"/>
                  <a:pt x="69128" y="174308"/>
                </a:cubicBezTo>
                <a:cubicBezTo>
                  <a:pt x="65861" y="174950"/>
                  <a:pt x="63012" y="175141"/>
                  <a:pt x="60579" y="174879"/>
                </a:cubicBezTo>
                <a:lnTo>
                  <a:pt x="60579" y="128588"/>
                </a:lnTo>
                <a:cubicBezTo>
                  <a:pt x="52304" y="137751"/>
                  <a:pt x="43136" y="145665"/>
                  <a:pt x="33076" y="152329"/>
                </a:cubicBezTo>
                <a:cubicBezTo>
                  <a:pt x="23015" y="158992"/>
                  <a:pt x="11990" y="164286"/>
                  <a:pt x="0" y="168212"/>
                </a:cubicBezTo>
                <a:cubicBezTo>
                  <a:pt x="3723" y="165390"/>
                  <a:pt x="8596" y="161169"/>
                  <a:pt x="14619" y="155547"/>
                </a:cubicBezTo>
                <a:cubicBezTo>
                  <a:pt x="20642" y="149925"/>
                  <a:pt x="26814" y="143445"/>
                  <a:pt x="33133" y="136109"/>
                </a:cubicBezTo>
                <a:cubicBezTo>
                  <a:pt x="39452" y="128772"/>
                  <a:pt x="44918" y="121122"/>
                  <a:pt x="49530" y="113157"/>
                </a:cubicBezTo>
                <a:lnTo>
                  <a:pt x="32766" y="113157"/>
                </a:lnTo>
                <a:lnTo>
                  <a:pt x="31433" y="120968"/>
                </a:lnTo>
                <a:cubicBezTo>
                  <a:pt x="28373" y="121555"/>
                  <a:pt x="25491" y="121237"/>
                  <a:pt x="22789" y="120015"/>
                </a:cubicBezTo>
                <a:cubicBezTo>
                  <a:pt x="20086" y="118793"/>
                  <a:pt x="17633" y="116570"/>
                  <a:pt x="15431" y="113348"/>
                </a:cubicBezTo>
                <a:lnTo>
                  <a:pt x="23432" y="72390"/>
                </a:lnTo>
                <a:cubicBezTo>
                  <a:pt x="26626" y="73664"/>
                  <a:pt x="29333" y="74974"/>
                  <a:pt x="31552" y="76319"/>
                </a:cubicBezTo>
                <a:cubicBezTo>
                  <a:pt x="33770" y="77665"/>
                  <a:pt x="35762" y="79403"/>
                  <a:pt x="37529" y="81534"/>
                </a:cubicBezTo>
                <a:lnTo>
                  <a:pt x="60579" y="81534"/>
                </a:lnTo>
                <a:lnTo>
                  <a:pt x="60579" y="57912"/>
                </a:lnTo>
                <a:lnTo>
                  <a:pt x="19050" y="57912"/>
                </a:lnTo>
                <a:lnTo>
                  <a:pt x="17717" y="55055"/>
                </a:lnTo>
                <a:lnTo>
                  <a:pt x="100584" y="55055"/>
                </a:lnTo>
                <a:close/>
                <a:moveTo>
                  <a:pt x="1243394" y="44196"/>
                </a:moveTo>
                <a:lnTo>
                  <a:pt x="1243394" y="78486"/>
                </a:lnTo>
                <a:lnTo>
                  <a:pt x="1255967" y="78486"/>
                </a:lnTo>
                <a:lnTo>
                  <a:pt x="1255967" y="44196"/>
                </a:lnTo>
                <a:close/>
                <a:moveTo>
                  <a:pt x="1214247" y="44196"/>
                </a:moveTo>
                <a:lnTo>
                  <a:pt x="1214247" y="78486"/>
                </a:lnTo>
                <a:lnTo>
                  <a:pt x="1227773" y="78486"/>
                </a:lnTo>
                <a:lnTo>
                  <a:pt x="1227773" y="44196"/>
                </a:lnTo>
                <a:close/>
                <a:moveTo>
                  <a:pt x="1186625" y="44196"/>
                </a:moveTo>
                <a:lnTo>
                  <a:pt x="1186625" y="78486"/>
                </a:lnTo>
                <a:lnTo>
                  <a:pt x="1199388" y="78486"/>
                </a:lnTo>
                <a:lnTo>
                  <a:pt x="1199388" y="44196"/>
                </a:lnTo>
                <a:close/>
                <a:moveTo>
                  <a:pt x="900303" y="40196"/>
                </a:moveTo>
                <a:cubicBezTo>
                  <a:pt x="904232" y="54634"/>
                  <a:pt x="908899" y="67286"/>
                  <a:pt x="914305" y="78153"/>
                </a:cubicBezTo>
                <a:cubicBezTo>
                  <a:pt x="919710" y="89019"/>
                  <a:pt x="925711" y="98338"/>
                  <a:pt x="932307" y="106109"/>
                </a:cubicBezTo>
                <a:cubicBezTo>
                  <a:pt x="937669" y="97099"/>
                  <a:pt x="942281" y="87162"/>
                  <a:pt x="946142" y="76295"/>
                </a:cubicBezTo>
                <a:cubicBezTo>
                  <a:pt x="950004" y="65429"/>
                  <a:pt x="952949" y="53396"/>
                  <a:pt x="954977" y="40196"/>
                </a:cubicBezTo>
                <a:close/>
                <a:moveTo>
                  <a:pt x="297942" y="35052"/>
                </a:moveTo>
                <a:cubicBezTo>
                  <a:pt x="303276" y="37148"/>
                  <a:pt x="308277" y="40196"/>
                  <a:pt x="312944" y="44196"/>
                </a:cubicBezTo>
                <a:cubicBezTo>
                  <a:pt x="317611" y="48197"/>
                  <a:pt x="320231" y="52578"/>
                  <a:pt x="320802" y="57341"/>
                </a:cubicBezTo>
                <a:cubicBezTo>
                  <a:pt x="320901" y="62155"/>
                  <a:pt x="319607" y="66147"/>
                  <a:pt x="316921" y="69318"/>
                </a:cubicBezTo>
                <a:cubicBezTo>
                  <a:pt x="314234" y="72489"/>
                  <a:pt x="311273" y="74529"/>
                  <a:pt x="308039" y="75438"/>
                </a:cubicBezTo>
                <a:cubicBezTo>
                  <a:pt x="307321" y="72008"/>
                  <a:pt x="306406" y="67798"/>
                  <a:pt x="305294" y="62809"/>
                </a:cubicBezTo>
                <a:cubicBezTo>
                  <a:pt x="304181" y="57819"/>
                  <a:pt x="302984" y="52819"/>
                  <a:pt x="301703" y="47808"/>
                </a:cubicBezTo>
                <a:cubicBezTo>
                  <a:pt x="300421" y="42798"/>
                  <a:pt x="299167" y="38546"/>
                  <a:pt x="297942" y="35052"/>
                </a:cubicBezTo>
                <a:close/>
                <a:moveTo>
                  <a:pt x="1072325" y="34862"/>
                </a:moveTo>
                <a:cubicBezTo>
                  <a:pt x="1077143" y="35116"/>
                  <a:pt x="1081413" y="36370"/>
                  <a:pt x="1085136" y="38624"/>
                </a:cubicBezTo>
                <a:cubicBezTo>
                  <a:pt x="1088858" y="40878"/>
                  <a:pt x="1091129" y="44323"/>
                  <a:pt x="1091946" y="48959"/>
                </a:cubicBezTo>
                <a:cubicBezTo>
                  <a:pt x="1092303" y="52836"/>
                  <a:pt x="1091398" y="56082"/>
                  <a:pt x="1089231" y="58698"/>
                </a:cubicBezTo>
                <a:cubicBezTo>
                  <a:pt x="1087065" y="61313"/>
                  <a:pt x="1084350" y="62893"/>
                  <a:pt x="1081088" y="63437"/>
                </a:cubicBezTo>
                <a:cubicBezTo>
                  <a:pt x="1080282" y="59424"/>
                  <a:pt x="1079083" y="54733"/>
                  <a:pt x="1077492" y="49363"/>
                </a:cubicBezTo>
                <a:cubicBezTo>
                  <a:pt x="1075900" y="43994"/>
                  <a:pt x="1074178" y="39160"/>
                  <a:pt x="1072325" y="34862"/>
                </a:cubicBezTo>
                <a:close/>
                <a:moveTo>
                  <a:pt x="336995" y="33909"/>
                </a:moveTo>
                <a:lnTo>
                  <a:pt x="356997" y="44768"/>
                </a:lnTo>
                <a:cubicBezTo>
                  <a:pt x="356493" y="46204"/>
                  <a:pt x="355739" y="47427"/>
                  <a:pt x="354735" y="48435"/>
                </a:cubicBezTo>
                <a:cubicBezTo>
                  <a:pt x="353731" y="49443"/>
                  <a:pt x="352643" y="50189"/>
                  <a:pt x="351473" y="50673"/>
                </a:cubicBezTo>
                <a:lnTo>
                  <a:pt x="332232" y="77915"/>
                </a:lnTo>
                <a:lnTo>
                  <a:pt x="366332" y="77915"/>
                </a:lnTo>
                <a:lnTo>
                  <a:pt x="364617" y="80963"/>
                </a:lnTo>
                <a:lnTo>
                  <a:pt x="287465" y="80963"/>
                </a:lnTo>
                <a:lnTo>
                  <a:pt x="286322" y="77915"/>
                </a:lnTo>
                <a:lnTo>
                  <a:pt x="329184" y="77915"/>
                </a:lnTo>
                <a:close/>
                <a:moveTo>
                  <a:pt x="35433" y="27051"/>
                </a:moveTo>
                <a:cubicBezTo>
                  <a:pt x="40965" y="28345"/>
                  <a:pt x="45426" y="30139"/>
                  <a:pt x="48816" y="32433"/>
                </a:cubicBezTo>
                <a:cubicBezTo>
                  <a:pt x="52205" y="34727"/>
                  <a:pt x="53904" y="37759"/>
                  <a:pt x="53912" y="41529"/>
                </a:cubicBezTo>
                <a:cubicBezTo>
                  <a:pt x="53646" y="44645"/>
                  <a:pt x="52320" y="47081"/>
                  <a:pt x="49935" y="48839"/>
                </a:cubicBezTo>
                <a:cubicBezTo>
                  <a:pt x="47550" y="50598"/>
                  <a:pt x="45129" y="51844"/>
                  <a:pt x="42672" y="52578"/>
                </a:cubicBezTo>
                <a:cubicBezTo>
                  <a:pt x="41739" y="48264"/>
                  <a:pt x="40700" y="43795"/>
                  <a:pt x="39553" y="39172"/>
                </a:cubicBezTo>
                <a:cubicBezTo>
                  <a:pt x="38406" y="34548"/>
                  <a:pt x="37032" y="30508"/>
                  <a:pt x="35433" y="27051"/>
                </a:cubicBezTo>
                <a:close/>
                <a:moveTo>
                  <a:pt x="90869" y="26480"/>
                </a:moveTo>
                <a:cubicBezTo>
                  <a:pt x="96191" y="27440"/>
                  <a:pt x="100501" y="29139"/>
                  <a:pt x="103799" y="31575"/>
                </a:cubicBezTo>
                <a:cubicBezTo>
                  <a:pt x="107097" y="34012"/>
                  <a:pt x="108883" y="37140"/>
                  <a:pt x="109157" y="40958"/>
                </a:cubicBezTo>
                <a:cubicBezTo>
                  <a:pt x="109176" y="44180"/>
                  <a:pt x="108137" y="46736"/>
                  <a:pt x="106037" y="48625"/>
                </a:cubicBezTo>
                <a:cubicBezTo>
                  <a:pt x="103938" y="50514"/>
                  <a:pt x="101802" y="51832"/>
                  <a:pt x="99632" y="52578"/>
                </a:cubicBezTo>
                <a:cubicBezTo>
                  <a:pt x="98397" y="48312"/>
                  <a:pt x="97056" y="43748"/>
                  <a:pt x="95607" y="38886"/>
                </a:cubicBezTo>
                <a:cubicBezTo>
                  <a:pt x="94159" y="34024"/>
                  <a:pt x="92579" y="29889"/>
                  <a:pt x="90869" y="26480"/>
                </a:cubicBezTo>
                <a:close/>
                <a:moveTo>
                  <a:pt x="384620" y="23051"/>
                </a:moveTo>
                <a:lnTo>
                  <a:pt x="384620" y="125349"/>
                </a:lnTo>
                <a:lnTo>
                  <a:pt x="398145" y="126111"/>
                </a:lnTo>
                <a:cubicBezTo>
                  <a:pt x="399832" y="126381"/>
                  <a:pt x="401078" y="125936"/>
                  <a:pt x="401884" y="124778"/>
                </a:cubicBezTo>
                <a:cubicBezTo>
                  <a:pt x="402689" y="123619"/>
                  <a:pt x="403221" y="121841"/>
                  <a:pt x="403479" y="119444"/>
                </a:cubicBezTo>
                <a:cubicBezTo>
                  <a:pt x="404443" y="111208"/>
                  <a:pt x="403848" y="103390"/>
                  <a:pt x="401693" y="95988"/>
                </a:cubicBezTo>
                <a:cubicBezTo>
                  <a:pt x="399538" y="88587"/>
                  <a:pt x="396323" y="81863"/>
                  <a:pt x="392049" y="75819"/>
                </a:cubicBezTo>
                <a:lnTo>
                  <a:pt x="399288" y="23051"/>
                </a:lnTo>
                <a:close/>
                <a:moveTo>
                  <a:pt x="1214247" y="18860"/>
                </a:moveTo>
                <a:lnTo>
                  <a:pt x="1214247" y="40767"/>
                </a:lnTo>
                <a:lnTo>
                  <a:pt x="1227773" y="40767"/>
                </a:lnTo>
                <a:lnTo>
                  <a:pt x="1227773" y="18860"/>
                </a:lnTo>
                <a:close/>
                <a:moveTo>
                  <a:pt x="1158050" y="15621"/>
                </a:moveTo>
                <a:lnTo>
                  <a:pt x="1285113" y="15621"/>
                </a:lnTo>
                <a:lnTo>
                  <a:pt x="1283399" y="18860"/>
                </a:lnTo>
                <a:lnTo>
                  <a:pt x="1243394" y="18860"/>
                </a:lnTo>
                <a:lnTo>
                  <a:pt x="1243394" y="40767"/>
                </a:lnTo>
                <a:lnTo>
                  <a:pt x="1255967" y="40767"/>
                </a:lnTo>
                <a:lnTo>
                  <a:pt x="1273112" y="34671"/>
                </a:lnTo>
                <a:lnTo>
                  <a:pt x="1273112" y="92583"/>
                </a:lnTo>
                <a:cubicBezTo>
                  <a:pt x="1271052" y="93099"/>
                  <a:pt x="1268218" y="93067"/>
                  <a:pt x="1264611" y="92488"/>
                </a:cubicBezTo>
                <a:cubicBezTo>
                  <a:pt x="1261003" y="91908"/>
                  <a:pt x="1258122" y="90543"/>
                  <a:pt x="1255967" y="88392"/>
                </a:cubicBezTo>
                <a:lnTo>
                  <a:pt x="1255967" y="81725"/>
                </a:lnTo>
                <a:lnTo>
                  <a:pt x="1206055" y="81725"/>
                </a:lnTo>
                <a:lnTo>
                  <a:pt x="1224534" y="88964"/>
                </a:lnTo>
                <a:cubicBezTo>
                  <a:pt x="1224201" y="90349"/>
                  <a:pt x="1223439" y="91484"/>
                  <a:pt x="1222248" y="92369"/>
                </a:cubicBezTo>
                <a:cubicBezTo>
                  <a:pt x="1221057" y="93254"/>
                  <a:pt x="1219724" y="93579"/>
                  <a:pt x="1218248" y="93345"/>
                </a:cubicBezTo>
                <a:lnTo>
                  <a:pt x="1212152" y="106871"/>
                </a:lnTo>
                <a:lnTo>
                  <a:pt x="1287209" y="106871"/>
                </a:lnTo>
                <a:lnTo>
                  <a:pt x="1285494" y="109919"/>
                </a:lnTo>
                <a:lnTo>
                  <a:pt x="1254062" y="109919"/>
                </a:lnTo>
                <a:cubicBezTo>
                  <a:pt x="1252347" y="115149"/>
                  <a:pt x="1250442" y="120023"/>
                  <a:pt x="1248347" y="124539"/>
                </a:cubicBezTo>
                <a:cubicBezTo>
                  <a:pt x="1246251" y="129056"/>
                  <a:pt x="1243965" y="133263"/>
                  <a:pt x="1241489" y="137160"/>
                </a:cubicBezTo>
                <a:cubicBezTo>
                  <a:pt x="1251597" y="139768"/>
                  <a:pt x="1259146" y="142887"/>
                  <a:pt x="1264134" y="146518"/>
                </a:cubicBezTo>
                <a:cubicBezTo>
                  <a:pt x="1269123" y="150150"/>
                  <a:pt x="1272052" y="154079"/>
                  <a:pt x="1272921" y="158306"/>
                </a:cubicBezTo>
                <a:cubicBezTo>
                  <a:pt x="1274132" y="164084"/>
                  <a:pt x="1273901" y="168291"/>
                  <a:pt x="1272231" y="170926"/>
                </a:cubicBezTo>
                <a:cubicBezTo>
                  <a:pt x="1270560" y="173561"/>
                  <a:pt x="1268186" y="175387"/>
                  <a:pt x="1265111" y="176403"/>
                </a:cubicBezTo>
                <a:cubicBezTo>
                  <a:pt x="1260046" y="171823"/>
                  <a:pt x="1254744" y="167362"/>
                  <a:pt x="1249204" y="163020"/>
                </a:cubicBezTo>
                <a:cubicBezTo>
                  <a:pt x="1243664" y="158679"/>
                  <a:pt x="1237409" y="154503"/>
                  <a:pt x="1230440" y="150495"/>
                </a:cubicBezTo>
                <a:cubicBezTo>
                  <a:pt x="1222959" y="157706"/>
                  <a:pt x="1213299" y="163382"/>
                  <a:pt x="1201460" y="167521"/>
                </a:cubicBezTo>
                <a:cubicBezTo>
                  <a:pt x="1189621" y="171660"/>
                  <a:pt x="1174770" y="174431"/>
                  <a:pt x="1156907" y="175832"/>
                </a:cubicBezTo>
                <a:cubicBezTo>
                  <a:pt x="1171916" y="170335"/>
                  <a:pt x="1184092" y="164898"/>
                  <a:pt x="1193435" y="159520"/>
                </a:cubicBezTo>
                <a:cubicBezTo>
                  <a:pt x="1202777" y="154142"/>
                  <a:pt x="1210096" y="148657"/>
                  <a:pt x="1215390" y="143066"/>
                </a:cubicBezTo>
                <a:cubicBezTo>
                  <a:pt x="1210640" y="141065"/>
                  <a:pt x="1205472" y="139160"/>
                  <a:pt x="1199888" y="137351"/>
                </a:cubicBezTo>
                <a:cubicBezTo>
                  <a:pt x="1194304" y="135541"/>
                  <a:pt x="1188232" y="133826"/>
                  <a:pt x="1181672" y="132207"/>
                </a:cubicBezTo>
                <a:cubicBezTo>
                  <a:pt x="1183398" y="129040"/>
                  <a:pt x="1185184" y="125563"/>
                  <a:pt x="1187029" y="121777"/>
                </a:cubicBezTo>
                <a:cubicBezTo>
                  <a:pt x="1188875" y="117991"/>
                  <a:pt x="1190708" y="114038"/>
                  <a:pt x="1192530" y="109919"/>
                </a:cubicBezTo>
                <a:lnTo>
                  <a:pt x="1155954" y="109919"/>
                </a:lnTo>
                <a:lnTo>
                  <a:pt x="1154811" y="106871"/>
                </a:lnTo>
                <a:lnTo>
                  <a:pt x="1193864" y="106871"/>
                </a:lnTo>
                <a:cubicBezTo>
                  <a:pt x="1195602" y="102656"/>
                  <a:pt x="1197221" y="98417"/>
                  <a:pt x="1198721" y="94155"/>
                </a:cubicBezTo>
                <a:cubicBezTo>
                  <a:pt x="1200222" y="89892"/>
                  <a:pt x="1201460" y="85749"/>
                  <a:pt x="1202436" y="81725"/>
                </a:cubicBezTo>
                <a:lnTo>
                  <a:pt x="1186625" y="81725"/>
                </a:lnTo>
                <a:lnTo>
                  <a:pt x="1186625" y="88964"/>
                </a:lnTo>
                <a:cubicBezTo>
                  <a:pt x="1184097" y="91000"/>
                  <a:pt x="1181342" y="92309"/>
                  <a:pt x="1178362" y="92893"/>
                </a:cubicBezTo>
                <a:cubicBezTo>
                  <a:pt x="1175381" y="93476"/>
                  <a:pt x="1172484" y="93690"/>
                  <a:pt x="1169670" y="93536"/>
                </a:cubicBezTo>
                <a:lnTo>
                  <a:pt x="1169670" y="33909"/>
                </a:lnTo>
                <a:cubicBezTo>
                  <a:pt x="1172865" y="34552"/>
                  <a:pt x="1175953" y="35409"/>
                  <a:pt x="1178933" y="36481"/>
                </a:cubicBezTo>
                <a:cubicBezTo>
                  <a:pt x="1181914" y="37552"/>
                  <a:pt x="1184477" y="38981"/>
                  <a:pt x="1186625" y="40767"/>
                </a:cubicBezTo>
                <a:lnTo>
                  <a:pt x="1199388" y="40767"/>
                </a:lnTo>
                <a:lnTo>
                  <a:pt x="1199388" y="18860"/>
                </a:lnTo>
                <a:lnTo>
                  <a:pt x="1159383" y="18860"/>
                </a:lnTo>
                <a:close/>
                <a:moveTo>
                  <a:pt x="470726" y="12192"/>
                </a:moveTo>
                <a:lnTo>
                  <a:pt x="494919" y="25908"/>
                </a:lnTo>
                <a:cubicBezTo>
                  <a:pt x="494606" y="27940"/>
                  <a:pt x="493709" y="29543"/>
                  <a:pt x="492228" y="30718"/>
                </a:cubicBezTo>
                <a:cubicBezTo>
                  <a:pt x="490748" y="31893"/>
                  <a:pt x="488851" y="32449"/>
                  <a:pt x="486537" y="32385"/>
                </a:cubicBezTo>
                <a:cubicBezTo>
                  <a:pt x="479679" y="49038"/>
                  <a:pt x="471154" y="63310"/>
                  <a:pt x="460962" y="75200"/>
                </a:cubicBezTo>
                <a:cubicBezTo>
                  <a:pt x="450771" y="87090"/>
                  <a:pt x="440055" y="96123"/>
                  <a:pt x="428816" y="102299"/>
                </a:cubicBezTo>
                <a:cubicBezTo>
                  <a:pt x="432959" y="96215"/>
                  <a:pt x="437964" y="88019"/>
                  <a:pt x="443830" y="77710"/>
                </a:cubicBezTo>
                <a:cubicBezTo>
                  <a:pt x="449695" y="67401"/>
                  <a:pt x="455180" y="56424"/>
                  <a:pt x="460283" y="44782"/>
                </a:cubicBezTo>
                <a:cubicBezTo>
                  <a:pt x="465387" y="33139"/>
                  <a:pt x="468868" y="22276"/>
                  <a:pt x="470726" y="12192"/>
                </a:cubicBezTo>
                <a:close/>
                <a:moveTo>
                  <a:pt x="401384" y="7430"/>
                </a:moveTo>
                <a:lnTo>
                  <a:pt x="422910" y="22860"/>
                </a:lnTo>
                <a:cubicBezTo>
                  <a:pt x="422414" y="24642"/>
                  <a:pt x="421692" y="25888"/>
                  <a:pt x="420743" y="26599"/>
                </a:cubicBezTo>
                <a:cubicBezTo>
                  <a:pt x="419795" y="27309"/>
                  <a:pt x="418739" y="27650"/>
                  <a:pt x="417576" y="27623"/>
                </a:cubicBezTo>
                <a:lnTo>
                  <a:pt x="393383" y="75057"/>
                </a:lnTo>
                <a:cubicBezTo>
                  <a:pt x="399818" y="78009"/>
                  <a:pt x="405700" y="82795"/>
                  <a:pt x="411028" y="89415"/>
                </a:cubicBezTo>
                <a:cubicBezTo>
                  <a:pt x="416357" y="96036"/>
                  <a:pt x="419854" y="103545"/>
                  <a:pt x="421520" y="111943"/>
                </a:cubicBezTo>
                <a:cubicBezTo>
                  <a:pt x="423186" y="120342"/>
                  <a:pt x="421745" y="128684"/>
                  <a:pt x="417195" y="136970"/>
                </a:cubicBezTo>
                <a:cubicBezTo>
                  <a:pt x="415302" y="140077"/>
                  <a:pt x="412230" y="142673"/>
                  <a:pt x="407980" y="144756"/>
                </a:cubicBezTo>
                <a:cubicBezTo>
                  <a:pt x="403729" y="146840"/>
                  <a:pt x="399371" y="148054"/>
                  <a:pt x="394907" y="148400"/>
                </a:cubicBezTo>
                <a:cubicBezTo>
                  <a:pt x="394549" y="143661"/>
                  <a:pt x="393835" y="139470"/>
                  <a:pt x="392763" y="135827"/>
                </a:cubicBezTo>
                <a:cubicBezTo>
                  <a:pt x="391692" y="132183"/>
                  <a:pt x="388977" y="128945"/>
                  <a:pt x="384620" y="126111"/>
                </a:cubicBezTo>
                <a:lnTo>
                  <a:pt x="384620" y="169164"/>
                </a:lnTo>
                <a:cubicBezTo>
                  <a:pt x="382266" y="171017"/>
                  <a:pt x="379686" y="172216"/>
                  <a:pt x="376880" y="172760"/>
                </a:cubicBezTo>
                <a:cubicBezTo>
                  <a:pt x="374075" y="173303"/>
                  <a:pt x="371447" y="173502"/>
                  <a:pt x="368999" y="173355"/>
                </a:cubicBezTo>
                <a:lnTo>
                  <a:pt x="368999" y="13907"/>
                </a:lnTo>
                <a:cubicBezTo>
                  <a:pt x="371971" y="14363"/>
                  <a:pt x="374789" y="15069"/>
                  <a:pt x="377452" y="16026"/>
                </a:cubicBezTo>
                <a:cubicBezTo>
                  <a:pt x="380115" y="16982"/>
                  <a:pt x="382504" y="18308"/>
                  <a:pt x="384620" y="20003"/>
                </a:cubicBezTo>
                <a:lnTo>
                  <a:pt x="399669" y="20003"/>
                </a:lnTo>
                <a:close/>
                <a:moveTo>
                  <a:pt x="1028129" y="5906"/>
                </a:moveTo>
                <a:lnTo>
                  <a:pt x="1049846" y="10287"/>
                </a:lnTo>
                <a:cubicBezTo>
                  <a:pt x="1049814" y="12121"/>
                  <a:pt x="1049258" y="13645"/>
                  <a:pt x="1048179" y="14859"/>
                </a:cubicBezTo>
                <a:cubicBezTo>
                  <a:pt x="1047099" y="16073"/>
                  <a:pt x="1045686" y="16835"/>
                  <a:pt x="1043940" y="17145"/>
                </a:cubicBezTo>
                <a:lnTo>
                  <a:pt x="1043940" y="47054"/>
                </a:lnTo>
                <a:lnTo>
                  <a:pt x="1063752" y="47054"/>
                </a:lnTo>
                <a:lnTo>
                  <a:pt x="1062038" y="49911"/>
                </a:lnTo>
                <a:lnTo>
                  <a:pt x="1043940" y="49911"/>
                </a:lnTo>
                <a:lnTo>
                  <a:pt x="1043940" y="82868"/>
                </a:lnTo>
                <a:lnTo>
                  <a:pt x="1055942" y="79248"/>
                </a:lnTo>
                <a:lnTo>
                  <a:pt x="1055942" y="57912"/>
                </a:lnTo>
                <a:cubicBezTo>
                  <a:pt x="1058994" y="58166"/>
                  <a:pt x="1061843" y="58706"/>
                  <a:pt x="1064490" y="59531"/>
                </a:cubicBezTo>
                <a:cubicBezTo>
                  <a:pt x="1067137" y="60357"/>
                  <a:pt x="1069558" y="61659"/>
                  <a:pt x="1071753" y="63437"/>
                </a:cubicBezTo>
                <a:lnTo>
                  <a:pt x="1081088" y="63437"/>
                </a:lnTo>
                <a:lnTo>
                  <a:pt x="1104138" y="63437"/>
                </a:lnTo>
                <a:lnTo>
                  <a:pt x="1107377" y="32004"/>
                </a:lnTo>
                <a:lnTo>
                  <a:pt x="1125093" y="40958"/>
                </a:lnTo>
                <a:cubicBezTo>
                  <a:pt x="1124855" y="42593"/>
                  <a:pt x="1124283" y="43799"/>
                  <a:pt x="1123379" y="44577"/>
                </a:cubicBezTo>
                <a:cubicBezTo>
                  <a:pt x="1122474" y="45355"/>
                  <a:pt x="1121521" y="45609"/>
                  <a:pt x="1120521" y="45339"/>
                </a:cubicBezTo>
                <a:cubicBezTo>
                  <a:pt x="1118890" y="48855"/>
                  <a:pt x="1116866" y="52110"/>
                  <a:pt x="1114449" y="55102"/>
                </a:cubicBezTo>
                <a:cubicBezTo>
                  <a:pt x="1112032" y="58095"/>
                  <a:pt x="1109293" y="60873"/>
                  <a:pt x="1106234" y="63437"/>
                </a:cubicBezTo>
                <a:lnTo>
                  <a:pt x="1122998" y="63437"/>
                </a:lnTo>
                <a:lnTo>
                  <a:pt x="1139380" y="58293"/>
                </a:lnTo>
                <a:lnTo>
                  <a:pt x="1139380" y="154686"/>
                </a:lnTo>
                <a:cubicBezTo>
                  <a:pt x="1139333" y="161631"/>
                  <a:pt x="1137523" y="166743"/>
                  <a:pt x="1133951" y="170021"/>
                </a:cubicBezTo>
                <a:cubicBezTo>
                  <a:pt x="1130379" y="173299"/>
                  <a:pt x="1125331" y="175363"/>
                  <a:pt x="1118807" y="176213"/>
                </a:cubicBezTo>
                <a:cubicBezTo>
                  <a:pt x="1118747" y="170998"/>
                  <a:pt x="1117485" y="166949"/>
                  <a:pt x="1115020" y="164068"/>
                </a:cubicBezTo>
                <a:cubicBezTo>
                  <a:pt x="1112556" y="161187"/>
                  <a:pt x="1108103" y="158758"/>
                  <a:pt x="1101662" y="156782"/>
                </a:cubicBezTo>
                <a:lnTo>
                  <a:pt x="1118616" y="157163"/>
                </a:lnTo>
                <a:cubicBezTo>
                  <a:pt x="1120049" y="157170"/>
                  <a:pt x="1121136" y="156488"/>
                  <a:pt x="1121878" y="155115"/>
                </a:cubicBezTo>
                <a:cubicBezTo>
                  <a:pt x="1122621" y="153741"/>
                  <a:pt x="1122994" y="152202"/>
                  <a:pt x="1122998" y="150495"/>
                </a:cubicBezTo>
                <a:lnTo>
                  <a:pt x="1122998" y="66294"/>
                </a:lnTo>
                <a:lnTo>
                  <a:pt x="1071753" y="66294"/>
                </a:lnTo>
                <a:lnTo>
                  <a:pt x="1071753" y="170117"/>
                </a:lnTo>
                <a:cubicBezTo>
                  <a:pt x="1069511" y="172010"/>
                  <a:pt x="1066995" y="173367"/>
                  <a:pt x="1064204" y="174188"/>
                </a:cubicBezTo>
                <a:cubicBezTo>
                  <a:pt x="1061414" y="175010"/>
                  <a:pt x="1058660" y="175367"/>
                  <a:pt x="1055942" y="175260"/>
                </a:cubicBezTo>
                <a:lnTo>
                  <a:pt x="1055942" y="81344"/>
                </a:lnTo>
                <a:lnTo>
                  <a:pt x="1043940" y="93726"/>
                </a:lnTo>
                <a:lnTo>
                  <a:pt x="1043940" y="155067"/>
                </a:lnTo>
                <a:cubicBezTo>
                  <a:pt x="1044138" y="159456"/>
                  <a:pt x="1042789" y="163822"/>
                  <a:pt x="1039892" y="168164"/>
                </a:cubicBezTo>
                <a:cubicBezTo>
                  <a:pt x="1036995" y="172506"/>
                  <a:pt x="1031359" y="175062"/>
                  <a:pt x="1022985" y="175832"/>
                </a:cubicBezTo>
                <a:cubicBezTo>
                  <a:pt x="1023203" y="172371"/>
                  <a:pt x="1022576" y="168434"/>
                  <a:pt x="1021104" y="164021"/>
                </a:cubicBezTo>
                <a:cubicBezTo>
                  <a:pt x="1019631" y="159607"/>
                  <a:pt x="1016004" y="155480"/>
                  <a:pt x="1010222" y="151638"/>
                </a:cubicBezTo>
                <a:lnTo>
                  <a:pt x="1024319" y="151638"/>
                </a:lnTo>
                <a:cubicBezTo>
                  <a:pt x="1025978" y="151487"/>
                  <a:pt x="1027041" y="150551"/>
                  <a:pt x="1027509" y="148828"/>
                </a:cubicBezTo>
                <a:cubicBezTo>
                  <a:pt x="1027978" y="147106"/>
                  <a:pt x="1028184" y="145502"/>
                  <a:pt x="1028129" y="144018"/>
                </a:cubicBezTo>
                <a:lnTo>
                  <a:pt x="1028129" y="108014"/>
                </a:lnTo>
                <a:cubicBezTo>
                  <a:pt x="1025652" y="109887"/>
                  <a:pt x="1023176" y="111665"/>
                  <a:pt x="1020699" y="113348"/>
                </a:cubicBezTo>
                <a:cubicBezTo>
                  <a:pt x="1020870" y="115598"/>
                  <a:pt x="1020624" y="117288"/>
                  <a:pt x="1019961" y="118420"/>
                </a:cubicBezTo>
                <a:cubicBezTo>
                  <a:pt x="1019298" y="119551"/>
                  <a:pt x="1018338" y="120336"/>
                  <a:pt x="1017080" y="120777"/>
                </a:cubicBezTo>
                <a:lnTo>
                  <a:pt x="1009841" y="92964"/>
                </a:lnTo>
                <a:lnTo>
                  <a:pt x="1028129" y="87630"/>
                </a:lnTo>
                <a:lnTo>
                  <a:pt x="1028129" y="49911"/>
                </a:lnTo>
                <a:lnTo>
                  <a:pt x="1013651" y="49911"/>
                </a:lnTo>
                <a:lnTo>
                  <a:pt x="1011936" y="47054"/>
                </a:lnTo>
                <a:lnTo>
                  <a:pt x="1028129" y="47054"/>
                </a:lnTo>
                <a:close/>
                <a:moveTo>
                  <a:pt x="736283" y="5144"/>
                </a:moveTo>
                <a:cubicBezTo>
                  <a:pt x="738961" y="5313"/>
                  <a:pt x="742176" y="6096"/>
                  <a:pt x="745928" y="7493"/>
                </a:cubicBezTo>
                <a:cubicBezTo>
                  <a:pt x="749679" y="8890"/>
                  <a:pt x="753134" y="11028"/>
                  <a:pt x="756292" y="13907"/>
                </a:cubicBezTo>
                <a:cubicBezTo>
                  <a:pt x="759451" y="16785"/>
                  <a:pt x="761480" y="20532"/>
                  <a:pt x="762381" y="25146"/>
                </a:cubicBezTo>
                <a:cubicBezTo>
                  <a:pt x="763144" y="29964"/>
                  <a:pt x="762655" y="33790"/>
                  <a:pt x="760914" y="36625"/>
                </a:cubicBezTo>
                <a:cubicBezTo>
                  <a:pt x="759172" y="39461"/>
                  <a:pt x="756933" y="41354"/>
                  <a:pt x="754197" y="42305"/>
                </a:cubicBezTo>
                <a:cubicBezTo>
                  <a:pt x="751460" y="43256"/>
                  <a:pt x="748981" y="43315"/>
                  <a:pt x="746760" y="42482"/>
                </a:cubicBezTo>
                <a:cubicBezTo>
                  <a:pt x="745968" y="39061"/>
                  <a:pt x="744949" y="35001"/>
                  <a:pt x="743705" y="30304"/>
                </a:cubicBezTo>
                <a:cubicBezTo>
                  <a:pt x="742461" y="25606"/>
                  <a:pt x="741174" y="20982"/>
                  <a:pt x="739846" y="16432"/>
                </a:cubicBezTo>
                <a:cubicBezTo>
                  <a:pt x="738517" y="11883"/>
                  <a:pt x="737329" y="8120"/>
                  <a:pt x="736283" y="5144"/>
                </a:cubicBezTo>
                <a:close/>
                <a:moveTo>
                  <a:pt x="503682" y="4191"/>
                </a:moveTo>
                <a:cubicBezTo>
                  <a:pt x="509671" y="20614"/>
                  <a:pt x="517505" y="34393"/>
                  <a:pt x="527185" y="45530"/>
                </a:cubicBezTo>
                <a:cubicBezTo>
                  <a:pt x="536865" y="56666"/>
                  <a:pt x="549605" y="64921"/>
                  <a:pt x="565404" y="70295"/>
                </a:cubicBezTo>
                <a:cubicBezTo>
                  <a:pt x="562551" y="73731"/>
                  <a:pt x="559780" y="77383"/>
                  <a:pt x="557094" y="81248"/>
                </a:cubicBezTo>
                <a:cubicBezTo>
                  <a:pt x="554407" y="85114"/>
                  <a:pt x="551779" y="89718"/>
                  <a:pt x="549212" y="95060"/>
                </a:cubicBezTo>
                <a:cubicBezTo>
                  <a:pt x="547001" y="93357"/>
                  <a:pt x="544659" y="91476"/>
                  <a:pt x="542187" y="89416"/>
                </a:cubicBezTo>
                <a:cubicBezTo>
                  <a:pt x="539714" y="87356"/>
                  <a:pt x="537230" y="85046"/>
                  <a:pt x="534734" y="82487"/>
                </a:cubicBezTo>
                <a:cubicBezTo>
                  <a:pt x="534490" y="92224"/>
                  <a:pt x="534257" y="100710"/>
                  <a:pt x="534035" y="107943"/>
                </a:cubicBezTo>
                <a:cubicBezTo>
                  <a:pt x="533813" y="115176"/>
                  <a:pt x="533538" y="121785"/>
                  <a:pt x="533210" y="127769"/>
                </a:cubicBezTo>
                <a:cubicBezTo>
                  <a:pt x="532882" y="133753"/>
                  <a:pt x="532437" y="139741"/>
                  <a:pt x="531876" y="145733"/>
                </a:cubicBezTo>
                <a:cubicBezTo>
                  <a:pt x="530753" y="155496"/>
                  <a:pt x="527427" y="162306"/>
                  <a:pt x="521899" y="166164"/>
                </a:cubicBezTo>
                <a:cubicBezTo>
                  <a:pt x="516370" y="170021"/>
                  <a:pt x="509091" y="172355"/>
                  <a:pt x="500063" y="173165"/>
                </a:cubicBezTo>
                <a:cubicBezTo>
                  <a:pt x="499651" y="169182"/>
                  <a:pt x="498929" y="165866"/>
                  <a:pt x="497897" y="163216"/>
                </a:cubicBezTo>
                <a:cubicBezTo>
                  <a:pt x="496864" y="160567"/>
                  <a:pt x="494943" y="158097"/>
                  <a:pt x="492132" y="155808"/>
                </a:cubicBezTo>
                <a:cubicBezTo>
                  <a:pt x="489322" y="153518"/>
                  <a:pt x="485044" y="150922"/>
                  <a:pt x="479298" y="148019"/>
                </a:cubicBezTo>
                <a:lnTo>
                  <a:pt x="502158" y="150495"/>
                </a:lnTo>
                <a:cubicBezTo>
                  <a:pt x="505186" y="150944"/>
                  <a:pt x="507798" y="150237"/>
                  <a:pt x="509992" y="148376"/>
                </a:cubicBezTo>
                <a:cubicBezTo>
                  <a:pt x="512187" y="146514"/>
                  <a:pt x="513513" y="143093"/>
                  <a:pt x="513969" y="138113"/>
                </a:cubicBezTo>
                <a:cubicBezTo>
                  <a:pt x="514636" y="130393"/>
                  <a:pt x="515160" y="122305"/>
                  <a:pt x="515541" y="113848"/>
                </a:cubicBezTo>
                <a:cubicBezTo>
                  <a:pt x="515922" y="105390"/>
                  <a:pt x="516160" y="95444"/>
                  <a:pt x="516255" y="84011"/>
                </a:cubicBezTo>
                <a:lnTo>
                  <a:pt x="490157" y="84011"/>
                </a:lnTo>
                <a:cubicBezTo>
                  <a:pt x="488802" y="99919"/>
                  <a:pt x="486427" y="113025"/>
                  <a:pt x="483034" y="123328"/>
                </a:cubicBezTo>
                <a:cubicBezTo>
                  <a:pt x="479640" y="133631"/>
                  <a:pt x="475355" y="141981"/>
                  <a:pt x="470178" y="148376"/>
                </a:cubicBezTo>
                <a:cubicBezTo>
                  <a:pt x="465001" y="154771"/>
                  <a:pt x="459061" y="160060"/>
                  <a:pt x="452357" y="164244"/>
                </a:cubicBezTo>
                <a:cubicBezTo>
                  <a:pt x="445653" y="168427"/>
                  <a:pt x="438314" y="172353"/>
                  <a:pt x="430340" y="176022"/>
                </a:cubicBezTo>
                <a:cubicBezTo>
                  <a:pt x="438824" y="167146"/>
                  <a:pt x="445922" y="158715"/>
                  <a:pt x="451633" y="150728"/>
                </a:cubicBezTo>
                <a:cubicBezTo>
                  <a:pt x="457345" y="142741"/>
                  <a:pt x="461818" y="133590"/>
                  <a:pt x="465053" y="123275"/>
                </a:cubicBezTo>
                <a:cubicBezTo>
                  <a:pt x="468288" y="112959"/>
                  <a:pt x="470433" y="99871"/>
                  <a:pt x="471488" y="84011"/>
                </a:cubicBezTo>
                <a:lnTo>
                  <a:pt x="457962" y="84011"/>
                </a:lnTo>
                <a:lnTo>
                  <a:pt x="456629" y="80772"/>
                </a:lnTo>
                <a:lnTo>
                  <a:pt x="516255" y="80772"/>
                </a:lnTo>
                <a:lnTo>
                  <a:pt x="516255" y="80582"/>
                </a:lnTo>
                <a:lnTo>
                  <a:pt x="529209" y="76200"/>
                </a:lnTo>
                <a:cubicBezTo>
                  <a:pt x="523978" y="69830"/>
                  <a:pt x="519105" y="60948"/>
                  <a:pt x="514588" y="49554"/>
                </a:cubicBezTo>
                <a:cubicBezTo>
                  <a:pt x="510072" y="38160"/>
                  <a:pt x="506436" y="23039"/>
                  <a:pt x="503682" y="4191"/>
                </a:cubicBezTo>
                <a:close/>
                <a:moveTo>
                  <a:pt x="1084898" y="3048"/>
                </a:moveTo>
                <a:cubicBezTo>
                  <a:pt x="1090573" y="3167"/>
                  <a:pt x="1095462" y="4167"/>
                  <a:pt x="1099566" y="6048"/>
                </a:cubicBezTo>
                <a:cubicBezTo>
                  <a:pt x="1103670" y="7930"/>
                  <a:pt x="1106083" y="11120"/>
                  <a:pt x="1106805" y="15621"/>
                </a:cubicBezTo>
                <a:cubicBezTo>
                  <a:pt x="1106936" y="17836"/>
                  <a:pt x="1106531" y="19979"/>
                  <a:pt x="1105591" y="22050"/>
                </a:cubicBezTo>
                <a:cubicBezTo>
                  <a:pt x="1104650" y="24122"/>
                  <a:pt x="1103531" y="25979"/>
                  <a:pt x="1102233" y="27623"/>
                </a:cubicBezTo>
                <a:lnTo>
                  <a:pt x="1144143" y="27623"/>
                </a:lnTo>
                <a:lnTo>
                  <a:pt x="1142429" y="30861"/>
                </a:lnTo>
                <a:lnTo>
                  <a:pt x="1056513" y="30861"/>
                </a:lnTo>
                <a:lnTo>
                  <a:pt x="1055180" y="27623"/>
                </a:lnTo>
                <a:lnTo>
                  <a:pt x="1091946" y="27623"/>
                </a:lnTo>
                <a:cubicBezTo>
                  <a:pt x="1091069" y="24098"/>
                  <a:pt x="1090013" y="20145"/>
                  <a:pt x="1088779" y="15764"/>
                </a:cubicBezTo>
                <a:cubicBezTo>
                  <a:pt x="1087545" y="11382"/>
                  <a:pt x="1086251" y="7144"/>
                  <a:pt x="1084898" y="3048"/>
                </a:cubicBezTo>
                <a:close/>
                <a:moveTo>
                  <a:pt x="795338" y="2096"/>
                </a:moveTo>
                <a:lnTo>
                  <a:pt x="818769" y="10287"/>
                </a:lnTo>
                <a:cubicBezTo>
                  <a:pt x="818198" y="11692"/>
                  <a:pt x="817483" y="12787"/>
                  <a:pt x="816626" y="13573"/>
                </a:cubicBezTo>
                <a:cubicBezTo>
                  <a:pt x="815769" y="14359"/>
                  <a:pt x="814769" y="14978"/>
                  <a:pt x="813626" y="15431"/>
                </a:cubicBezTo>
                <a:lnTo>
                  <a:pt x="813245" y="16383"/>
                </a:lnTo>
                <a:cubicBezTo>
                  <a:pt x="816823" y="21819"/>
                  <a:pt x="821096" y="27372"/>
                  <a:pt x="826065" y="33041"/>
                </a:cubicBezTo>
                <a:cubicBezTo>
                  <a:pt x="831033" y="38710"/>
                  <a:pt x="836562" y="43882"/>
                  <a:pt x="842652" y="48556"/>
                </a:cubicBezTo>
                <a:cubicBezTo>
                  <a:pt x="848742" y="53231"/>
                  <a:pt x="855259" y="56794"/>
                  <a:pt x="862203" y="59246"/>
                </a:cubicBezTo>
                <a:cubicBezTo>
                  <a:pt x="859362" y="62282"/>
                  <a:pt x="856615" y="65782"/>
                  <a:pt x="853964" y="69747"/>
                </a:cubicBezTo>
                <a:cubicBezTo>
                  <a:pt x="851313" y="73712"/>
                  <a:pt x="848662" y="78212"/>
                  <a:pt x="846011" y="83249"/>
                </a:cubicBezTo>
                <a:cubicBezTo>
                  <a:pt x="837573" y="75502"/>
                  <a:pt x="830588" y="66278"/>
                  <a:pt x="825056" y="55578"/>
                </a:cubicBezTo>
                <a:cubicBezTo>
                  <a:pt x="819523" y="44879"/>
                  <a:pt x="815205" y="32893"/>
                  <a:pt x="812102" y="19622"/>
                </a:cubicBezTo>
                <a:cubicBezTo>
                  <a:pt x="809943" y="25761"/>
                  <a:pt x="806831" y="33008"/>
                  <a:pt x="802767" y="41362"/>
                </a:cubicBezTo>
                <a:cubicBezTo>
                  <a:pt x="798703" y="49717"/>
                  <a:pt x="793496" y="58345"/>
                  <a:pt x="787146" y="67247"/>
                </a:cubicBezTo>
                <a:lnTo>
                  <a:pt x="805053" y="70485"/>
                </a:lnTo>
                <a:cubicBezTo>
                  <a:pt x="804811" y="71239"/>
                  <a:pt x="804200" y="72398"/>
                  <a:pt x="803220" y="73962"/>
                </a:cubicBezTo>
                <a:cubicBezTo>
                  <a:pt x="802239" y="75525"/>
                  <a:pt x="801199" y="76398"/>
                  <a:pt x="800100" y="76581"/>
                </a:cubicBezTo>
                <a:lnTo>
                  <a:pt x="800100" y="111062"/>
                </a:lnTo>
                <a:cubicBezTo>
                  <a:pt x="805259" y="105176"/>
                  <a:pt x="810133" y="99135"/>
                  <a:pt x="814721" y="92940"/>
                </a:cubicBezTo>
                <a:cubicBezTo>
                  <a:pt x="819309" y="86745"/>
                  <a:pt x="823516" y="80276"/>
                  <a:pt x="827342" y="73533"/>
                </a:cubicBezTo>
                <a:lnTo>
                  <a:pt x="844296" y="93917"/>
                </a:lnTo>
                <a:cubicBezTo>
                  <a:pt x="843352" y="94778"/>
                  <a:pt x="842383" y="95341"/>
                  <a:pt x="841391" y="95607"/>
                </a:cubicBezTo>
                <a:cubicBezTo>
                  <a:pt x="840399" y="95873"/>
                  <a:pt x="839335" y="95818"/>
                  <a:pt x="838200" y="95441"/>
                </a:cubicBezTo>
                <a:cubicBezTo>
                  <a:pt x="831910" y="99719"/>
                  <a:pt x="825583" y="103497"/>
                  <a:pt x="819222" y="106775"/>
                </a:cubicBezTo>
                <a:cubicBezTo>
                  <a:pt x="812860" y="110053"/>
                  <a:pt x="806486" y="112879"/>
                  <a:pt x="800100" y="115253"/>
                </a:cubicBezTo>
                <a:lnTo>
                  <a:pt x="800100" y="142113"/>
                </a:lnTo>
                <a:cubicBezTo>
                  <a:pt x="800021" y="145471"/>
                  <a:pt x="800322" y="147757"/>
                  <a:pt x="801005" y="148971"/>
                </a:cubicBezTo>
                <a:cubicBezTo>
                  <a:pt x="801688" y="150185"/>
                  <a:pt x="803228" y="150757"/>
                  <a:pt x="805625" y="150686"/>
                </a:cubicBezTo>
                <a:lnTo>
                  <a:pt x="829437" y="150686"/>
                </a:lnTo>
                <a:cubicBezTo>
                  <a:pt x="832077" y="150584"/>
                  <a:pt x="834333" y="148839"/>
                  <a:pt x="836203" y="145450"/>
                </a:cubicBezTo>
                <a:cubicBezTo>
                  <a:pt x="838074" y="142061"/>
                  <a:pt x="839723" y="137635"/>
                  <a:pt x="841149" y="132172"/>
                </a:cubicBezTo>
                <a:cubicBezTo>
                  <a:pt x="842576" y="126708"/>
                  <a:pt x="843942" y="120815"/>
                  <a:pt x="845249" y="114491"/>
                </a:cubicBezTo>
                <a:cubicBezTo>
                  <a:pt x="844872" y="123508"/>
                  <a:pt x="845245" y="131429"/>
                  <a:pt x="846368" y="138255"/>
                </a:cubicBezTo>
                <a:cubicBezTo>
                  <a:pt x="847491" y="145082"/>
                  <a:pt x="849340" y="149860"/>
                  <a:pt x="851916" y="152591"/>
                </a:cubicBezTo>
                <a:cubicBezTo>
                  <a:pt x="851595" y="160373"/>
                  <a:pt x="849952" y="165191"/>
                  <a:pt x="846987" y="167045"/>
                </a:cubicBezTo>
                <a:cubicBezTo>
                  <a:pt x="844022" y="168898"/>
                  <a:pt x="839950" y="169668"/>
                  <a:pt x="834771" y="169355"/>
                </a:cubicBezTo>
                <a:lnTo>
                  <a:pt x="796481" y="169355"/>
                </a:lnTo>
                <a:cubicBezTo>
                  <a:pt x="790301" y="169216"/>
                  <a:pt x="786325" y="166779"/>
                  <a:pt x="784551" y="162044"/>
                </a:cubicBezTo>
                <a:cubicBezTo>
                  <a:pt x="782776" y="157309"/>
                  <a:pt x="781991" y="151110"/>
                  <a:pt x="782193" y="143447"/>
                </a:cubicBezTo>
                <a:lnTo>
                  <a:pt x="782193" y="73724"/>
                </a:lnTo>
                <a:cubicBezTo>
                  <a:pt x="779347" y="77168"/>
                  <a:pt x="776323" y="80566"/>
                  <a:pt x="773121" y="83915"/>
                </a:cubicBezTo>
                <a:cubicBezTo>
                  <a:pt x="769918" y="87265"/>
                  <a:pt x="766465" y="90472"/>
                  <a:pt x="762762" y="93536"/>
                </a:cubicBezTo>
                <a:cubicBezTo>
                  <a:pt x="765856" y="87708"/>
                  <a:pt x="769490" y="80271"/>
                  <a:pt x="773663" y="71226"/>
                </a:cubicBezTo>
                <a:cubicBezTo>
                  <a:pt x="777836" y="62181"/>
                  <a:pt x="781893" y="51823"/>
                  <a:pt x="785834" y="40153"/>
                </a:cubicBezTo>
                <a:cubicBezTo>
                  <a:pt x="789774" y="28483"/>
                  <a:pt x="792942" y="15797"/>
                  <a:pt x="795338" y="2096"/>
                </a:cubicBezTo>
                <a:close/>
                <a:moveTo>
                  <a:pt x="917829" y="1334"/>
                </a:moveTo>
                <a:cubicBezTo>
                  <a:pt x="925751" y="2020"/>
                  <a:pt x="931958" y="3600"/>
                  <a:pt x="936450" y="6072"/>
                </a:cubicBezTo>
                <a:cubicBezTo>
                  <a:pt x="940943" y="8545"/>
                  <a:pt x="943626" y="11791"/>
                  <a:pt x="944499" y="15812"/>
                </a:cubicBezTo>
                <a:cubicBezTo>
                  <a:pt x="945206" y="20177"/>
                  <a:pt x="944602" y="24257"/>
                  <a:pt x="942689" y="28051"/>
                </a:cubicBezTo>
                <a:cubicBezTo>
                  <a:pt x="940776" y="31845"/>
                  <a:pt x="938459" y="34877"/>
                  <a:pt x="935736" y="37148"/>
                </a:cubicBezTo>
                <a:lnTo>
                  <a:pt x="999173" y="37148"/>
                </a:lnTo>
                <a:lnTo>
                  <a:pt x="997268" y="40196"/>
                </a:lnTo>
                <a:lnTo>
                  <a:pt x="978027" y="40196"/>
                </a:lnTo>
                <a:cubicBezTo>
                  <a:pt x="975043" y="56745"/>
                  <a:pt x="970867" y="71652"/>
                  <a:pt x="965502" y="84915"/>
                </a:cubicBezTo>
                <a:cubicBezTo>
                  <a:pt x="960136" y="98179"/>
                  <a:pt x="953770" y="109942"/>
                  <a:pt x="946404" y="120206"/>
                </a:cubicBezTo>
                <a:cubicBezTo>
                  <a:pt x="954933" y="127294"/>
                  <a:pt x="963926" y="132834"/>
                  <a:pt x="973384" y="136827"/>
                </a:cubicBezTo>
                <a:cubicBezTo>
                  <a:pt x="982841" y="140819"/>
                  <a:pt x="992453" y="143597"/>
                  <a:pt x="1002221" y="145161"/>
                </a:cubicBezTo>
                <a:cubicBezTo>
                  <a:pt x="999474" y="149785"/>
                  <a:pt x="996775" y="154253"/>
                  <a:pt x="994124" y="158567"/>
                </a:cubicBezTo>
                <a:cubicBezTo>
                  <a:pt x="991473" y="162882"/>
                  <a:pt x="989346" y="167303"/>
                  <a:pt x="987743" y="171831"/>
                </a:cubicBezTo>
                <a:cubicBezTo>
                  <a:pt x="985688" y="171117"/>
                  <a:pt x="981796" y="169687"/>
                  <a:pt x="976066" y="167541"/>
                </a:cubicBezTo>
                <a:cubicBezTo>
                  <a:pt x="970335" y="165395"/>
                  <a:pt x="963663" y="161863"/>
                  <a:pt x="956049" y="156944"/>
                </a:cubicBezTo>
                <a:cubicBezTo>
                  <a:pt x="948435" y="152025"/>
                  <a:pt x="940775" y="145049"/>
                  <a:pt x="933069" y="136017"/>
                </a:cubicBezTo>
                <a:cubicBezTo>
                  <a:pt x="923997" y="145320"/>
                  <a:pt x="913995" y="153146"/>
                  <a:pt x="903065" y="159496"/>
                </a:cubicBezTo>
                <a:cubicBezTo>
                  <a:pt x="892135" y="165846"/>
                  <a:pt x="880420" y="170910"/>
                  <a:pt x="867918" y="174689"/>
                </a:cubicBezTo>
                <a:cubicBezTo>
                  <a:pt x="877987" y="166672"/>
                  <a:pt x="887663" y="158321"/>
                  <a:pt x="896946" y="149638"/>
                </a:cubicBezTo>
                <a:cubicBezTo>
                  <a:pt x="906228" y="140954"/>
                  <a:pt x="914714" y="131461"/>
                  <a:pt x="922401" y="121158"/>
                </a:cubicBezTo>
                <a:cubicBezTo>
                  <a:pt x="916611" y="111796"/>
                  <a:pt x="911618" y="100469"/>
                  <a:pt x="907423" y="87178"/>
                </a:cubicBezTo>
                <a:cubicBezTo>
                  <a:pt x="903228" y="73886"/>
                  <a:pt x="900283" y="58226"/>
                  <a:pt x="898589" y="40196"/>
                </a:cubicBezTo>
                <a:lnTo>
                  <a:pt x="874395" y="40196"/>
                </a:lnTo>
                <a:lnTo>
                  <a:pt x="873062" y="37148"/>
                </a:lnTo>
                <a:lnTo>
                  <a:pt x="929069" y="37148"/>
                </a:lnTo>
                <a:close/>
                <a:moveTo>
                  <a:pt x="77724" y="572"/>
                </a:moveTo>
                <a:lnTo>
                  <a:pt x="99060" y="7620"/>
                </a:lnTo>
                <a:cubicBezTo>
                  <a:pt x="98485" y="9394"/>
                  <a:pt x="97683" y="10656"/>
                  <a:pt x="96655" y="11406"/>
                </a:cubicBezTo>
                <a:cubicBezTo>
                  <a:pt x="95627" y="12156"/>
                  <a:pt x="94397" y="12609"/>
                  <a:pt x="92964" y="12764"/>
                </a:cubicBezTo>
                <a:cubicBezTo>
                  <a:pt x="91440" y="15653"/>
                  <a:pt x="89345" y="19018"/>
                  <a:pt x="86678" y="22860"/>
                </a:cubicBezTo>
                <a:lnTo>
                  <a:pt x="134303" y="22860"/>
                </a:lnTo>
                <a:lnTo>
                  <a:pt x="132588" y="26289"/>
                </a:lnTo>
                <a:lnTo>
                  <a:pt x="84201" y="26289"/>
                </a:lnTo>
                <a:cubicBezTo>
                  <a:pt x="81129" y="30337"/>
                  <a:pt x="77653" y="34481"/>
                  <a:pt x="73771" y="38719"/>
                </a:cubicBezTo>
                <a:cubicBezTo>
                  <a:pt x="69890" y="42958"/>
                  <a:pt x="65746" y="47006"/>
                  <a:pt x="61341" y="50864"/>
                </a:cubicBezTo>
                <a:cubicBezTo>
                  <a:pt x="65393" y="41779"/>
                  <a:pt x="68719" y="33135"/>
                  <a:pt x="71318" y="24932"/>
                </a:cubicBezTo>
                <a:cubicBezTo>
                  <a:pt x="73918" y="16728"/>
                  <a:pt x="76053" y="8608"/>
                  <a:pt x="77724" y="572"/>
                </a:cubicBezTo>
                <a:close/>
                <a:moveTo>
                  <a:pt x="313754" y="381"/>
                </a:moveTo>
                <a:cubicBezTo>
                  <a:pt x="319528" y="921"/>
                  <a:pt x="324552" y="2080"/>
                  <a:pt x="328827" y="3858"/>
                </a:cubicBezTo>
                <a:cubicBezTo>
                  <a:pt x="333101" y="5636"/>
                  <a:pt x="335697" y="8795"/>
                  <a:pt x="336614" y="13335"/>
                </a:cubicBezTo>
                <a:cubicBezTo>
                  <a:pt x="336927" y="16252"/>
                  <a:pt x="336348" y="18943"/>
                  <a:pt x="334875" y="21407"/>
                </a:cubicBezTo>
                <a:cubicBezTo>
                  <a:pt x="333403" y="23872"/>
                  <a:pt x="332014" y="25753"/>
                  <a:pt x="330708" y="27051"/>
                </a:cubicBezTo>
                <a:lnTo>
                  <a:pt x="363474" y="27051"/>
                </a:lnTo>
                <a:lnTo>
                  <a:pt x="361760" y="30099"/>
                </a:lnTo>
                <a:lnTo>
                  <a:pt x="290894" y="30099"/>
                </a:lnTo>
                <a:lnTo>
                  <a:pt x="289560" y="27051"/>
                </a:lnTo>
                <a:lnTo>
                  <a:pt x="319850" y="27051"/>
                </a:lnTo>
                <a:cubicBezTo>
                  <a:pt x="319155" y="23058"/>
                  <a:pt x="318258" y="18709"/>
                  <a:pt x="317159" y="14002"/>
                </a:cubicBezTo>
                <a:cubicBezTo>
                  <a:pt x="316059" y="9295"/>
                  <a:pt x="314924" y="4755"/>
                  <a:pt x="313754" y="381"/>
                </a:cubicBezTo>
                <a:close/>
                <a:moveTo>
                  <a:pt x="20574" y="0"/>
                </a:moveTo>
                <a:lnTo>
                  <a:pt x="42863" y="8382"/>
                </a:lnTo>
                <a:cubicBezTo>
                  <a:pt x="42366" y="9882"/>
                  <a:pt x="41597" y="10978"/>
                  <a:pt x="40553" y="11668"/>
                </a:cubicBezTo>
                <a:cubicBezTo>
                  <a:pt x="39509" y="12359"/>
                  <a:pt x="38310" y="12787"/>
                  <a:pt x="36957" y="12954"/>
                </a:cubicBezTo>
                <a:cubicBezTo>
                  <a:pt x="35401" y="16002"/>
                  <a:pt x="33750" y="19050"/>
                  <a:pt x="32004" y="22098"/>
                </a:cubicBezTo>
                <a:lnTo>
                  <a:pt x="69152" y="22098"/>
                </a:lnTo>
                <a:lnTo>
                  <a:pt x="67437" y="25337"/>
                </a:lnTo>
                <a:lnTo>
                  <a:pt x="29909" y="25337"/>
                </a:lnTo>
                <a:cubicBezTo>
                  <a:pt x="26487" y="30694"/>
                  <a:pt x="22328" y="36028"/>
                  <a:pt x="17431" y="41339"/>
                </a:cubicBezTo>
                <a:cubicBezTo>
                  <a:pt x="12533" y="46649"/>
                  <a:pt x="6850" y="51792"/>
                  <a:pt x="381" y="56769"/>
                </a:cubicBezTo>
                <a:cubicBezTo>
                  <a:pt x="4270" y="49736"/>
                  <a:pt x="8017" y="41370"/>
                  <a:pt x="11621" y="31671"/>
                </a:cubicBezTo>
                <a:cubicBezTo>
                  <a:pt x="15224" y="21971"/>
                  <a:pt x="18209" y="11414"/>
                  <a:pt x="20574" y="0"/>
                </a:cubicBezTo>
                <a:close/>
              </a:path>
            </a:pathLst>
          </a:custGeom>
          <a:solidFill>
            <a:srgbClr val="CD182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6600">
                <a:solidFill>
                  <a:srgbClr val="E33A02"/>
                </a:solidFill>
                <a:latin typeface="造字工房俊雅（非商用）常规体" pitchFamily="50" charset="-122"/>
                <a:ea typeface="造字工房俊雅（非商用）常规体" pitchFamily="50" charset="-122"/>
              </a:defRPr>
            </a:lvl1pPr>
          </a:lstStyle>
          <a:p>
            <a:pPr algn="l" defTabSz="685800">
              <a:defRPr/>
            </a:pPr>
            <a:endParaRPr lang="zh-CN" altLang="en-US" sz="1500" dirty="0">
              <a:solidFill>
                <a:srgbClr val="CD1821"/>
              </a:solidFill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D2F1D8AC-69AD-4286-BFE1-8B79EAB8B5C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1" r="25996" b="44524"/>
          <a:stretch/>
        </p:blipFill>
        <p:spPr>
          <a:xfrm>
            <a:off x="100013" y="86748"/>
            <a:ext cx="372930" cy="353110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36115359-B5B9-4C56-BD62-DB1C1E59E2B2}"/>
              </a:ext>
            </a:extLst>
          </p:cNvPr>
          <p:cNvSpPr/>
          <p:nvPr/>
        </p:nvSpPr>
        <p:spPr>
          <a:xfrm>
            <a:off x="4087247" y="4912519"/>
            <a:ext cx="85724" cy="85724"/>
          </a:xfrm>
          <a:prstGeom prst="ellipse">
            <a:avLst/>
          </a:prstGeom>
          <a:solidFill>
            <a:srgbClr val="CD18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D2A71014-DC6B-485F-A66B-26F9A15EDC71}"/>
              </a:ext>
            </a:extLst>
          </p:cNvPr>
          <p:cNvSpPr/>
          <p:nvPr/>
        </p:nvSpPr>
        <p:spPr>
          <a:xfrm>
            <a:off x="4311067" y="4912519"/>
            <a:ext cx="85724" cy="857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10941EBB-A24C-4B2C-9F84-3B003FD8D87E}"/>
              </a:ext>
            </a:extLst>
          </p:cNvPr>
          <p:cNvSpPr/>
          <p:nvPr/>
        </p:nvSpPr>
        <p:spPr>
          <a:xfrm>
            <a:off x="4534888" y="4912519"/>
            <a:ext cx="85724" cy="857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A31F105B-FEF0-459F-A3A7-C308FC7E1055}"/>
              </a:ext>
            </a:extLst>
          </p:cNvPr>
          <p:cNvSpPr/>
          <p:nvPr/>
        </p:nvSpPr>
        <p:spPr>
          <a:xfrm>
            <a:off x="4758708" y="4912519"/>
            <a:ext cx="85724" cy="857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E796229B-51BE-4571-B6C1-6EBB8CBD0B7B}"/>
              </a:ext>
            </a:extLst>
          </p:cNvPr>
          <p:cNvSpPr/>
          <p:nvPr/>
        </p:nvSpPr>
        <p:spPr>
          <a:xfrm>
            <a:off x="4982527" y="4912519"/>
            <a:ext cx="85724" cy="857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2" name="Author">
            <a:extLst>
              <a:ext uri="{FF2B5EF4-FFF2-40B4-BE49-F238E27FC236}">
                <a16:creationId xmlns:a16="http://schemas.microsoft.com/office/drawing/2014/main" id="{08E10585-D3E6-4A97-A818-783B6537BB57}"/>
              </a:ext>
            </a:extLst>
          </p:cNvPr>
          <p:cNvSpPr/>
          <p:nvPr/>
        </p:nvSpPr>
        <p:spPr>
          <a:xfrm>
            <a:off x="6997765" y="5238750"/>
            <a:ext cx="2146235" cy="40114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94000" rtlCol="0" anchor="ctr"/>
          <a:lstStyle/>
          <a:p>
            <a:pPr algn="ctr" defTabSz="685800">
              <a:defRPr/>
            </a:pP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小揪</a:t>
            </a:r>
            <a:endParaRPr lang="en-US" sz="1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32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9596FFD-83A1-451B-AE67-98E017F3D82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6A005F">
                  <a:shade val="30000"/>
                  <a:satMod val="115000"/>
                </a:srgbClr>
              </a:gs>
              <a:gs pos="50000">
                <a:srgbClr val="6A005F">
                  <a:shade val="67500"/>
                  <a:satMod val="115000"/>
                  <a:lumMod val="95000"/>
                  <a:lumOff val="5000"/>
                </a:srgbClr>
              </a:gs>
              <a:gs pos="100000">
                <a:srgbClr val="6A005F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F74F8EA-0167-4D99-8E9E-1F590CBE70B9}"/>
              </a:ext>
            </a:extLst>
          </p:cNvPr>
          <p:cNvSpPr/>
          <p:nvPr/>
        </p:nvSpPr>
        <p:spPr>
          <a:xfrm>
            <a:off x="867863" y="1574752"/>
            <a:ext cx="295465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defRPr/>
            </a:pPr>
            <a:r>
              <a:rPr lang="zh-CN" altLang="en-US" sz="270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物联网控制器系统</a:t>
            </a:r>
            <a:endParaRPr lang="en-US" altLang="zh-CN" sz="2700" dirty="0" smtClean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D07AE962-DEC0-4CC0-A06F-B9E4368EDB9C}"/>
              </a:ext>
            </a:extLst>
          </p:cNvPr>
          <p:cNvCxnSpPr>
            <a:cxnSpLocks/>
          </p:cNvCxnSpPr>
          <p:nvPr/>
        </p:nvCxnSpPr>
        <p:spPr>
          <a:xfrm>
            <a:off x="970189" y="3123527"/>
            <a:ext cx="424636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4985CE24-5188-47D5-8531-F232602CE2B5}"/>
              </a:ext>
            </a:extLst>
          </p:cNvPr>
          <p:cNvSpPr/>
          <p:nvPr/>
        </p:nvSpPr>
        <p:spPr>
          <a:xfrm>
            <a:off x="867863" y="3277683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defRPr/>
            </a:pPr>
            <a:r>
              <a:rPr lang="zh-CN" altLang="en-US" sz="135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软件学院</a:t>
            </a:r>
            <a:endParaRPr lang="zh-CN" altLang="en-US" sz="1350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732EA34-65D2-4357-840F-589ED7A62713}"/>
              </a:ext>
            </a:extLst>
          </p:cNvPr>
          <p:cNvSpPr/>
          <p:nvPr/>
        </p:nvSpPr>
        <p:spPr>
          <a:xfrm>
            <a:off x="867863" y="3895596"/>
            <a:ext cx="71239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zh-CN" altLang="en-US" sz="135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裴玉林</a:t>
            </a:r>
            <a:endParaRPr lang="zh-CN" altLang="en-US" sz="1350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63" y="511127"/>
            <a:ext cx="1824118" cy="550131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5732EA34-65D2-4357-840F-589ED7A62713}"/>
              </a:ext>
            </a:extLst>
          </p:cNvPr>
          <p:cNvSpPr/>
          <p:nvPr/>
        </p:nvSpPr>
        <p:spPr>
          <a:xfrm>
            <a:off x="859885" y="4212594"/>
            <a:ext cx="101472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altLang="zh-CN" sz="135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141250099</a:t>
            </a:r>
            <a:endParaRPr lang="zh-CN" altLang="en-US" sz="1350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63" y="2149302"/>
            <a:ext cx="4705350" cy="4667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59885" y="3584652"/>
            <a:ext cx="14407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指导老师：刘钦</a:t>
            </a:r>
            <a:endParaRPr lang="zh-CN" altLang="en-US" sz="135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42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A005F">
                <a:shade val="30000"/>
                <a:satMod val="115000"/>
              </a:srgbClr>
            </a:gs>
            <a:gs pos="51000">
              <a:srgbClr val="6A005F">
                <a:shade val="67500"/>
                <a:satMod val="115000"/>
                <a:lumMod val="95000"/>
                <a:lumOff val="5000"/>
              </a:srgbClr>
            </a:gs>
            <a:gs pos="100000">
              <a:srgbClr val="6A005F">
                <a:shade val="100000"/>
                <a:satMod val="115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timgsa.baidu.com/timg?image&amp;quality=80&amp;size=b9999_10000&amp;sec=1512992225275&amp;di=87252bc64e3681c12672cd0739285166&amp;imgtype=0&amp;src=http%3A%2F%2Fimg2.ph.126.net%2FDOz4ZHbdbD8yL4tCS3d9wQ%3D%3D%2F6599298476726312591.jpg">
            <a:extLst>
              <a:ext uri="{FF2B5EF4-FFF2-40B4-BE49-F238E27FC236}">
                <a16:creationId xmlns:a16="http://schemas.microsoft.com/office/drawing/2014/main" id="{C6BEB166-815D-4028-BB93-89C3D4EFC1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4" t="11111" r="42579" b="11528"/>
          <a:stretch/>
        </p:blipFill>
        <p:spPr bwMode="auto">
          <a:xfrm>
            <a:off x="0" y="-14288"/>
            <a:ext cx="3036590" cy="515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1D88130-F967-436C-8AD3-20E0340A7DFA}"/>
              </a:ext>
            </a:extLst>
          </p:cNvPr>
          <p:cNvSpPr/>
          <p:nvPr/>
        </p:nvSpPr>
        <p:spPr>
          <a:xfrm>
            <a:off x="-1290" y="0"/>
            <a:ext cx="303659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6088DED3-4E8C-4A6F-8AA8-04950BF61A9F}"/>
              </a:ext>
            </a:extLst>
          </p:cNvPr>
          <p:cNvSpPr/>
          <p:nvPr/>
        </p:nvSpPr>
        <p:spPr>
          <a:xfrm>
            <a:off x="1885003" y="1238284"/>
            <a:ext cx="761086" cy="398931"/>
          </a:xfrm>
          <a:custGeom>
            <a:avLst/>
            <a:gdLst/>
            <a:ahLst/>
            <a:cxnLst/>
            <a:rect l="l" t="t" r="r" b="b"/>
            <a:pathLst>
              <a:path w="761086" h="398931">
                <a:moveTo>
                  <a:pt x="64122" y="252246"/>
                </a:moveTo>
                <a:lnTo>
                  <a:pt x="64122" y="345339"/>
                </a:lnTo>
                <a:lnTo>
                  <a:pt x="217932" y="345339"/>
                </a:lnTo>
                <a:lnTo>
                  <a:pt x="217932" y="252246"/>
                </a:lnTo>
                <a:close/>
                <a:moveTo>
                  <a:pt x="414071" y="176834"/>
                </a:moveTo>
                <a:cubicBezTo>
                  <a:pt x="446724" y="179333"/>
                  <a:pt x="469455" y="185940"/>
                  <a:pt x="482266" y="196656"/>
                </a:cubicBezTo>
                <a:cubicBezTo>
                  <a:pt x="495077" y="207373"/>
                  <a:pt x="500705" y="218525"/>
                  <a:pt x="499148" y="230112"/>
                </a:cubicBezTo>
                <a:cubicBezTo>
                  <a:pt x="497592" y="241700"/>
                  <a:pt x="491589" y="250049"/>
                  <a:pt x="481140" y="255160"/>
                </a:cubicBezTo>
                <a:cubicBezTo>
                  <a:pt x="470691" y="260271"/>
                  <a:pt x="458533" y="258470"/>
                  <a:pt x="444665" y="249758"/>
                </a:cubicBezTo>
                <a:cubicBezTo>
                  <a:pt x="442561" y="236722"/>
                  <a:pt x="438388" y="223922"/>
                  <a:pt x="432145" y="211358"/>
                </a:cubicBezTo>
                <a:cubicBezTo>
                  <a:pt x="425902" y="198793"/>
                  <a:pt x="418899" y="187984"/>
                  <a:pt x="411137" y="178930"/>
                </a:cubicBezTo>
                <a:close/>
                <a:moveTo>
                  <a:pt x="64122" y="149986"/>
                </a:moveTo>
                <a:lnTo>
                  <a:pt x="64122" y="240564"/>
                </a:lnTo>
                <a:lnTo>
                  <a:pt x="217932" y="240564"/>
                </a:lnTo>
                <a:lnTo>
                  <a:pt x="217932" y="149986"/>
                </a:lnTo>
                <a:close/>
                <a:moveTo>
                  <a:pt x="64122" y="49402"/>
                </a:moveTo>
                <a:lnTo>
                  <a:pt x="64122" y="138303"/>
                </a:lnTo>
                <a:lnTo>
                  <a:pt x="217932" y="138303"/>
                </a:lnTo>
                <a:lnTo>
                  <a:pt x="217932" y="49402"/>
                </a:lnTo>
                <a:close/>
                <a:moveTo>
                  <a:pt x="243916" y="3772"/>
                </a:moveTo>
                <a:lnTo>
                  <a:pt x="302171" y="50659"/>
                </a:lnTo>
                <a:cubicBezTo>
                  <a:pt x="300530" y="52782"/>
                  <a:pt x="298260" y="54722"/>
                  <a:pt x="295361" y="56478"/>
                </a:cubicBezTo>
                <a:cubicBezTo>
                  <a:pt x="292462" y="58234"/>
                  <a:pt x="288725" y="59649"/>
                  <a:pt x="284150" y="60724"/>
                </a:cubicBezTo>
                <a:lnTo>
                  <a:pt x="284150" y="374204"/>
                </a:lnTo>
                <a:cubicBezTo>
                  <a:pt x="283651" y="375894"/>
                  <a:pt x="280505" y="378243"/>
                  <a:pt x="274712" y="381251"/>
                </a:cubicBezTo>
                <a:cubicBezTo>
                  <a:pt x="268920" y="384260"/>
                  <a:pt x="261801" y="387013"/>
                  <a:pt x="253354" y="389509"/>
                </a:cubicBezTo>
                <a:cubicBezTo>
                  <a:pt x="244907" y="392006"/>
                  <a:pt x="236453" y="393330"/>
                  <a:pt x="227991" y="393483"/>
                </a:cubicBezTo>
                <a:lnTo>
                  <a:pt x="217932" y="393483"/>
                </a:lnTo>
                <a:lnTo>
                  <a:pt x="217932" y="357021"/>
                </a:lnTo>
                <a:lnTo>
                  <a:pt x="64122" y="357021"/>
                </a:lnTo>
                <a:lnTo>
                  <a:pt x="64122" y="375462"/>
                </a:lnTo>
                <a:cubicBezTo>
                  <a:pt x="63642" y="379923"/>
                  <a:pt x="58211" y="384830"/>
                  <a:pt x="47830" y="390182"/>
                </a:cubicBezTo>
                <a:cubicBezTo>
                  <a:pt x="37448" y="395535"/>
                  <a:pt x="24998" y="398451"/>
                  <a:pt x="10478" y="398931"/>
                </a:cubicBezTo>
                <a:lnTo>
                  <a:pt x="0" y="398931"/>
                </a:lnTo>
                <a:lnTo>
                  <a:pt x="0" y="10897"/>
                </a:lnTo>
                <a:lnTo>
                  <a:pt x="67894" y="37719"/>
                </a:lnTo>
                <a:lnTo>
                  <a:pt x="213322" y="37719"/>
                </a:lnTo>
                <a:close/>
                <a:moveTo>
                  <a:pt x="632422" y="0"/>
                </a:moveTo>
                <a:lnTo>
                  <a:pt x="691096" y="42279"/>
                </a:lnTo>
                <a:cubicBezTo>
                  <a:pt x="689542" y="44333"/>
                  <a:pt x="687621" y="45889"/>
                  <a:pt x="685333" y="46946"/>
                </a:cubicBezTo>
                <a:cubicBezTo>
                  <a:pt x="683046" y="48004"/>
                  <a:pt x="679658" y="48825"/>
                  <a:pt x="675170" y="49411"/>
                </a:cubicBezTo>
                <a:lnTo>
                  <a:pt x="670141" y="147936"/>
                </a:lnTo>
                <a:lnTo>
                  <a:pt x="699478" y="111855"/>
                </a:lnTo>
                <a:cubicBezTo>
                  <a:pt x="699804" y="112078"/>
                  <a:pt x="703390" y="114709"/>
                  <a:pt x="710235" y="119748"/>
                </a:cubicBezTo>
                <a:cubicBezTo>
                  <a:pt x="717080" y="124787"/>
                  <a:pt x="725229" y="130896"/>
                  <a:pt x="734682" y="138077"/>
                </a:cubicBezTo>
                <a:cubicBezTo>
                  <a:pt x="744135" y="145257"/>
                  <a:pt x="752937" y="152170"/>
                  <a:pt x="761086" y="158817"/>
                </a:cubicBezTo>
                <a:cubicBezTo>
                  <a:pt x="760405" y="161103"/>
                  <a:pt x="758938" y="162789"/>
                  <a:pt x="756685" y="163876"/>
                </a:cubicBezTo>
                <a:cubicBezTo>
                  <a:pt x="754433" y="164962"/>
                  <a:pt x="751708" y="165501"/>
                  <a:pt x="748513" y="165492"/>
                </a:cubicBezTo>
                <a:lnTo>
                  <a:pt x="588417" y="165492"/>
                </a:lnTo>
                <a:lnTo>
                  <a:pt x="588417" y="169266"/>
                </a:lnTo>
                <a:cubicBezTo>
                  <a:pt x="593289" y="184524"/>
                  <a:pt x="599366" y="198237"/>
                  <a:pt x="606647" y="210403"/>
                </a:cubicBezTo>
                <a:cubicBezTo>
                  <a:pt x="613929" y="222569"/>
                  <a:pt x="622102" y="233452"/>
                  <a:pt x="631165" y="243050"/>
                </a:cubicBezTo>
                <a:cubicBezTo>
                  <a:pt x="639573" y="230954"/>
                  <a:pt x="647693" y="218464"/>
                  <a:pt x="655525" y="205582"/>
                </a:cubicBezTo>
                <a:cubicBezTo>
                  <a:pt x="663357" y="192699"/>
                  <a:pt x="669486" y="181572"/>
                  <a:pt x="673913" y="172201"/>
                </a:cubicBezTo>
                <a:lnTo>
                  <a:pt x="734263" y="214124"/>
                </a:lnTo>
                <a:cubicBezTo>
                  <a:pt x="733294" y="216080"/>
                  <a:pt x="731565" y="217512"/>
                  <a:pt x="729077" y="218421"/>
                </a:cubicBezTo>
                <a:cubicBezTo>
                  <a:pt x="726589" y="219329"/>
                  <a:pt x="722869" y="219294"/>
                  <a:pt x="717918" y="218316"/>
                </a:cubicBezTo>
                <a:cubicBezTo>
                  <a:pt x="707467" y="223888"/>
                  <a:pt x="695575" y="229722"/>
                  <a:pt x="682243" y="235819"/>
                </a:cubicBezTo>
                <a:cubicBezTo>
                  <a:pt x="668910" y="241915"/>
                  <a:pt x="655237" y="247540"/>
                  <a:pt x="641223" y="252693"/>
                </a:cubicBezTo>
                <a:cubicBezTo>
                  <a:pt x="658232" y="268038"/>
                  <a:pt x="676707" y="280213"/>
                  <a:pt x="696649" y="289218"/>
                </a:cubicBezTo>
                <a:cubicBezTo>
                  <a:pt x="716591" y="298222"/>
                  <a:pt x="736533" y="305052"/>
                  <a:pt x="756476" y="309708"/>
                </a:cubicBezTo>
                <a:lnTo>
                  <a:pt x="755218" y="313900"/>
                </a:lnTo>
                <a:cubicBezTo>
                  <a:pt x="743422" y="317254"/>
                  <a:pt x="733591" y="323959"/>
                  <a:pt x="725724" y="334015"/>
                </a:cubicBezTo>
                <a:cubicBezTo>
                  <a:pt x="717857" y="344071"/>
                  <a:pt x="712322" y="356218"/>
                  <a:pt x="709117" y="370456"/>
                </a:cubicBezTo>
                <a:cubicBezTo>
                  <a:pt x="688892" y="358288"/>
                  <a:pt x="671041" y="344276"/>
                  <a:pt x="655566" y="328421"/>
                </a:cubicBezTo>
                <a:cubicBezTo>
                  <a:pt x="640090" y="312566"/>
                  <a:pt x="626803" y="293332"/>
                  <a:pt x="615705" y="270718"/>
                </a:cubicBezTo>
                <a:cubicBezTo>
                  <a:pt x="604606" y="248104"/>
                  <a:pt x="595510" y="220575"/>
                  <a:pt x="588417" y="188131"/>
                </a:cubicBezTo>
                <a:lnTo>
                  <a:pt x="588417" y="328992"/>
                </a:lnTo>
                <a:cubicBezTo>
                  <a:pt x="588701" y="342033"/>
                  <a:pt x="587061" y="353506"/>
                  <a:pt x="583496" y="363412"/>
                </a:cubicBezTo>
                <a:cubicBezTo>
                  <a:pt x="579931" y="373319"/>
                  <a:pt x="572734" y="381317"/>
                  <a:pt x="561905" y="387407"/>
                </a:cubicBezTo>
                <a:cubicBezTo>
                  <a:pt x="551075" y="393498"/>
                  <a:pt x="534906" y="397339"/>
                  <a:pt x="513398" y="398931"/>
                </a:cubicBezTo>
                <a:cubicBezTo>
                  <a:pt x="513040" y="389291"/>
                  <a:pt x="512079" y="380933"/>
                  <a:pt x="510516" y="373858"/>
                </a:cubicBezTo>
                <a:cubicBezTo>
                  <a:pt x="508953" y="366783"/>
                  <a:pt x="506421" y="361043"/>
                  <a:pt x="502920" y="356637"/>
                </a:cubicBezTo>
                <a:cubicBezTo>
                  <a:pt x="499821" y="352432"/>
                  <a:pt x="495333" y="348698"/>
                  <a:pt x="489457" y="345435"/>
                </a:cubicBezTo>
                <a:cubicBezTo>
                  <a:pt x="483580" y="342172"/>
                  <a:pt x="474797" y="339485"/>
                  <a:pt x="463106" y="337374"/>
                </a:cubicBezTo>
                <a:lnTo>
                  <a:pt x="463106" y="332346"/>
                </a:lnTo>
                <a:cubicBezTo>
                  <a:pt x="463620" y="332377"/>
                  <a:pt x="467760" y="332594"/>
                  <a:pt x="475523" y="332998"/>
                </a:cubicBezTo>
                <a:cubicBezTo>
                  <a:pt x="483287" y="333402"/>
                  <a:pt x="491586" y="333805"/>
                  <a:pt x="500421" y="334209"/>
                </a:cubicBezTo>
                <a:cubicBezTo>
                  <a:pt x="509256" y="334613"/>
                  <a:pt x="515537" y="334830"/>
                  <a:pt x="519265" y="334861"/>
                </a:cubicBezTo>
                <a:cubicBezTo>
                  <a:pt x="522365" y="334826"/>
                  <a:pt x="524547" y="334163"/>
                  <a:pt x="525814" y="332870"/>
                </a:cubicBezTo>
                <a:cubicBezTo>
                  <a:pt x="527080" y="331577"/>
                  <a:pt x="527691" y="329865"/>
                  <a:pt x="527647" y="327734"/>
                </a:cubicBezTo>
                <a:lnTo>
                  <a:pt x="527647" y="267785"/>
                </a:lnTo>
                <a:cubicBezTo>
                  <a:pt x="514498" y="279515"/>
                  <a:pt x="498991" y="292632"/>
                  <a:pt x="481127" y="307137"/>
                </a:cubicBezTo>
                <a:cubicBezTo>
                  <a:pt x="463263" y="321642"/>
                  <a:pt x="442727" y="337583"/>
                  <a:pt x="419519" y="354962"/>
                </a:cubicBezTo>
                <a:cubicBezTo>
                  <a:pt x="419083" y="357928"/>
                  <a:pt x="418070" y="360580"/>
                  <a:pt x="416481" y="362918"/>
                </a:cubicBezTo>
                <a:cubicBezTo>
                  <a:pt x="414892" y="365256"/>
                  <a:pt x="412831" y="367071"/>
                  <a:pt x="410299" y="368362"/>
                </a:cubicBezTo>
                <a:lnTo>
                  <a:pt x="366294" y="310546"/>
                </a:lnTo>
                <a:cubicBezTo>
                  <a:pt x="381372" y="305472"/>
                  <a:pt x="403288" y="297174"/>
                  <a:pt x="432040" y="285654"/>
                </a:cubicBezTo>
                <a:cubicBezTo>
                  <a:pt x="460792" y="274134"/>
                  <a:pt x="492661" y="260911"/>
                  <a:pt x="527647" y="245985"/>
                </a:cubicBezTo>
                <a:lnTo>
                  <a:pt x="527647" y="165492"/>
                </a:lnTo>
                <a:lnTo>
                  <a:pt x="368389" y="165492"/>
                </a:lnTo>
                <a:lnTo>
                  <a:pt x="365036" y="153810"/>
                </a:lnTo>
                <a:lnTo>
                  <a:pt x="606857" y="153810"/>
                </a:lnTo>
                <a:lnTo>
                  <a:pt x="609372" y="104723"/>
                </a:lnTo>
                <a:lnTo>
                  <a:pt x="424968" y="104723"/>
                </a:lnTo>
                <a:lnTo>
                  <a:pt x="421196" y="93041"/>
                </a:lnTo>
                <a:lnTo>
                  <a:pt x="609595" y="93041"/>
                </a:lnTo>
                <a:lnTo>
                  <a:pt x="612520" y="40182"/>
                </a:lnTo>
                <a:lnTo>
                  <a:pt x="411975" y="40182"/>
                </a:lnTo>
                <a:lnTo>
                  <a:pt x="408204" y="28499"/>
                </a:lnTo>
                <a:lnTo>
                  <a:pt x="608952" y="28499"/>
                </a:lnTo>
                <a:close/>
              </a:path>
            </a:pathLst>
          </a:custGeom>
          <a:solidFill>
            <a:srgbClr val="7F2C8B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endParaRPr lang="zh-CN" altLang="en-US" sz="3300" dirty="0">
              <a:solidFill>
                <a:srgbClr val="7F2C8B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4672BE4-ED9D-40AC-82A8-8AB17823649E}"/>
              </a:ext>
            </a:extLst>
          </p:cNvPr>
          <p:cNvSpPr/>
          <p:nvPr/>
        </p:nvSpPr>
        <p:spPr>
          <a:xfrm>
            <a:off x="1577779" y="1665249"/>
            <a:ext cx="118244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defRPr/>
            </a:pPr>
            <a:r>
              <a:rPr lang="en-US" altLang="zh-CN" sz="1500" dirty="0">
                <a:solidFill>
                  <a:srgbClr val="7F2C8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CONTENTS</a:t>
            </a:r>
            <a:endParaRPr lang="zh-CN" altLang="en-US" sz="1500" dirty="0">
              <a:solidFill>
                <a:srgbClr val="7F2C8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38D65F9-7030-4EC2-8338-497411D8A69D}"/>
              </a:ext>
            </a:extLst>
          </p:cNvPr>
          <p:cNvSpPr txBox="1"/>
          <p:nvPr/>
        </p:nvSpPr>
        <p:spPr>
          <a:xfrm>
            <a:off x="4617346" y="1123919"/>
            <a:ext cx="2313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sz="24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一、论文摘要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D5DABA3-FA2C-4E36-A1F4-B734CAB96A4D}"/>
              </a:ext>
            </a:extLst>
          </p:cNvPr>
          <p:cNvSpPr txBox="1"/>
          <p:nvPr/>
        </p:nvSpPr>
        <p:spPr>
          <a:xfrm>
            <a:off x="4617346" y="1760962"/>
            <a:ext cx="3450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sz="24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二、选题背景及意义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E0921EF-24DD-47FD-AED6-D34D7A351BD7}"/>
              </a:ext>
            </a:extLst>
          </p:cNvPr>
          <p:cNvSpPr txBox="1"/>
          <p:nvPr/>
        </p:nvSpPr>
        <p:spPr>
          <a:xfrm>
            <a:off x="4617346" y="2398005"/>
            <a:ext cx="3450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sz="24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三、关键技术与难点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739FEAE-2909-408C-AC3B-F7013B841F37}"/>
              </a:ext>
            </a:extLst>
          </p:cNvPr>
          <p:cNvSpPr txBox="1"/>
          <p:nvPr/>
        </p:nvSpPr>
        <p:spPr>
          <a:xfrm>
            <a:off x="4617346" y="3035049"/>
            <a:ext cx="3450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sz="24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四、研究成果与应用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E7A1E7D-2850-4B63-B8BE-D26002827400}"/>
              </a:ext>
            </a:extLst>
          </p:cNvPr>
          <p:cNvSpPr txBox="1"/>
          <p:nvPr/>
        </p:nvSpPr>
        <p:spPr>
          <a:xfrm>
            <a:off x="4617346" y="3672093"/>
            <a:ext cx="3450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sz="24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五、论文总结</a:t>
            </a:r>
          </a:p>
        </p:txBody>
      </p:sp>
    </p:spTree>
    <p:extLst>
      <p:ext uri="{BB962C8B-B14F-4D97-AF65-F5344CB8AC3E}">
        <p14:creationId xmlns:p14="http://schemas.microsoft.com/office/powerpoint/2010/main" val="2516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2C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1B777F2-3569-4CC5-96D8-7F33EE4CF1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83" b="5399"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7C6FED8-9091-4C4D-9FF2-CE2E488101F3}"/>
              </a:ext>
            </a:extLst>
          </p:cNvPr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rgbClr val="7F2C8B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0F99C54-C085-46FB-9840-CCB019658793}"/>
              </a:ext>
            </a:extLst>
          </p:cNvPr>
          <p:cNvSpPr txBox="1"/>
          <p:nvPr/>
        </p:nvSpPr>
        <p:spPr>
          <a:xfrm>
            <a:off x="2963200" y="2721360"/>
            <a:ext cx="3231947" cy="445285"/>
          </a:xfrm>
          <a:custGeom>
            <a:avLst/>
            <a:gdLst/>
            <a:ahLst/>
            <a:cxnLst/>
            <a:rect l="l" t="t" r="r" b="b"/>
            <a:pathLst>
              <a:path w="3231947" h="445285">
                <a:moveTo>
                  <a:pt x="1664894" y="337843"/>
                </a:moveTo>
                <a:cubicBezTo>
                  <a:pt x="1703070" y="337691"/>
                  <a:pt x="1732331" y="341669"/>
                  <a:pt x="1752676" y="349776"/>
                </a:cubicBezTo>
                <a:cubicBezTo>
                  <a:pt x="1773022" y="357884"/>
                  <a:pt x="1786372" y="367736"/>
                  <a:pt x="1792727" y="379333"/>
                </a:cubicBezTo>
                <a:cubicBezTo>
                  <a:pt x="1799082" y="390930"/>
                  <a:pt x="1800362" y="401887"/>
                  <a:pt x="1796567" y="412204"/>
                </a:cubicBezTo>
                <a:cubicBezTo>
                  <a:pt x="1792773" y="422521"/>
                  <a:pt x="1785823" y="429814"/>
                  <a:pt x="1775719" y="434081"/>
                </a:cubicBezTo>
                <a:cubicBezTo>
                  <a:pt x="1765615" y="438348"/>
                  <a:pt x="1754276" y="437206"/>
                  <a:pt x="1741704" y="430654"/>
                </a:cubicBezTo>
                <a:cubicBezTo>
                  <a:pt x="1737255" y="419138"/>
                  <a:pt x="1728321" y="405251"/>
                  <a:pt x="1714900" y="388992"/>
                </a:cubicBezTo>
                <a:cubicBezTo>
                  <a:pt x="1701479" y="372733"/>
                  <a:pt x="1684201" y="357359"/>
                  <a:pt x="1663065" y="342872"/>
                </a:cubicBezTo>
                <a:close/>
                <a:moveTo>
                  <a:pt x="2438324" y="312697"/>
                </a:moveTo>
                <a:lnTo>
                  <a:pt x="2513305" y="318183"/>
                </a:lnTo>
                <a:cubicBezTo>
                  <a:pt x="2512885" y="321374"/>
                  <a:pt x="2511552" y="323907"/>
                  <a:pt x="2509304" y="325784"/>
                </a:cubicBezTo>
                <a:cubicBezTo>
                  <a:pt x="2507056" y="327660"/>
                  <a:pt x="2503665" y="328937"/>
                  <a:pt x="2499131" y="329613"/>
                </a:cubicBezTo>
                <a:lnTo>
                  <a:pt x="2499131" y="373071"/>
                </a:lnTo>
                <a:cubicBezTo>
                  <a:pt x="2498874" y="375778"/>
                  <a:pt x="2499731" y="377684"/>
                  <a:pt x="2501703" y="378790"/>
                </a:cubicBezTo>
                <a:cubicBezTo>
                  <a:pt x="2503675" y="379895"/>
                  <a:pt x="2508304" y="380429"/>
                  <a:pt x="2515591" y="380391"/>
                </a:cubicBezTo>
                <a:lnTo>
                  <a:pt x="2568168" y="380391"/>
                </a:lnTo>
                <a:cubicBezTo>
                  <a:pt x="2576370" y="380400"/>
                  <a:pt x="2584085" y="380381"/>
                  <a:pt x="2591314" y="380334"/>
                </a:cubicBezTo>
                <a:cubicBezTo>
                  <a:pt x="2598544" y="380286"/>
                  <a:pt x="2604087" y="380152"/>
                  <a:pt x="2607945" y="379933"/>
                </a:cubicBezTo>
                <a:cubicBezTo>
                  <a:pt x="2611507" y="379752"/>
                  <a:pt x="2614327" y="379199"/>
                  <a:pt x="2616403" y="378275"/>
                </a:cubicBezTo>
                <a:cubicBezTo>
                  <a:pt x="2618480" y="377351"/>
                  <a:pt x="2620385" y="375768"/>
                  <a:pt x="2622118" y="373529"/>
                </a:cubicBezTo>
                <a:cubicBezTo>
                  <a:pt x="2625052" y="370117"/>
                  <a:pt x="2628443" y="364589"/>
                  <a:pt x="2632291" y="356946"/>
                </a:cubicBezTo>
                <a:cubicBezTo>
                  <a:pt x="2636139" y="349303"/>
                  <a:pt x="2640673" y="339430"/>
                  <a:pt x="2645892" y="327327"/>
                </a:cubicBezTo>
                <a:lnTo>
                  <a:pt x="2650663" y="327327"/>
                </a:lnTo>
                <a:lnTo>
                  <a:pt x="2652065" y="374901"/>
                </a:lnTo>
                <a:cubicBezTo>
                  <a:pt x="2660361" y="377807"/>
                  <a:pt x="2666057" y="381140"/>
                  <a:pt x="2669153" y="384899"/>
                </a:cubicBezTo>
                <a:cubicBezTo>
                  <a:pt x="2672248" y="388659"/>
                  <a:pt x="2673715" y="393245"/>
                  <a:pt x="2673553" y="398659"/>
                </a:cubicBezTo>
                <a:cubicBezTo>
                  <a:pt x="2673816" y="406989"/>
                  <a:pt x="2670694" y="413671"/>
                  <a:pt x="2664187" y="418703"/>
                </a:cubicBezTo>
                <a:cubicBezTo>
                  <a:pt x="2657679" y="423735"/>
                  <a:pt x="2646209" y="427372"/>
                  <a:pt x="2629775" y="429613"/>
                </a:cubicBezTo>
                <a:cubicBezTo>
                  <a:pt x="2613342" y="431854"/>
                  <a:pt x="2590368" y="432954"/>
                  <a:pt x="2560853" y="432912"/>
                </a:cubicBezTo>
                <a:lnTo>
                  <a:pt x="2504618" y="432912"/>
                </a:lnTo>
                <a:cubicBezTo>
                  <a:pt x="2478253" y="433359"/>
                  <a:pt x="2460460" y="430295"/>
                  <a:pt x="2451239" y="423720"/>
                </a:cubicBezTo>
                <a:cubicBezTo>
                  <a:pt x="2442019" y="417146"/>
                  <a:pt x="2437714" y="404377"/>
                  <a:pt x="2438324" y="385414"/>
                </a:cubicBezTo>
                <a:close/>
                <a:moveTo>
                  <a:pt x="1546479" y="312668"/>
                </a:moveTo>
                <a:lnTo>
                  <a:pt x="1546479" y="315413"/>
                </a:lnTo>
                <a:cubicBezTo>
                  <a:pt x="1546212" y="317644"/>
                  <a:pt x="1542745" y="320390"/>
                  <a:pt x="1536078" y="323650"/>
                </a:cubicBezTo>
                <a:cubicBezTo>
                  <a:pt x="1529410" y="326910"/>
                  <a:pt x="1521143" y="329656"/>
                  <a:pt x="1511275" y="331886"/>
                </a:cubicBezTo>
                <a:lnTo>
                  <a:pt x="1567053" y="356596"/>
                </a:lnTo>
                <a:cubicBezTo>
                  <a:pt x="1566234" y="358932"/>
                  <a:pt x="1564557" y="360781"/>
                  <a:pt x="1562024" y="362144"/>
                </a:cubicBezTo>
                <a:cubicBezTo>
                  <a:pt x="1559490" y="363507"/>
                  <a:pt x="1555528" y="364098"/>
                  <a:pt x="1550137" y="363917"/>
                </a:cubicBezTo>
                <a:cubicBezTo>
                  <a:pt x="1545184" y="368951"/>
                  <a:pt x="1539545" y="373984"/>
                  <a:pt x="1533220" y="379018"/>
                </a:cubicBezTo>
                <a:cubicBezTo>
                  <a:pt x="1539469" y="379294"/>
                  <a:pt x="1546746" y="379656"/>
                  <a:pt x="1555052" y="380104"/>
                </a:cubicBezTo>
                <a:cubicBezTo>
                  <a:pt x="1563357" y="380552"/>
                  <a:pt x="1569491" y="380800"/>
                  <a:pt x="1573454" y="380848"/>
                </a:cubicBezTo>
                <a:cubicBezTo>
                  <a:pt x="1576378" y="380819"/>
                  <a:pt x="1578416" y="380190"/>
                  <a:pt x="1579569" y="378960"/>
                </a:cubicBezTo>
                <a:cubicBezTo>
                  <a:pt x="1580721" y="377731"/>
                  <a:pt x="1581274" y="376072"/>
                  <a:pt x="1581226" y="373984"/>
                </a:cubicBezTo>
                <a:lnTo>
                  <a:pt x="1581226" y="312668"/>
                </a:lnTo>
                <a:close/>
                <a:moveTo>
                  <a:pt x="2665095" y="311782"/>
                </a:moveTo>
                <a:cubicBezTo>
                  <a:pt x="2699694" y="318456"/>
                  <a:pt x="2723794" y="328597"/>
                  <a:pt x="2737397" y="342207"/>
                </a:cubicBezTo>
                <a:cubicBezTo>
                  <a:pt x="2751000" y="355817"/>
                  <a:pt x="2757055" y="369202"/>
                  <a:pt x="2755563" y="382362"/>
                </a:cubicBezTo>
                <a:cubicBezTo>
                  <a:pt x="2754072" y="395522"/>
                  <a:pt x="2747983" y="404764"/>
                  <a:pt x="2737297" y="410087"/>
                </a:cubicBezTo>
                <a:cubicBezTo>
                  <a:pt x="2726611" y="415411"/>
                  <a:pt x="2714278" y="413122"/>
                  <a:pt x="2700299" y="403222"/>
                </a:cubicBezTo>
                <a:cubicBezTo>
                  <a:pt x="2699137" y="387125"/>
                  <a:pt x="2694946" y="371199"/>
                  <a:pt x="2687726" y="355445"/>
                </a:cubicBezTo>
                <a:cubicBezTo>
                  <a:pt x="2680506" y="339690"/>
                  <a:pt x="2671743" y="326051"/>
                  <a:pt x="2661437" y="314525"/>
                </a:cubicBezTo>
                <a:close/>
                <a:moveTo>
                  <a:pt x="2521991" y="299438"/>
                </a:moveTo>
                <a:cubicBezTo>
                  <a:pt x="2551962" y="301261"/>
                  <a:pt x="2572688" y="306930"/>
                  <a:pt x="2584171" y="316447"/>
                </a:cubicBezTo>
                <a:cubicBezTo>
                  <a:pt x="2595653" y="325964"/>
                  <a:pt x="2600492" y="335935"/>
                  <a:pt x="2598687" y="346360"/>
                </a:cubicBezTo>
                <a:cubicBezTo>
                  <a:pt x="2596882" y="356785"/>
                  <a:pt x="2591033" y="364271"/>
                  <a:pt x="2581141" y="368819"/>
                </a:cubicBezTo>
                <a:cubicBezTo>
                  <a:pt x="2571250" y="373366"/>
                  <a:pt x="2559915" y="371581"/>
                  <a:pt x="2547137" y="363465"/>
                </a:cubicBezTo>
                <a:cubicBezTo>
                  <a:pt x="2545566" y="352028"/>
                  <a:pt x="2542080" y="340822"/>
                  <a:pt x="2536679" y="329846"/>
                </a:cubicBezTo>
                <a:cubicBezTo>
                  <a:pt x="2531278" y="318870"/>
                  <a:pt x="2525163" y="309496"/>
                  <a:pt x="2518334" y="301724"/>
                </a:cubicBezTo>
                <a:close/>
                <a:moveTo>
                  <a:pt x="1082040" y="288436"/>
                </a:moveTo>
                <a:lnTo>
                  <a:pt x="1082040" y="332842"/>
                </a:lnTo>
                <a:lnTo>
                  <a:pt x="1216000" y="332842"/>
                </a:lnTo>
                <a:lnTo>
                  <a:pt x="1216000" y="288436"/>
                </a:lnTo>
                <a:close/>
                <a:moveTo>
                  <a:pt x="552221" y="269263"/>
                </a:moveTo>
                <a:cubicBezTo>
                  <a:pt x="550869" y="270425"/>
                  <a:pt x="549231" y="271415"/>
                  <a:pt x="547307" y="272234"/>
                </a:cubicBezTo>
                <a:cubicBezTo>
                  <a:pt x="545382" y="273053"/>
                  <a:pt x="543058" y="273587"/>
                  <a:pt x="540334" y="273835"/>
                </a:cubicBezTo>
                <a:cubicBezTo>
                  <a:pt x="539658" y="283236"/>
                  <a:pt x="538610" y="292780"/>
                  <a:pt x="537191" y="302467"/>
                </a:cubicBezTo>
                <a:cubicBezTo>
                  <a:pt x="535772" y="312154"/>
                  <a:pt x="533924" y="321812"/>
                  <a:pt x="531647" y="331442"/>
                </a:cubicBezTo>
                <a:cubicBezTo>
                  <a:pt x="534848" y="335109"/>
                  <a:pt x="538163" y="338518"/>
                  <a:pt x="541591" y="341668"/>
                </a:cubicBezTo>
                <a:cubicBezTo>
                  <a:pt x="545020" y="344818"/>
                  <a:pt x="548564" y="347648"/>
                  <a:pt x="552221" y="350158"/>
                </a:cubicBezTo>
                <a:close/>
                <a:moveTo>
                  <a:pt x="1546479" y="249117"/>
                </a:moveTo>
                <a:lnTo>
                  <a:pt x="1546479" y="299924"/>
                </a:lnTo>
                <a:lnTo>
                  <a:pt x="1680439" y="299924"/>
                </a:lnTo>
                <a:lnTo>
                  <a:pt x="1680439" y="249117"/>
                </a:lnTo>
                <a:close/>
                <a:moveTo>
                  <a:pt x="2468042" y="240888"/>
                </a:moveTo>
                <a:lnTo>
                  <a:pt x="2468042" y="279350"/>
                </a:lnTo>
                <a:lnTo>
                  <a:pt x="2623947" y="279350"/>
                </a:lnTo>
                <a:lnTo>
                  <a:pt x="2623947" y="240888"/>
                </a:lnTo>
                <a:close/>
                <a:moveTo>
                  <a:pt x="1082040" y="233115"/>
                </a:moveTo>
                <a:lnTo>
                  <a:pt x="1082040" y="275692"/>
                </a:lnTo>
                <a:lnTo>
                  <a:pt x="1216000" y="275692"/>
                </a:lnTo>
                <a:lnTo>
                  <a:pt x="1216000" y="233115"/>
                </a:lnTo>
                <a:close/>
                <a:moveTo>
                  <a:pt x="611657" y="233115"/>
                </a:moveTo>
                <a:lnTo>
                  <a:pt x="611657" y="297180"/>
                </a:lnTo>
                <a:lnTo>
                  <a:pt x="616231" y="297180"/>
                </a:lnTo>
                <a:lnTo>
                  <a:pt x="645961" y="254628"/>
                </a:lnTo>
                <a:cubicBezTo>
                  <a:pt x="646409" y="254980"/>
                  <a:pt x="650430" y="258506"/>
                  <a:pt x="658024" y="265205"/>
                </a:cubicBezTo>
                <a:cubicBezTo>
                  <a:pt x="665619" y="271904"/>
                  <a:pt x="674099" y="279664"/>
                  <a:pt x="683466" y="288483"/>
                </a:cubicBezTo>
                <a:lnTo>
                  <a:pt x="683466" y="233115"/>
                </a:lnTo>
                <a:lnTo>
                  <a:pt x="681179" y="233115"/>
                </a:lnTo>
                <a:close/>
                <a:moveTo>
                  <a:pt x="2468042" y="189681"/>
                </a:moveTo>
                <a:lnTo>
                  <a:pt x="2468042" y="228143"/>
                </a:lnTo>
                <a:lnTo>
                  <a:pt x="2623947" y="228143"/>
                </a:lnTo>
                <a:lnTo>
                  <a:pt x="2623947" y="189681"/>
                </a:lnTo>
                <a:close/>
                <a:moveTo>
                  <a:pt x="1240231" y="188338"/>
                </a:moveTo>
                <a:lnTo>
                  <a:pt x="1300125" y="234031"/>
                </a:lnTo>
                <a:cubicBezTo>
                  <a:pt x="1298781" y="235919"/>
                  <a:pt x="1296667" y="237751"/>
                  <a:pt x="1293781" y="239525"/>
                </a:cubicBezTo>
                <a:cubicBezTo>
                  <a:pt x="1290895" y="241299"/>
                  <a:pt x="1287066" y="242672"/>
                  <a:pt x="1282294" y="243645"/>
                </a:cubicBezTo>
                <a:lnTo>
                  <a:pt x="1282294" y="378074"/>
                </a:lnTo>
                <a:cubicBezTo>
                  <a:pt x="1282598" y="391176"/>
                  <a:pt x="1280922" y="402363"/>
                  <a:pt x="1277264" y="411637"/>
                </a:cubicBezTo>
                <a:cubicBezTo>
                  <a:pt x="1273607" y="420912"/>
                  <a:pt x="1266139" y="428306"/>
                  <a:pt x="1254862" y="433821"/>
                </a:cubicBezTo>
                <a:cubicBezTo>
                  <a:pt x="1243584" y="439335"/>
                  <a:pt x="1226668" y="443004"/>
                  <a:pt x="1204112" y="444827"/>
                </a:cubicBezTo>
                <a:cubicBezTo>
                  <a:pt x="1203731" y="435246"/>
                  <a:pt x="1202893" y="426977"/>
                  <a:pt x="1201598" y="420021"/>
                </a:cubicBezTo>
                <a:cubicBezTo>
                  <a:pt x="1200302" y="413064"/>
                  <a:pt x="1198093" y="407303"/>
                  <a:pt x="1194969" y="402736"/>
                </a:cubicBezTo>
                <a:cubicBezTo>
                  <a:pt x="1192025" y="398564"/>
                  <a:pt x="1187968" y="394793"/>
                  <a:pt x="1182796" y="391421"/>
                </a:cubicBezTo>
                <a:cubicBezTo>
                  <a:pt x="1177624" y="388049"/>
                  <a:pt x="1169794" y="385420"/>
                  <a:pt x="1159307" y="383534"/>
                </a:cubicBezTo>
                <a:lnTo>
                  <a:pt x="1159307" y="378101"/>
                </a:lnTo>
                <a:cubicBezTo>
                  <a:pt x="1159702" y="378129"/>
                  <a:pt x="1163077" y="378327"/>
                  <a:pt x="1169433" y="378695"/>
                </a:cubicBezTo>
                <a:cubicBezTo>
                  <a:pt x="1175789" y="379062"/>
                  <a:pt x="1182754" y="379430"/>
                  <a:pt x="1190329" y="379797"/>
                </a:cubicBezTo>
                <a:cubicBezTo>
                  <a:pt x="1197904" y="380165"/>
                  <a:pt x="1203717" y="380362"/>
                  <a:pt x="1207770" y="380391"/>
                </a:cubicBezTo>
                <a:cubicBezTo>
                  <a:pt x="1210913" y="380362"/>
                  <a:pt x="1213085" y="379618"/>
                  <a:pt x="1214285" y="378158"/>
                </a:cubicBezTo>
                <a:cubicBezTo>
                  <a:pt x="1215485" y="376698"/>
                  <a:pt x="1216057" y="374695"/>
                  <a:pt x="1216000" y="372148"/>
                </a:cubicBezTo>
                <a:lnTo>
                  <a:pt x="1216000" y="345586"/>
                </a:lnTo>
                <a:lnTo>
                  <a:pt x="1082040" y="345586"/>
                </a:lnTo>
                <a:lnTo>
                  <a:pt x="1082040" y="423310"/>
                </a:lnTo>
                <a:cubicBezTo>
                  <a:pt x="1081449" y="426987"/>
                  <a:pt x="1075658" y="431292"/>
                  <a:pt x="1064666" y="436226"/>
                </a:cubicBezTo>
                <a:cubicBezTo>
                  <a:pt x="1053675" y="441160"/>
                  <a:pt x="1041025" y="443865"/>
                  <a:pt x="1026719" y="444342"/>
                </a:cubicBezTo>
                <a:lnTo>
                  <a:pt x="1017118" y="444342"/>
                </a:lnTo>
                <a:lnTo>
                  <a:pt x="1017118" y="193829"/>
                </a:lnTo>
                <a:lnTo>
                  <a:pt x="1085698" y="220371"/>
                </a:lnTo>
                <a:lnTo>
                  <a:pt x="1211428" y="220371"/>
                </a:lnTo>
                <a:close/>
                <a:moveTo>
                  <a:pt x="816054" y="151314"/>
                </a:moveTo>
                <a:cubicBezTo>
                  <a:pt x="814706" y="153183"/>
                  <a:pt x="812813" y="154709"/>
                  <a:pt x="810375" y="155892"/>
                </a:cubicBezTo>
                <a:cubicBezTo>
                  <a:pt x="807937" y="157074"/>
                  <a:pt x="804782" y="157684"/>
                  <a:pt x="800910" y="157722"/>
                </a:cubicBezTo>
                <a:cubicBezTo>
                  <a:pt x="800244" y="182617"/>
                  <a:pt x="799064" y="205377"/>
                  <a:pt x="797370" y="226004"/>
                </a:cubicBezTo>
                <a:cubicBezTo>
                  <a:pt x="795677" y="246632"/>
                  <a:pt x="791985" y="265175"/>
                  <a:pt x="786295" y="281636"/>
                </a:cubicBezTo>
                <a:cubicBezTo>
                  <a:pt x="791785" y="281855"/>
                  <a:pt x="797026" y="282217"/>
                  <a:pt x="802015" y="282721"/>
                </a:cubicBezTo>
                <a:cubicBezTo>
                  <a:pt x="807005" y="283226"/>
                  <a:pt x="811685" y="283930"/>
                  <a:pt x="816054" y="284834"/>
                </a:cubicBezTo>
                <a:close/>
                <a:moveTo>
                  <a:pt x="543506" y="118815"/>
                </a:moveTo>
                <a:lnTo>
                  <a:pt x="543506" y="167793"/>
                </a:lnTo>
                <a:lnTo>
                  <a:pt x="597513" y="167793"/>
                </a:lnTo>
                <a:lnTo>
                  <a:pt x="597513" y="118815"/>
                </a:lnTo>
                <a:close/>
                <a:moveTo>
                  <a:pt x="1534592" y="100984"/>
                </a:moveTo>
                <a:lnTo>
                  <a:pt x="1534592" y="137617"/>
                </a:lnTo>
                <a:lnTo>
                  <a:pt x="1693697" y="137617"/>
                </a:lnTo>
                <a:lnTo>
                  <a:pt x="1693697" y="100984"/>
                </a:lnTo>
                <a:close/>
                <a:moveTo>
                  <a:pt x="2030578" y="58036"/>
                </a:moveTo>
                <a:cubicBezTo>
                  <a:pt x="2030044" y="73657"/>
                  <a:pt x="2029282" y="89507"/>
                  <a:pt x="2028292" y="105585"/>
                </a:cubicBezTo>
                <a:cubicBezTo>
                  <a:pt x="2036416" y="150171"/>
                  <a:pt x="2049085" y="188329"/>
                  <a:pt x="2066296" y="220056"/>
                </a:cubicBezTo>
                <a:cubicBezTo>
                  <a:pt x="2083508" y="251784"/>
                  <a:pt x="2104520" y="278397"/>
                  <a:pt x="2129333" y="299895"/>
                </a:cubicBezTo>
                <a:cubicBezTo>
                  <a:pt x="2156231" y="263776"/>
                  <a:pt x="2176043" y="223543"/>
                  <a:pt x="2188769" y="179194"/>
                </a:cubicBezTo>
                <a:lnTo>
                  <a:pt x="2161337" y="179194"/>
                </a:lnTo>
                <a:lnTo>
                  <a:pt x="2143506" y="199768"/>
                </a:lnTo>
                <a:lnTo>
                  <a:pt x="2086813" y="169136"/>
                </a:lnTo>
                <a:cubicBezTo>
                  <a:pt x="2088661" y="167297"/>
                  <a:pt x="2090794" y="165488"/>
                  <a:pt x="2093214" y="163706"/>
                </a:cubicBezTo>
                <a:cubicBezTo>
                  <a:pt x="2095633" y="161925"/>
                  <a:pt x="2098224" y="160230"/>
                  <a:pt x="2100986" y="158620"/>
                </a:cubicBezTo>
                <a:cubicBezTo>
                  <a:pt x="2106902" y="143971"/>
                  <a:pt x="2112902" y="127207"/>
                  <a:pt x="2118989" y="108328"/>
                </a:cubicBezTo>
                <a:cubicBezTo>
                  <a:pt x="2125075" y="89450"/>
                  <a:pt x="2130047" y="72686"/>
                  <a:pt x="2133905" y="58036"/>
                </a:cubicBezTo>
                <a:close/>
                <a:moveTo>
                  <a:pt x="543506" y="54350"/>
                </a:moveTo>
                <a:lnTo>
                  <a:pt x="543506" y="106071"/>
                </a:lnTo>
                <a:lnTo>
                  <a:pt x="597513" y="106071"/>
                </a:lnTo>
                <a:lnTo>
                  <a:pt x="597513" y="54350"/>
                </a:lnTo>
                <a:close/>
                <a:moveTo>
                  <a:pt x="1534592" y="52064"/>
                </a:moveTo>
                <a:lnTo>
                  <a:pt x="1534592" y="88240"/>
                </a:lnTo>
                <a:lnTo>
                  <a:pt x="1693697" y="88240"/>
                </a:lnTo>
                <a:lnTo>
                  <a:pt x="1693697" y="52064"/>
                </a:lnTo>
                <a:close/>
                <a:moveTo>
                  <a:pt x="243230" y="51207"/>
                </a:moveTo>
                <a:cubicBezTo>
                  <a:pt x="240487" y="54788"/>
                  <a:pt x="235458" y="56769"/>
                  <a:pt x="228143" y="57150"/>
                </a:cubicBezTo>
                <a:cubicBezTo>
                  <a:pt x="222123" y="73152"/>
                  <a:pt x="215417" y="88240"/>
                  <a:pt x="208026" y="102413"/>
                </a:cubicBezTo>
                <a:lnTo>
                  <a:pt x="243230" y="102413"/>
                </a:lnTo>
                <a:close/>
                <a:moveTo>
                  <a:pt x="3098444" y="37005"/>
                </a:moveTo>
                <a:lnTo>
                  <a:pt x="3190341" y="58036"/>
                </a:lnTo>
                <a:cubicBezTo>
                  <a:pt x="3189570" y="61017"/>
                  <a:pt x="3187798" y="63399"/>
                  <a:pt x="3185027" y="65180"/>
                </a:cubicBezTo>
                <a:cubicBezTo>
                  <a:pt x="3182255" y="66961"/>
                  <a:pt x="3177626" y="68085"/>
                  <a:pt x="3171139" y="68552"/>
                </a:cubicBezTo>
                <a:cubicBezTo>
                  <a:pt x="3161023" y="111967"/>
                  <a:pt x="3147079" y="153724"/>
                  <a:pt x="3129305" y="193825"/>
                </a:cubicBezTo>
                <a:cubicBezTo>
                  <a:pt x="3111532" y="233925"/>
                  <a:pt x="3087529" y="271110"/>
                  <a:pt x="3057296" y="305381"/>
                </a:cubicBezTo>
                <a:cubicBezTo>
                  <a:pt x="3083919" y="322926"/>
                  <a:pt x="3111941" y="338128"/>
                  <a:pt x="3141364" y="350987"/>
                </a:cubicBezTo>
                <a:cubicBezTo>
                  <a:pt x="3170787" y="363846"/>
                  <a:pt x="3200981" y="374704"/>
                  <a:pt x="3231947" y="383563"/>
                </a:cubicBezTo>
                <a:lnTo>
                  <a:pt x="3230118" y="389506"/>
                </a:lnTo>
                <a:cubicBezTo>
                  <a:pt x="3212897" y="390763"/>
                  <a:pt x="3197962" y="396021"/>
                  <a:pt x="3185312" y="405280"/>
                </a:cubicBezTo>
                <a:cubicBezTo>
                  <a:pt x="3172663" y="414538"/>
                  <a:pt x="3162757" y="427111"/>
                  <a:pt x="3155594" y="442999"/>
                </a:cubicBezTo>
                <a:cubicBezTo>
                  <a:pt x="3128362" y="431168"/>
                  <a:pt x="3102702" y="417452"/>
                  <a:pt x="3078613" y="401851"/>
                </a:cubicBezTo>
                <a:cubicBezTo>
                  <a:pt x="3054524" y="386249"/>
                  <a:pt x="3032179" y="368418"/>
                  <a:pt x="3011577" y="348358"/>
                </a:cubicBezTo>
                <a:cubicBezTo>
                  <a:pt x="2985411" y="369485"/>
                  <a:pt x="2954645" y="388268"/>
                  <a:pt x="2919279" y="404708"/>
                </a:cubicBezTo>
                <a:cubicBezTo>
                  <a:pt x="2883913" y="421148"/>
                  <a:pt x="2843203" y="434674"/>
                  <a:pt x="2797149" y="445285"/>
                </a:cubicBezTo>
                <a:lnTo>
                  <a:pt x="2793949" y="440255"/>
                </a:lnTo>
                <a:cubicBezTo>
                  <a:pt x="2834507" y="424168"/>
                  <a:pt x="2870092" y="405480"/>
                  <a:pt x="2900705" y="384191"/>
                </a:cubicBezTo>
                <a:cubicBezTo>
                  <a:pt x="2931319" y="362903"/>
                  <a:pt x="2957760" y="339528"/>
                  <a:pt x="2980030" y="314068"/>
                </a:cubicBezTo>
                <a:cubicBezTo>
                  <a:pt x="2953855" y="281997"/>
                  <a:pt x="2931681" y="244412"/>
                  <a:pt x="2913507" y="201311"/>
                </a:cubicBezTo>
                <a:cubicBezTo>
                  <a:pt x="2895333" y="158211"/>
                  <a:pt x="2881846" y="108623"/>
                  <a:pt x="2873045" y="52550"/>
                </a:cubicBezTo>
                <a:lnTo>
                  <a:pt x="2879903" y="49349"/>
                </a:lnTo>
                <a:cubicBezTo>
                  <a:pt x="2891361" y="97441"/>
                  <a:pt x="2908564" y="139789"/>
                  <a:pt x="2931509" y="176394"/>
                </a:cubicBezTo>
                <a:cubicBezTo>
                  <a:pt x="2954455" y="212998"/>
                  <a:pt x="2981601" y="244717"/>
                  <a:pt x="3012948" y="271549"/>
                </a:cubicBezTo>
                <a:cubicBezTo>
                  <a:pt x="3036684" y="235687"/>
                  <a:pt x="3055277" y="197911"/>
                  <a:pt x="3068727" y="158220"/>
                </a:cubicBezTo>
                <a:cubicBezTo>
                  <a:pt x="3082176" y="118529"/>
                  <a:pt x="3092082" y="78124"/>
                  <a:pt x="3098444" y="37005"/>
                </a:cubicBezTo>
                <a:close/>
                <a:moveTo>
                  <a:pt x="18745" y="20574"/>
                </a:moveTo>
                <a:cubicBezTo>
                  <a:pt x="56746" y="28311"/>
                  <a:pt x="83385" y="39640"/>
                  <a:pt x="98662" y="54561"/>
                </a:cubicBezTo>
                <a:cubicBezTo>
                  <a:pt x="113939" y="69483"/>
                  <a:pt x="120962" y="84096"/>
                  <a:pt x="119729" y="98400"/>
                </a:cubicBezTo>
                <a:cubicBezTo>
                  <a:pt x="118497" y="112705"/>
                  <a:pt x="112118" y="122801"/>
                  <a:pt x="100591" y="128688"/>
                </a:cubicBezTo>
                <a:cubicBezTo>
                  <a:pt x="89065" y="134575"/>
                  <a:pt x="75499" y="132353"/>
                  <a:pt x="59893" y="122021"/>
                </a:cubicBezTo>
                <a:cubicBezTo>
                  <a:pt x="56398" y="104196"/>
                  <a:pt x="50473" y="86647"/>
                  <a:pt x="42120" y="69374"/>
                </a:cubicBezTo>
                <a:cubicBezTo>
                  <a:pt x="33766" y="52101"/>
                  <a:pt x="24755" y="36596"/>
                  <a:pt x="15088" y="22860"/>
                </a:cubicBezTo>
                <a:close/>
                <a:moveTo>
                  <a:pt x="2159051" y="17345"/>
                </a:moveTo>
                <a:lnTo>
                  <a:pt x="2213458" y="67637"/>
                </a:lnTo>
                <a:cubicBezTo>
                  <a:pt x="2211619" y="69485"/>
                  <a:pt x="2209124" y="71047"/>
                  <a:pt x="2205971" y="72324"/>
                </a:cubicBezTo>
                <a:cubicBezTo>
                  <a:pt x="2202818" y="73600"/>
                  <a:pt x="2199065" y="74476"/>
                  <a:pt x="2194712" y="74953"/>
                </a:cubicBezTo>
                <a:cubicBezTo>
                  <a:pt x="2190426" y="87907"/>
                  <a:pt x="2185397" y="102918"/>
                  <a:pt x="2179625" y="119987"/>
                </a:cubicBezTo>
                <a:cubicBezTo>
                  <a:pt x="2173853" y="137056"/>
                  <a:pt x="2168366" y="152524"/>
                  <a:pt x="2163166" y="166393"/>
                </a:cubicBezTo>
                <a:lnTo>
                  <a:pt x="2185569" y="166393"/>
                </a:lnTo>
                <a:lnTo>
                  <a:pt x="2222144" y="131188"/>
                </a:lnTo>
                <a:lnTo>
                  <a:pt x="2280209" y="185138"/>
                </a:lnTo>
                <a:cubicBezTo>
                  <a:pt x="2278723" y="187814"/>
                  <a:pt x="2276437" y="189776"/>
                  <a:pt x="2273351" y="191024"/>
                </a:cubicBezTo>
                <a:cubicBezTo>
                  <a:pt x="2270265" y="192272"/>
                  <a:pt x="2265693" y="193205"/>
                  <a:pt x="2259635" y="193825"/>
                </a:cubicBezTo>
                <a:cubicBezTo>
                  <a:pt x="2250100" y="220152"/>
                  <a:pt x="2238308" y="244879"/>
                  <a:pt x="2224259" y="268005"/>
                </a:cubicBezTo>
                <a:cubicBezTo>
                  <a:pt x="2210209" y="291132"/>
                  <a:pt x="2193503" y="312430"/>
                  <a:pt x="2174138" y="331899"/>
                </a:cubicBezTo>
                <a:cubicBezTo>
                  <a:pt x="2193369" y="343491"/>
                  <a:pt x="2213886" y="353568"/>
                  <a:pt x="2235689" y="362131"/>
                </a:cubicBezTo>
                <a:cubicBezTo>
                  <a:pt x="2257492" y="370694"/>
                  <a:pt x="2280409" y="378143"/>
                  <a:pt x="2304440" y="384477"/>
                </a:cubicBezTo>
                <a:lnTo>
                  <a:pt x="2303069" y="389963"/>
                </a:lnTo>
                <a:cubicBezTo>
                  <a:pt x="2287200" y="391868"/>
                  <a:pt x="2273446" y="397431"/>
                  <a:pt x="2261807" y="406651"/>
                </a:cubicBezTo>
                <a:cubicBezTo>
                  <a:pt x="2250167" y="415871"/>
                  <a:pt x="2241213" y="428292"/>
                  <a:pt x="2234946" y="443913"/>
                </a:cubicBezTo>
                <a:cubicBezTo>
                  <a:pt x="2213248" y="434617"/>
                  <a:pt x="2193207" y="424177"/>
                  <a:pt x="2174824" y="412595"/>
                </a:cubicBezTo>
                <a:cubicBezTo>
                  <a:pt x="2156441" y="401012"/>
                  <a:pt x="2139601" y="387830"/>
                  <a:pt x="2124304" y="373047"/>
                </a:cubicBezTo>
                <a:cubicBezTo>
                  <a:pt x="2099453" y="390011"/>
                  <a:pt x="2070859" y="404546"/>
                  <a:pt x="2038522" y="416652"/>
                </a:cubicBezTo>
                <a:cubicBezTo>
                  <a:pt x="2006184" y="428759"/>
                  <a:pt x="1969703" y="438150"/>
                  <a:pt x="1929079" y="444827"/>
                </a:cubicBezTo>
                <a:lnTo>
                  <a:pt x="1926336" y="439798"/>
                </a:lnTo>
                <a:cubicBezTo>
                  <a:pt x="1961055" y="427892"/>
                  <a:pt x="1992430" y="413528"/>
                  <a:pt x="2020462" y="396707"/>
                </a:cubicBezTo>
                <a:cubicBezTo>
                  <a:pt x="2048494" y="379886"/>
                  <a:pt x="2073354" y="360722"/>
                  <a:pt x="2095043" y="339214"/>
                </a:cubicBezTo>
                <a:cubicBezTo>
                  <a:pt x="2077907" y="316307"/>
                  <a:pt x="2063486" y="289084"/>
                  <a:pt x="2051780" y="257547"/>
                </a:cubicBezTo>
                <a:cubicBezTo>
                  <a:pt x="2040074" y="226010"/>
                  <a:pt x="2031025" y="189072"/>
                  <a:pt x="2024634" y="146733"/>
                </a:cubicBezTo>
                <a:cubicBezTo>
                  <a:pt x="2020849" y="186286"/>
                  <a:pt x="2013483" y="224477"/>
                  <a:pt x="2002536" y="261304"/>
                </a:cubicBezTo>
                <a:cubicBezTo>
                  <a:pt x="1991589" y="298131"/>
                  <a:pt x="1975079" y="332190"/>
                  <a:pt x="1953006" y="363480"/>
                </a:cubicBezTo>
                <a:cubicBezTo>
                  <a:pt x="1930933" y="394770"/>
                  <a:pt x="1901317" y="421886"/>
                  <a:pt x="1864157" y="444827"/>
                </a:cubicBezTo>
                <a:lnTo>
                  <a:pt x="1860499" y="441627"/>
                </a:lnTo>
                <a:cubicBezTo>
                  <a:pt x="1889272" y="406267"/>
                  <a:pt x="1911076" y="367462"/>
                  <a:pt x="1925913" y="325210"/>
                </a:cubicBezTo>
                <a:cubicBezTo>
                  <a:pt x="1940749" y="282959"/>
                  <a:pt x="1950632" y="239107"/>
                  <a:pt x="1955563" y="193655"/>
                </a:cubicBezTo>
                <a:cubicBezTo>
                  <a:pt x="1960493" y="148203"/>
                  <a:pt x="1962486" y="102997"/>
                  <a:pt x="1961541" y="58036"/>
                </a:cubicBezTo>
                <a:lnTo>
                  <a:pt x="1885645" y="58036"/>
                </a:lnTo>
                <a:lnTo>
                  <a:pt x="1881531" y="45235"/>
                </a:lnTo>
                <a:lnTo>
                  <a:pt x="2131162" y="45235"/>
                </a:lnTo>
                <a:close/>
                <a:moveTo>
                  <a:pt x="243230" y="16888"/>
                </a:moveTo>
                <a:lnTo>
                  <a:pt x="322326" y="23289"/>
                </a:lnTo>
                <a:cubicBezTo>
                  <a:pt x="322212" y="26508"/>
                  <a:pt x="320954" y="29213"/>
                  <a:pt x="318554" y="31404"/>
                </a:cubicBezTo>
                <a:cubicBezTo>
                  <a:pt x="316154" y="33595"/>
                  <a:pt x="311925" y="35157"/>
                  <a:pt x="305867" y="36091"/>
                </a:cubicBezTo>
                <a:lnTo>
                  <a:pt x="305867" y="102413"/>
                </a:lnTo>
                <a:lnTo>
                  <a:pt x="331470" y="102413"/>
                </a:lnTo>
                <a:lnTo>
                  <a:pt x="362102" y="60351"/>
                </a:lnTo>
                <a:cubicBezTo>
                  <a:pt x="362406" y="60582"/>
                  <a:pt x="365660" y="63269"/>
                  <a:pt x="371864" y="68410"/>
                </a:cubicBezTo>
                <a:cubicBezTo>
                  <a:pt x="378069" y="73551"/>
                  <a:pt x="385404" y="79758"/>
                  <a:pt x="393869" y="87030"/>
                </a:cubicBezTo>
                <a:cubicBezTo>
                  <a:pt x="402335" y="94303"/>
                  <a:pt x="410110" y="101251"/>
                  <a:pt x="417195" y="107875"/>
                </a:cubicBezTo>
                <a:cubicBezTo>
                  <a:pt x="416473" y="110369"/>
                  <a:pt x="414945" y="112209"/>
                  <a:pt x="412610" y="113394"/>
                </a:cubicBezTo>
                <a:cubicBezTo>
                  <a:pt x="410276" y="114579"/>
                  <a:pt x="407351" y="115167"/>
                  <a:pt x="403836" y="115158"/>
                </a:cubicBezTo>
                <a:lnTo>
                  <a:pt x="305867" y="115158"/>
                </a:lnTo>
                <a:lnTo>
                  <a:pt x="305867" y="184709"/>
                </a:lnTo>
                <a:lnTo>
                  <a:pt x="343814" y="184709"/>
                </a:lnTo>
                <a:lnTo>
                  <a:pt x="374904" y="141697"/>
                </a:lnTo>
                <a:cubicBezTo>
                  <a:pt x="375214" y="141931"/>
                  <a:pt x="378531" y="144665"/>
                  <a:pt x="384852" y="149898"/>
                </a:cubicBezTo>
                <a:cubicBezTo>
                  <a:pt x="391174" y="155131"/>
                  <a:pt x="398639" y="161456"/>
                  <a:pt x="407247" y="168872"/>
                </a:cubicBezTo>
                <a:cubicBezTo>
                  <a:pt x="415854" y="176288"/>
                  <a:pt x="423743" y="183387"/>
                  <a:pt x="430911" y="190171"/>
                </a:cubicBezTo>
                <a:cubicBezTo>
                  <a:pt x="430178" y="192665"/>
                  <a:pt x="428673" y="194505"/>
                  <a:pt x="426396" y="195690"/>
                </a:cubicBezTo>
                <a:cubicBezTo>
                  <a:pt x="424120" y="196875"/>
                  <a:pt x="421357" y="197463"/>
                  <a:pt x="418109" y="197454"/>
                </a:cubicBezTo>
                <a:lnTo>
                  <a:pt x="336956" y="197454"/>
                </a:lnTo>
                <a:lnTo>
                  <a:pt x="336956" y="202028"/>
                </a:lnTo>
                <a:lnTo>
                  <a:pt x="336956" y="291690"/>
                </a:lnTo>
                <a:cubicBezTo>
                  <a:pt x="336852" y="294378"/>
                  <a:pt x="337290" y="296207"/>
                  <a:pt x="338271" y="297180"/>
                </a:cubicBezTo>
                <a:cubicBezTo>
                  <a:pt x="339252" y="298152"/>
                  <a:pt x="341405" y="298609"/>
                  <a:pt x="344729" y="298552"/>
                </a:cubicBezTo>
                <a:lnTo>
                  <a:pt x="359359" y="298552"/>
                </a:lnTo>
                <a:lnTo>
                  <a:pt x="371704" y="298552"/>
                </a:lnTo>
                <a:cubicBezTo>
                  <a:pt x="373694" y="298609"/>
                  <a:pt x="375314" y="298266"/>
                  <a:pt x="376561" y="297523"/>
                </a:cubicBezTo>
                <a:cubicBezTo>
                  <a:pt x="377809" y="296779"/>
                  <a:pt x="379085" y="295293"/>
                  <a:pt x="380390" y="293062"/>
                </a:cubicBezTo>
                <a:cubicBezTo>
                  <a:pt x="382486" y="289422"/>
                  <a:pt x="385267" y="282751"/>
                  <a:pt x="388734" y="273049"/>
                </a:cubicBezTo>
                <a:cubicBezTo>
                  <a:pt x="392201" y="263347"/>
                  <a:pt x="396126" y="251872"/>
                  <a:pt x="400507" y="238625"/>
                </a:cubicBezTo>
                <a:lnTo>
                  <a:pt x="405738" y="238625"/>
                </a:lnTo>
                <a:lnTo>
                  <a:pt x="407137" y="295807"/>
                </a:lnTo>
                <a:cubicBezTo>
                  <a:pt x="413585" y="298921"/>
                  <a:pt x="417833" y="302405"/>
                  <a:pt x="419881" y="306259"/>
                </a:cubicBezTo>
                <a:cubicBezTo>
                  <a:pt x="421929" y="310113"/>
                  <a:pt x="422862" y="314852"/>
                  <a:pt x="422681" y="320476"/>
                </a:cubicBezTo>
                <a:cubicBezTo>
                  <a:pt x="423014" y="331733"/>
                  <a:pt x="417756" y="340392"/>
                  <a:pt x="406906" y="346453"/>
                </a:cubicBezTo>
                <a:cubicBezTo>
                  <a:pt x="396056" y="352514"/>
                  <a:pt x="377616" y="355578"/>
                  <a:pt x="351587" y="355645"/>
                </a:cubicBezTo>
                <a:lnTo>
                  <a:pt x="325069" y="355645"/>
                </a:lnTo>
                <a:cubicBezTo>
                  <a:pt x="304905" y="355930"/>
                  <a:pt x="291856" y="352505"/>
                  <a:pt x="285921" y="345368"/>
                </a:cubicBezTo>
                <a:cubicBezTo>
                  <a:pt x="279987" y="338232"/>
                  <a:pt x="277339" y="325671"/>
                  <a:pt x="277978" y="307687"/>
                </a:cubicBezTo>
                <a:lnTo>
                  <a:pt x="277978" y="197454"/>
                </a:lnTo>
                <a:lnTo>
                  <a:pt x="261061" y="197454"/>
                </a:lnTo>
                <a:cubicBezTo>
                  <a:pt x="257670" y="236765"/>
                  <a:pt x="245936" y="269865"/>
                  <a:pt x="225857" y="296754"/>
                </a:cubicBezTo>
                <a:cubicBezTo>
                  <a:pt x="205778" y="323643"/>
                  <a:pt x="174384" y="344503"/>
                  <a:pt x="131674" y="359336"/>
                </a:cubicBezTo>
                <a:cubicBezTo>
                  <a:pt x="148333" y="366326"/>
                  <a:pt x="169650" y="371228"/>
                  <a:pt x="195624" y="374042"/>
                </a:cubicBezTo>
                <a:cubicBezTo>
                  <a:pt x="221599" y="376855"/>
                  <a:pt x="253775" y="378210"/>
                  <a:pt x="292151" y="378105"/>
                </a:cubicBezTo>
                <a:cubicBezTo>
                  <a:pt x="316520" y="378152"/>
                  <a:pt x="340019" y="377943"/>
                  <a:pt x="362645" y="377475"/>
                </a:cubicBezTo>
                <a:cubicBezTo>
                  <a:pt x="385272" y="377008"/>
                  <a:pt x="408942" y="375997"/>
                  <a:pt x="433654" y="374442"/>
                </a:cubicBezTo>
                <a:lnTo>
                  <a:pt x="433654" y="379475"/>
                </a:lnTo>
                <a:cubicBezTo>
                  <a:pt x="421300" y="382577"/>
                  <a:pt x="411661" y="389162"/>
                  <a:pt x="404736" y="399229"/>
                </a:cubicBezTo>
                <a:cubicBezTo>
                  <a:pt x="397812" y="409296"/>
                  <a:pt x="393659" y="420676"/>
                  <a:pt x="392278" y="433369"/>
                </a:cubicBezTo>
                <a:lnTo>
                  <a:pt x="271120" y="433369"/>
                </a:lnTo>
                <a:cubicBezTo>
                  <a:pt x="239307" y="433400"/>
                  <a:pt x="212914" y="430902"/>
                  <a:pt x="191939" y="425874"/>
                </a:cubicBezTo>
                <a:cubicBezTo>
                  <a:pt x="170965" y="420846"/>
                  <a:pt x="153343" y="413101"/>
                  <a:pt x="139073" y="402639"/>
                </a:cubicBezTo>
                <a:cubicBezTo>
                  <a:pt x="124804" y="392177"/>
                  <a:pt x="111822" y="378811"/>
                  <a:pt x="100127" y="362540"/>
                </a:cubicBezTo>
                <a:cubicBezTo>
                  <a:pt x="96717" y="357783"/>
                  <a:pt x="93593" y="355514"/>
                  <a:pt x="90754" y="355733"/>
                </a:cubicBezTo>
                <a:cubicBezTo>
                  <a:pt x="87916" y="355952"/>
                  <a:pt x="85249" y="358374"/>
                  <a:pt x="82753" y="362998"/>
                </a:cubicBezTo>
                <a:cubicBezTo>
                  <a:pt x="78857" y="370617"/>
                  <a:pt x="73619" y="380427"/>
                  <a:pt x="67037" y="392430"/>
                </a:cubicBezTo>
                <a:cubicBezTo>
                  <a:pt x="60455" y="404432"/>
                  <a:pt x="53959" y="416861"/>
                  <a:pt x="47549" y="429715"/>
                </a:cubicBezTo>
                <a:cubicBezTo>
                  <a:pt x="47958" y="431990"/>
                  <a:pt x="47711" y="433951"/>
                  <a:pt x="46806" y="435598"/>
                </a:cubicBezTo>
                <a:cubicBezTo>
                  <a:pt x="45901" y="437246"/>
                  <a:pt x="44625" y="438636"/>
                  <a:pt x="42977" y="439770"/>
                </a:cubicBezTo>
                <a:lnTo>
                  <a:pt x="2286" y="377189"/>
                </a:lnTo>
                <a:cubicBezTo>
                  <a:pt x="10420" y="373660"/>
                  <a:pt x="19069" y="369617"/>
                  <a:pt x="28232" y="365058"/>
                </a:cubicBezTo>
                <a:cubicBezTo>
                  <a:pt x="37395" y="360500"/>
                  <a:pt x="46272" y="356000"/>
                  <a:pt x="54864" y="351559"/>
                </a:cubicBezTo>
                <a:lnTo>
                  <a:pt x="54864" y="192453"/>
                </a:lnTo>
                <a:lnTo>
                  <a:pt x="2286" y="192453"/>
                </a:lnTo>
                <a:lnTo>
                  <a:pt x="0" y="179194"/>
                </a:lnTo>
                <a:lnTo>
                  <a:pt x="47549" y="179194"/>
                </a:lnTo>
                <a:lnTo>
                  <a:pt x="76352" y="141230"/>
                </a:lnTo>
                <a:lnTo>
                  <a:pt x="136703" y="189710"/>
                </a:lnTo>
                <a:cubicBezTo>
                  <a:pt x="134941" y="192006"/>
                  <a:pt x="132178" y="194045"/>
                  <a:pt x="128416" y="195827"/>
                </a:cubicBezTo>
                <a:cubicBezTo>
                  <a:pt x="124654" y="197608"/>
                  <a:pt x="119491" y="199076"/>
                  <a:pt x="112928" y="200228"/>
                </a:cubicBezTo>
                <a:lnTo>
                  <a:pt x="112928" y="349273"/>
                </a:lnTo>
                <a:cubicBezTo>
                  <a:pt x="116205" y="351482"/>
                  <a:pt x="119710" y="353464"/>
                  <a:pt x="123444" y="355216"/>
                </a:cubicBezTo>
                <a:cubicBezTo>
                  <a:pt x="151781" y="335296"/>
                  <a:pt x="171002" y="312147"/>
                  <a:pt x="181108" y="285767"/>
                </a:cubicBezTo>
                <a:cubicBezTo>
                  <a:pt x="191214" y="259388"/>
                  <a:pt x="196377" y="229950"/>
                  <a:pt x="196596" y="197454"/>
                </a:cubicBezTo>
                <a:lnTo>
                  <a:pt x="151790" y="197454"/>
                </a:lnTo>
                <a:lnTo>
                  <a:pt x="148133" y="184709"/>
                </a:lnTo>
                <a:lnTo>
                  <a:pt x="243230" y="184709"/>
                </a:lnTo>
                <a:lnTo>
                  <a:pt x="243230" y="115158"/>
                </a:lnTo>
                <a:lnTo>
                  <a:pt x="200711" y="115158"/>
                </a:lnTo>
                <a:cubicBezTo>
                  <a:pt x="192938" y="128217"/>
                  <a:pt x="184480" y="140191"/>
                  <a:pt x="175336" y="151077"/>
                </a:cubicBezTo>
                <a:cubicBezTo>
                  <a:pt x="166192" y="161964"/>
                  <a:pt x="156362" y="171649"/>
                  <a:pt x="145847" y="180133"/>
                </a:cubicBezTo>
                <a:lnTo>
                  <a:pt x="139903" y="176930"/>
                </a:lnTo>
                <a:cubicBezTo>
                  <a:pt x="147314" y="157038"/>
                  <a:pt x="153638" y="134039"/>
                  <a:pt x="158877" y="107934"/>
                </a:cubicBezTo>
                <a:cubicBezTo>
                  <a:pt x="164116" y="81830"/>
                  <a:pt x="167697" y="55291"/>
                  <a:pt x="169621" y="28318"/>
                </a:cubicBezTo>
                <a:lnTo>
                  <a:pt x="243230" y="45696"/>
                </a:lnTo>
                <a:close/>
                <a:moveTo>
                  <a:pt x="2942996" y="10487"/>
                </a:moveTo>
                <a:cubicBezTo>
                  <a:pt x="2983894" y="23881"/>
                  <a:pt x="3012226" y="40271"/>
                  <a:pt x="3027993" y="59658"/>
                </a:cubicBezTo>
                <a:cubicBezTo>
                  <a:pt x="3043759" y="79045"/>
                  <a:pt x="3050517" y="97192"/>
                  <a:pt x="3048267" y="114100"/>
                </a:cubicBezTo>
                <a:cubicBezTo>
                  <a:pt x="3046016" y="131008"/>
                  <a:pt x="3038316" y="142441"/>
                  <a:pt x="3025164" y="148397"/>
                </a:cubicBezTo>
                <a:cubicBezTo>
                  <a:pt x="3012012" y="154354"/>
                  <a:pt x="2996968" y="150599"/>
                  <a:pt x="2980030" y="137132"/>
                </a:cubicBezTo>
                <a:cubicBezTo>
                  <a:pt x="2977963" y="115177"/>
                  <a:pt x="2973181" y="93479"/>
                  <a:pt x="2965685" y="72038"/>
                </a:cubicBezTo>
                <a:cubicBezTo>
                  <a:pt x="2958189" y="50597"/>
                  <a:pt x="2949407" y="30842"/>
                  <a:pt x="2939339" y="12773"/>
                </a:cubicBezTo>
                <a:close/>
                <a:moveTo>
                  <a:pt x="1164793" y="9573"/>
                </a:moveTo>
                <a:lnTo>
                  <a:pt x="1239774" y="15517"/>
                </a:lnTo>
                <a:cubicBezTo>
                  <a:pt x="1239393" y="21536"/>
                  <a:pt x="1234669" y="25499"/>
                  <a:pt x="1225601" y="27404"/>
                </a:cubicBezTo>
                <a:lnTo>
                  <a:pt x="1225601" y="74038"/>
                </a:lnTo>
                <a:cubicBezTo>
                  <a:pt x="1238888" y="65628"/>
                  <a:pt x="1251518" y="56960"/>
                  <a:pt x="1263491" y="48035"/>
                </a:cubicBezTo>
                <a:cubicBezTo>
                  <a:pt x="1275464" y="39110"/>
                  <a:pt x="1285237" y="31014"/>
                  <a:pt x="1292809" y="23746"/>
                </a:cubicBezTo>
                <a:lnTo>
                  <a:pt x="1349502" y="75867"/>
                </a:lnTo>
                <a:cubicBezTo>
                  <a:pt x="1343558" y="80515"/>
                  <a:pt x="1333500" y="80363"/>
                  <a:pt x="1319327" y="75410"/>
                </a:cubicBezTo>
                <a:cubicBezTo>
                  <a:pt x="1306992" y="78220"/>
                  <a:pt x="1292685" y="81058"/>
                  <a:pt x="1276407" y="83925"/>
                </a:cubicBezTo>
                <a:cubicBezTo>
                  <a:pt x="1260129" y="86792"/>
                  <a:pt x="1243194" y="89288"/>
                  <a:pt x="1225601" y="91412"/>
                </a:cubicBezTo>
                <a:lnTo>
                  <a:pt x="1225601" y="125245"/>
                </a:lnTo>
                <a:cubicBezTo>
                  <a:pt x="1225458" y="128388"/>
                  <a:pt x="1226201" y="130559"/>
                  <a:pt x="1227830" y="131760"/>
                </a:cubicBezTo>
                <a:cubicBezTo>
                  <a:pt x="1229458" y="132960"/>
                  <a:pt x="1232830" y="133531"/>
                  <a:pt x="1237945" y="133474"/>
                </a:cubicBezTo>
                <a:lnTo>
                  <a:pt x="1270407" y="133474"/>
                </a:lnTo>
                <a:cubicBezTo>
                  <a:pt x="1275531" y="133484"/>
                  <a:pt x="1280370" y="133465"/>
                  <a:pt x="1284923" y="133417"/>
                </a:cubicBezTo>
                <a:cubicBezTo>
                  <a:pt x="1289475" y="133369"/>
                  <a:pt x="1293171" y="133236"/>
                  <a:pt x="1296010" y="133017"/>
                </a:cubicBezTo>
                <a:cubicBezTo>
                  <a:pt x="1298543" y="133017"/>
                  <a:pt x="1300906" y="132674"/>
                  <a:pt x="1303096" y="131988"/>
                </a:cubicBezTo>
                <a:cubicBezTo>
                  <a:pt x="1305287" y="131302"/>
                  <a:pt x="1307192" y="130274"/>
                  <a:pt x="1308811" y="128902"/>
                </a:cubicBezTo>
                <a:cubicBezTo>
                  <a:pt x="1311145" y="126302"/>
                  <a:pt x="1314021" y="121901"/>
                  <a:pt x="1317441" y="115700"/>
                </a:cubicBezTo>
                <a:cubicBezTo>
                  <a:pt x="1320860" y="109500"/>
                  <a:pt x="1324537" y="102013"/>
                  <a:pt x="1328471" y="93241"/>
                </a:cubicBezTo>
                <a:lnTo>
                  <a:pt x="1333043" y="93241"/>
                </a:lnTo>
                <a:lnTo>
                  <a:pt x="1334872" y="129359"/>
                </a:lnTo>
                <a:cubicBezTo>
                  <a:pt x="1342492" y="132684"/>
                  <a:pt x="1347711" y="136208"/>
                  <a:pt x="1350531" y="139932"/>
                </a:cubicBezTo>
                <a:cubicBezTo>
                  <a:pt x="1353350" y="143656"/>
                  <a:pt x="1354684" y="148209"/>
                  <a:pt x="1354531" y="153591"/>
                </a:cubicBezTo>
                <a:cubicBezTo>
                  <a:pt x="1355046" y="165640"/>
                  <a:pt x="1348416" y="174460"/>
                  <a:pt x="1334643" y="180051"/>
                </a:cubicBezTo>
                <a:cubicBezTo>
                  <a:pt x="1320870" y="185643"/>
                  <a:pt x="1296867" y="188405"/>
                  <a:pt x="1262634" y="188338"/>
                </a:cubicBezTo>
                <a:lnTo>
                  <a:pt x="1240231" y="188338"/>
                </a:lnTo>
                <a:lnTo>
                  <a:pt x="1222400" y="188338"/>
                </a:lnTo>
                <a:cubicBezTo>
                  <a:pt x="1198998" y="188700"/>
                  <a:pt x="1183396" y="185347"/>
                  <a:pt x="1175595" y="178280"/>
                </a:cubicBezTo>
                <a:cubicBezTo>
                  <a:pt x="1167794" y="171212"/>
                  <a:pt x="1164193" y="158258"/>
                  <a:pt x="1164793" y="139418"/>
                </a:cubicBezTo>
                <a:close/>
                <a:moveTo>
                  <a:pt x="1061466" y="9344"/>
                </a:moveTo>
                <a:lnTo>
                  <a:pt x="1141019" y="16251"/>
                </a:lnTo>
                <a:cubicBezTo>
                  <a:pt x="1140714" y="19515"/>
                  <a:pt x="1139381" y="22259"/>
                  <a:pt x="1137018" y="24480"/>
                </a:cubicBezTo>
                <a:cubicBezTo>
                  <a:pt x="1134656" y="26702"/>
                  <a:pt x="1130351" y="28286"/>
                  <a:pt x="1124103" y="29233"/>
                </a:cubicBezTo>
                <a:lnTo>
                  <a:pt x="1124103" y="185595"/>
                </a:lnTo>
                <a:cubicBezTo>
                  <a:pt x="1123493" y="187987"/>
                  <a:pt x="1117968" y="190865"/>
                  <a:pt x="1107529" y="194230"/>
                </a:cubicBezTo>
                <a:cubicBezTo>
                  <a:pt x="1097090" y="197595"/>
                  <a:pt x="1085393" y="199444"/>
                  <a:pt x="1072439" y="199778"/>
                </a:cubicBezTo>
                <a:lnTo>
                  <a:pt x="1061466" y="199778"/>
                </a:lnTo>
                <a:lnTo>
                  <a:pt x="1061466" y="140789"/>
                </a:lnTo>
                <a:cubicBezTo>
                  <a:pt x="1052112" y="147171"/>
                  <a:pt x="1041216" y="154181"/>
                  <a:pt x="1028776" y="161821"/>
                </a:cubicBezTo>
                <a:cubicBezTo>
                  <a:pt x="1016337" y="169460"/>
                  <a:pt x="1002239" y="177842"/>
                  <a:pt x="986485" y="186967"/>
                </a:cubicBezTo>
                <a:cubicBezTo>
                  <a:pt x="985314" y="190169"/>
                  <a:pt x="983656" y="192686"/>
                  <a:pt x="981513" y="194516"/>
                </a:cubicBezTo>
                <a:cubicBezTo>
                  <a:pt x="979370" y="196346"/>
                  <a:pt x="976913" y="197490"/>
                  <a:pt x="974141" y="197948"/>
                </a:cubicBezTo>
                <a:lnTo>
                  <a:pt x="938022" y="134389"/>
                </a:lnTo>
                <a:cubicBezTo>
                  <a:pt x="950138" y="133636"/>
                  <a:pt x="967169" y="132055"/>
                  <a:pt x="989114" y="129645"/>
                </a:cubicBezTo>
                <a:cubicBezTo>
                  <a:pt x="1011060" y="127235"/>
                  <a:pt x="1035177" y="124397"/>
                  <a:pt x="1061466" y="121130"/>
                </a:cubicBezTo>
                <a:lnTo>
                  <a:pt x="1061466" y="79982"/>
                </a:lnTo>
                <a:lnTo>
                  <a:pt x="955396" y="79982"/>
                </a:lnTo>
                <a:lnTo>
                  <a:pt x="951281" y="67180"/>
                </a:lnTo>
                <a:lnTo>
                  <a:pt x="1061466" y="67180"/>
                </a:lnTo>
                <a:close/>
                <a:moveTo>
                  <a:pt x="1717929" y="7773"/>
                </a:moveTo>
                <a:lnTo>
                  <a:pt x="1777822" y="52522"/>
                </a:lnTo>
                <a:cubicBezTo>
                  <a:pt x="1776479" y="54430"/>
                  <a:pt x="1774365" y="56338"/>
                  <a:pt x="1771479" y="58246"/>
                </a:cubicBezTo>
                <a:cubicBezTo>
                  <a:pt x="1768593" y="60154"/>
                  <a:pt x="1764763" y="61604"/>
                  <a:pt x="1759991" y="62596"/>
                </a:cubicBezTo>
                <a:lnTo>
                  <a:pt x="1759991" y="156771"/>
                </a:lnTo>
                <a:cubicBezTo>
                  <a:pt x="1759560" y="157944"/>
                  <a:pt x="1756308" y="159566"/>
                  <a:pt x="1750238" y="161637"/>
                </a:cubicBezTo>
                <a:cubicBezTo>
                  <a:pt x="1744167" y="163709"/>
                  <a:pt x="1736954" y="165602"/>
                  <a:pt x="1728597" y="167317"/>
                </a:cubicBezTo>
                <a:cubicBezTo>
                  <a:pt x="1720240" y="169033"/>
                  <a:pt x="1712417" y="169943"/>
                  <a:pt x="1705127" y="170047"/>
                </a:cubicBezTo>
                <a:lnTo>
                  <a:pt x="1693697" y="170047"/>
                </a:lnTo>
                <a:lnTo>
                  <a:pt x="1693697" y="150362"/>
                </a:lnTo>
                <a:lnTo>
                  <a:pt x="1614602" y="150362"/>
                </a:lnTo>
                <a:cubicBezTo>
                  <a:pt x="1625899" y="152117"/>
                  <a:pt x="1633531" y="155678"/>
                  <a:pt x="1637496" y="161044"/>
                </a:cubicBezTo>
                <a:cubicBezTo>
                  <a:pt x="1641461" y="166410"/>
                  <a:pt x="1642556" y="172209"/>
                  <a:pt x="1640781" y="178440"/>
                </a:cubicBezTo>
                <a:cubicBezTo>
                  <a:pt x="1639006" y="184671"/>
                  <a:pt x="1635156" y="189961"/>
                  <a:pt x="1629232" y="194310"/>
                </a:cubicBezTo>
                <a:lnTo>
                  <a:pt x="1746275" y="194310"/>
                </a:lnTo>
                <a:lnTo>
                  <a:pt x="1776451" y="154991"/>
                </a:lnTo>
                <a:cubicBezTo>
                  <a:pt x="1776750" y="155206"/>
                  <a:pt x="1779961" y="157723"/>
                  <a:pt x="1786086" y="162542"/>
                </a:cubicBezTo>
                <a:cubicBezTo>
                  <a:pt x="1792210" y="167362"/>
                  <a:pt x="1799452" y="173196"/>
                  <a:pt x="1807811" y="180045"/>
                </a:cubicBezTo>
                <a:cubicBezTo>
                  <a:pt x="1816171" y="186894"/>
                  <a:pt x="1823853" y="193470"/>
                  <a:pt x="1830858" y="199772"/>
                </a:cubicBezTo>
                <a:cubicBezTo>
                  <a:pt x="1830353" y="202266"/>
                  <a:pt x="1828962" y="204106"/>
                  <a:pt x="1826686" y="205291"/>
                </a:cubicBezTo>
                <a:cubicBezTo>
                  <a:pt x="1824409" y="206476"/>
                  <a:pt x="1821533" y="207064"/>
                  <a:pt x="1818056" y="207055"/>
                </a:cubicBezTo>
                <a:lnTo>
                  <a:pt x="1707871" y="207055"/>
                </a:lnTo>
                <a:lnTo>
                  <a:pt x="1765478" y="250058"/>
                </a:lnTo>
                <a:cubicBezTo>
                  <a:pt x="1764135" y="251745"/>
                  <a:pt x="1762020" y="253518"/>
                  <a:pt x="1759134" y="255376"/>
                </a:cubicBezTo>
                <a:cubicBezTo>
                  <a:pt x="1756248" y="257235"/>
                  <a:pt x="1752419" y="258665"/>
                  <a:pt x="1747647" y="259665"/>
                </a:cubicBezTo>
                <a:lnTo>
                  <a:pt x="1747647" y="315871"/>
                </a:lnTo>
                <a:cubicBezTo>
                  <a:pt x="1747201" y="317038"/>
                  <a:pt x="1743876" y="318619"/>
                  <a:pt x="1737673" y="320616"/>
                </a:cubicBezTo>
                <a:cubicBezTo>
                  <a:pt x="1731470" y="322613"/>
                  <a:pt x="1724149" y="324432"/>
                  <a:pt x="1715711" y="326073"/>
                </a:cubicBezTo>
                <a:cubicBezTo>
                  <a:pt x="1707272" y="327715"/>
                  <a:pt x="1699477" y="328585"/>
                  <a:pt x="1692326" y="328683"/>
                </a:cubicBezTo>
                <a:lnTo>
                  <a:pt x="1680439" y="328683"/>
                </a:lnTo>
                <a:lnTo>
                  <a:pt x="1680439" y="312668"/>
                </a:lnTo>
                <a:lnTo>
                  <a:pt x="1647520" y="312668"/>
                </a:lnTo>
                <a:lnTo>
                  <a:pt x="1647520" y="374899"/>
                </a:lnTo>
                <a:cubicBezTo>
                  <a:pt x="1647811" y="388465"/>
                  <a:pt x="1646112" y="400119"/>
                  <a:pt x="1642423" y="409859"/>
                </a:cubicBezTo>
                <a:cubicBezTo>
                  <a:pt x="1638735" y="419600"/>
                  <a:pt x="1631312" y="427361"/>
                  <a:pt x="1620156" y="433141"/>
                </a:cubicBezTo>
                <a:cubicBezTo>
                  <a:pt x="1609000" y="438922"/>
                  <a:pt x="1592366" y="442655"/>
                  <a:pt x="1570254" y="444342"/>
                </a:cubicBezTo>
                <a:cubicBezTo>
                  <a:pt x="1569891" y="434759"/>
                  <a:pt x="1569130" y="426517"/>
                  <a:pt x="1567967" y="419618"/>
                </a:cubicBezTo>
                <a:cubicBezTo>
                  <a:pt x="1566805" y="412718"/>
                  <a:pt x="1564672" y="407104"/>
                  <a:pt x="1561567" y="402774"/>
                </a:cubicBezTo>
                <a:cubicBezTo>
                  <a:pt x="1559071" y="398824"/>
                  <a:pt x="1555261" y="395189"/>
                  <a:pt x="1550137" y="391868"/>
                </a:cubicBezTo>
                <a:cubicBezTo>
                  <a:pt x="1545012" y="388547"/>
                  <a:pt x="1537087" y="385939"/>
                  <a:pt x="1526362" y="384045"/>
                </a:cubicBezTo>
                <a:cubicBezTo>
                  <a:pt x="1510570" y="395389"/>
                  <a:pt x="1492434" y="405476"/>
                  <a:pt x="1471955" y="414308"/>
                </a:cubicBezTo>
                <a:cubicBezTo>
                  <a:pt x="1451477" y="423139"/>
                  <a:pt x="1430141" y="429800"/>
                  <a:pt x="1407947" y="434292"/>
                </a:cubicBezTo>
                <a:lnTo>
                  <a:pt x="1405204" y="429268"/>
                </a:lnTo>
                <a:cubicBezTo>
                  <a:pt x="1422321" y="416735"/>
                  <a:pt x="1437923" y="401940"/>
                  <a:pt x="1452010" y="384883"/>
                </a:cubicBezTo>
                <a:cubicBezTo>
                  <a:pt x="1466098" y="367826"/>
                  <a:pt x="1477470" y="351075"/>
                  <a:pt x="1486129" y="334632"/>
                </a:cubicBezTo>
                <a:lnTo>
                  <a:pt x="1480185" y="334632"/>
                </a:lnTo>
                <a:lnTo>
                  <a:pt x="1480185" y="210258"/>
                </a:lnTo>
                <a:lnTo>
                  <a:pt x="1549679" y="236373"/>
                </a:lnTo>
                <a:lnTo>
                  <a:pt x="1675867" y="236373"/>
                </a:lnTo>
                <a:lnTo>
                  <a:pt x="1702384" y="207055"/>
                </a:lnTo>
                <a:lnTo>
                  <a:pt x="1402461" y="207055"/>
                </a:lnTo>
                <a:lnTo>
                  <a:pt x="1398804" y="194310"/>
                </a:lnTo>
                <a:lnTo>
                  <a:pt x="1592656" y="194310"/>
                </a:lnTo>
                <a:cubicBezTo>
                  <a:pt x="1590618" y="186795"/>
                  <a:pt x="1587265" y="179623"/>
                  <a:pt x="1582598" y="172794"/>
                </a:cubicBezTo>
                <a:cubicBezTo>
                  <a:pt x="1577931" y="165965"/>
                  <a:pt x="1573206" y="160624"/>
                  <a:pt x="1568425" y="156771"/>
                </a:cubicBezTo>
                <a:lnTo>
                  <a:pt x="1571168" y="154025"/>
                </a:lnTo>
                <a:cubicBezTo>
                  <a:pt x="1575064" y="153099"/>
                  <a:pt x="1578817" y="152317"/>
                  <a:pt x="1582426" y="151678"/>
                </a:cubicBezTo>
                <a:cubicBezTo>
                  <a:pt x="1586036" y="151039"/>
                  <a:pt x="1589446" y="150600"/>
                  <a:pt x="1592656" y="150362"/>
                </a:cubicBezTo>
                <a:lnTo>
                  <a:pt x="1534592" y="150362"/>
                </a:lnTo>
                <a:lnTo>
                  <a:pt x="1534592" y="162265"/>
                </a:lnTo>
                <a:cubicBezTo>
                  <a:pt x="1533925" y="165689"/>
                  <a:pt x="1527943" y="169713"/>
                  <a:pt x="1516647" y="174339"/>
                </a:cubicBezTo>
                <a:cubicBezTo>
                  <a:pt x="1505350" y="178965"/>
                  <a:pt x="1492739" y="181502"/>
                  <a:pt x="1478813" y="181950"/>
                </a:cubicBezTo>
                <a:lnTo>
                  <a:pt x="1469669" y="181950"/>
                </a:lnTo>
                <a:lnTo>
                  <a:pt x="1469669" y="13259"/>
                </a:lnTo>
                <a:lnTo>
                  <a:pt x="1538250" y="39320"/>
                </a:lnTo>
                <a:lnTo>
                  <a:pt x="1689125" y="39320"/>
                </a:lnTo>
                <a:close/>
                <a:moveTo>
                  <a:pt x="2530096" y="5939"/>
                </a:moveTo>
                <a:cubicBezTo>
                  <a:pt x="2540750" y="6453"/>
                  <a:pt x="2549450" y="8234"/>
                  <a:pt x="2556197" y="11284"/>
                </a:cubicBezTo>
                <a:cubicBezTo>
                  <a:pt x="2569690" y="17384"/>
                  <a:pt x="2577112" y="25390"/>
                  <a:pt x="2578464" y="35303"/>
                </a:cubicBezTo>
                <a:cubicBezTo>
                  <a:pt x="2579816" y="45216"/>
                  <a:pt x="2576841" y="53870"/>
                  <a:pt x="2569540" y="61265"/>
                </a:cubicBezTo>
                <a:lnTo>
                  <a:pt x="2644521" y="61265"/>
                </a:lnTo>
                <a:lnTo>
                  <a:pt x="2676068" y="22403"/>
                </a:lnTo>
                <a:cubicBezTo>
                  <a:pt x="2676373" y="22612"/>
                  <a:pt x="2679725" y="25090"/>
                  <a:pt x="2686126" y="29836"/>
                </a:cubicBezTo>
                <a:cubicBezTo>
                  <a:pt x="2692527" y="34582"/>
                  <a:pt x="2700147" y="40343"/>
                  <a:pt x="2708986" y="47119"/>
                </a:cubicBezTo>
                <a:cubicBezTo>
                  <a:pt x="2717825" y="53894"/>
                  <a:pt x="2726055" y="60430"/>
                  <a:pt x="2733675" y="66727"/>
                </a:cubicBezTo>
                <a:cubicBezTo>
                  <a:pt x="2732941" y="69221"/>
                  <a:pt x="2731437" y="71061"/>
                  <a:pt x="2729160" y="72246"/>
                </a:cubicBezTo>
                <a:cubicBezTo>
                  <a:pt x="2726884" y="73431"/>
                  <a:pt x="2724121" y="74019"/>
                  <a:pt x="2720873" y="74010"/>
                </a:cubicBezTo>
                <a:lnTo>
                  <a:pt x="2612517" y="74010"/>
                </a:lnTo>
                <a:lnTo>
                  <a:pt x="2669210" y="89111"/>
                </a:lnTo>
                <a:cubicBezTo>
                  <a:pt x="2668534" y="91923"/>
                  <a:pt x="2666800" y="94192"/>
                  <a:pt x="2664009" y="95918"/>
                </a:cubicBezTo>
                <a:cubicBezTo>
                  <a:pt x="2661218" y="97644"/>
                  <a:pt x="2657313" y="98425"/>
                  <a:pt x="2652293" y="98263"/>
                </a:cubicBezTo>
                <a:cubicBezTo>
                  <a:pt x="2644350" y="103688"/>
                  <a:pt x="2635091" y="109771"/>
                  <a:pt x="2624518" y="116511"/>
                </a:cubicBezTo>
                <a:cubicBezTo>
                  <a:pt x="2613946" y="123252"/>
                  <a:pt x="2603087" y="129678"/>
                  <a:pt x="2591943" y="135789"/>
                </a:cubicBezTo>
                <a:lnTo>
                  <a:pt x="2671496" y="135789"/>
                </a:lnTo>
                <a:lnTo>
                  <a:pt x="2703042" y="96927"/>
                </a:lnTo>
                <a:cubicBezTo>
                  <a:pt x="2703347" y="97136"/>
                  <a:pt x="2706700" y="99613"/>
                  <a:pt x="2713101" y="104360"/>
                </a:cubicBezTo>
                <a:cubicBezTo>
                  <a:pt x="2719502" y="109106"/>
                  <a:pt x="2727122" y="114867"/>
                  <a:pt x="2735961" y="121642"/>
                </a:cubicBezTo>
                <a:cubicBezTo>
                  <a:pt x="2744800" y="128418"/>
                  <a:pt x="2753030" y="134954"/>
                  <a:pt x="2760650" y="141251"/>
                </a:cubicBezTo>
                <a:cubicBezTo>
                  <a:pt x="2759926" y="143745"/>
                  <a:pt x="2758402" y="145584"/>
                  <a:pt x="2756078" y="146769"/>
                </a:cubicBezTo>
                <a:cubicBezTo>
                  <a:pt x="2753754" y="147955"/>
                  <a:pt x="2750858" y="148543"/>
                  <a:pt x="2747391" y="148533"/>
                </a:cubicBezTo>
                <a:lnTo>
                  <a:pt x="2651379" y="148533"/>
                </a:lnTo>
                <a:lnTo>
                  <a:pt x="2707157" y="190156"/>
                </a:lnTo>
                <a:cubicBezTo>
                  <a:pt x="2705795" y="192033"/>
                  <a:pt x="2703605" y="193882"/>
                  <a:pt x="2700585" y="195702"/>
                </a:cubicBezTo>
                <a:cubicBezTo>
                  <a:pt x="2697566" y="197522"/>
                  <a:pt x="2693660" y="199028"/>
                  <a:pt x="2688869" y="200219"/>
                </a:cubicBezTo>
                <a:lnTo>
                  <a:pt x="2688869" y="293468"/>
                </a:lnTo>
                <a:cubicBezTo>
                  <a:pt x="2688463" y="294824"/>
                  <a:pt x="2685364" y="296792"/>
                  <a:pt x="2679573" y="299369"/>
                </a:cubicBezTo>
                <a:cubicBezTo>
                  <a:pt x="2673782" y="301947"/>
                  <a:pt x="2666822" y="304322"/>
                  <a:pt x="2658694" y="306492"/>
                </a:cubicBezTo>
                <a:cubicBezTo>
                  <a:pt x="2650566" y="308663"/>
                  <a:pt x="2642794" y="309816"/>
                  <a:pt x="2635377" y="309952"/>
                </a:cubicBezTo>
                <a:lnTo>
                  <a:pt x="2623947" y="309952"/>
                </a:lnTo>
                <a:lnTo>
                  <a:pt x="2623947" y="292094"/>
                </a:lnTo>
                <a:lnTo>
                  <a:pt x="2468042" y="292094"/>
                </a:lnTo>
                <a:lnTo>
                  <a:pt x="2468042" y="296673"/>
                </a:lnTo>
                <a:cubicBezTo>
                  <a:pt x="2467384" y="299878"/>
                  <a:pt x="2461498" y="303769"/>
                  <a:pt x="2450382" y="308345"/>
                </a:cubicBezTo>
                <a:cubicBezTo>
                  <a:pt x="2439267" y="312922"/>
                  <a:pt x="2426865" y="315439"/>
                  <a:pt x="2413178" y="315897"/>
                </a:cubicBezTo>
                <a:lnTo>
                  <a:pt x="2404034" y="315897"/>
                </a:lnTo>
                <a:cubicBezTo>
                  <a:pt x="2413902" y="343110"/>
                  <a:pt x="2415997" y="365722"/>
                  <a:pt x="2410320" y="383734"/>
                </a:cubicBezTo>
                <a:cubicBezTo>
                  <a:pt x="2404643" y="401746"/>
                  <a:pt x="2395080" y="413728"/>
                  <a:pt x="2381631" y="419681"/>
                </a:cubicBezTo>
                <a:cubicBezTo>
                  <a:pt x="2372030" y="423739"/>
                  <a:pt x="2362657" y="424082"/>
                  <a:pt x="2353513" y="420710"/>
                </a:cubicBezTo>
                <a:cubicBezTo>
                  <a:pt x="2344369" y="417338"/>
                  <a:pt x="2338197" y="410594"/>
                  <a:pt x="2334996" y="400479"/>
                </a:cubicBezTo>
                <a:cubicBezTo>
                  <a:pt x="2332958" y="390849"/>
                  <a:pt x="2334292" y="382677"/>
                  <a:pt x="2338997" y="375962"/>
                </a:cubicBezTo>
                <a:cubicBezTo>
                  <a:pt x="2343702" y="369246"/>
                  <a:pt x="2350294" y="364160"/>
                  <a:pt x="2358771" y="360703"/>
                </a:cubicBezTo>
                <a:cubicBezTo>
                  <a:pt x="2368153" y="357112"/>
                  <a:pt x="2376707" y="350920"/>
                  <a:pt x="2384431" y="342129"/>
                </a:cubicBezTo>
                <a:cubicBezTo>
                  <a:pt x="2392156" y="333337"/>
                  <a:pt x="2396252" y="322917"/>
                  <a:pt x="2396718" y="310868"/>
                </a:cubicBezTo>
                <a:lnTo>
                  <a:pt x="2402205" y="310868"/>
                </a:lnTo>
                <a:lnTo>
                  <a:pt x="2404034" y="315440"/>
                </a:lnTo>
                <a:lnTo>
                  <a:pt x="2404034" y="151282"/>
                </a:lnTo>
                <a:lnTo>
                  <a:pt x="2471242" y="176937"/>
                </a:lnTo>
                <a:lnTo>
                  <a:pt x="2619375" y="176937"/>
                </a:lnTo>
                <a:lnTo>
                  <a:pt x="2645435" y="148533"/>
                </a:lnTo>
                <a:lnTo>
                  <a:pt x="2340483" y="148533"/>
                </a:lnTo>
                <a:lnTo>
                  <a:pt x="2336825" y="135789"/>
                </a:lnTo>
                <a:lnTo>
                  <a:pt x="2473071" y="135789"/>
                </a:lnTo>
                <a:cubicBezTo>
                  <a:pt x="2471223" y="135093"/>
                  <a:pt x="2469318" y="134198"/>
                  <a:pt x="2467356" y="133103"/>
                </a:cubicBezTo>
                <a:cubicBezTo>
                  <a:pt x="2465394" y="132007"/>
                  <a:pt x="2463489" y="130769"/>
                  <a:pt x="2461641" y="129388"/>
                </a:cubicBezTo>
                <a:cubicBezTo>
                  <a:pt x="2461212" y="119349"/>
                  <a:pt x="2459098" y="109594"/>
                  <a:pt x="2455297" y="100124"/>
                </a:cubicBezTo>
                <a:cubicBezTo>
                  <a:pt x="2451497" y="90653"/>
                  <a:pt x="2447211" y="82720"/>
                  <a:pt x="2442439" y="76324"/>
                </a:cubicBezTo>
                <a:lnTo>
                  <a:pt x="2445639" y="74038"/>
                </a:lnTo>
                <a:cubicBezTo>
                  <a:pt x="2475064" y="74724"/>
                  <a:pt x="2495209" y="79245"/>
                  <a:pt x="2506074" y="87603"/>
                </a:cubicBezTo>
                <a:cubicBezTo>
                  <a:pt x="2516940" y="95960"/>
                  <a:pt x="2521201" y="104954"/>
                  <a:pt x="2518859" y="114585"/>
                </a:cubicBezTo>
                <a:cubicBezTo>
                  <a:pt x="2516516" y="124216"/>
                  <a:pt x="2510245" y="131284"/>
                  <a:pt x="2500046" y="135789"/>
                </a:cubicBezTo>
                <a:lnTo>
                  <a:pt x="2576398" y="135789"/>
                </a:lnTo>
                <a:cubicBezTo>
                  <a:pt x="2578503" y="126379"/>
                  <a:pt x="2580580" y="116139"/>
                  <a:pt x="2582627" y="105071"/>
                </a:cubicBezTo>
                <a:cubicBezTo>
                  <a:pt x="2584676" y="94002"/>
                  <a:pt x="2586409" y="83648"/>
                  <a:pt x="2587828" y="74010"/>
                </a:cubicBezTo>
                <a:lnTo>
                  <a:pt x="2369286" y="74010"/>
                </a:lnTo>
                <a:lnTo>
                  <a:pt x="2365629" y="61265"/>
                </a:lnTo>
                <a:lnTo>
                  <a:pt x="2525649" y="61265"/>
                </a:lnTo>
                <a:cubicBezTo>
                  <a:pt x="2522230" y="51255"/>
                  <a:pt x="2517181" y="41786"/>
                  <a:pt x="2510504" y="32858"/>
                </a:cubicBezTo>
                <a:cubicBezTo>
                  <a:pt x="2503827" y="23930"/>
                  <a:pt x="2496836" y="16626"/>
                  <a:pt x="2489530" y="10945"/>
                </a:cubicBezTo>
                <a:lnTo>
                  <a:pt x="2492273" y="8201"/>
                </a:lnTo>
                <a:cubicBezTo>
                  <a:pt x="2506835" y="6179"/>
                  <a:pt x="2519442" y="5425"/>
                  <a:pt x="2530096" y="5939"/>
                </a:cubicBezTo>
                <a:close/>
                <a:moveTo>
                  <a:pt x="843000" y="0"/>
                </a:moveTo>
                <a:cubicBezTo>
                  <a:pt x="843304" y="229"/>
                  <a:pt x="846604" y="2870"/>
                  <a:pt x="852898" y="7924"/>
                </a:cubicBezTo>
                <a:cubicBezTo>
                  <a:pt x="859193" y="12978"/>
                  <a:pt x="866656" y="19072"/>
                  <a:pt x="875288" y="26206"/>
                </a:cubicBezTo>
                <a:cubicBezTo>
                  <a:pt x="883919" y="33341"/>
                  <a:pt x="891893" y="40143"/>
                  <a:pt x="899208" y="46612"/>
                </a:cubicBezTo>
                <a:cubicBezTo>
                  <a:pt x="898474" y="49106"/>
                  <a:pt x="896969" y="50946"/>
                  <a:pt x="894693" y="52131"/>
                </a:cubicBezTo>
                <a:cubicBezTo>
                  <a:pt x="892416" y="53316"/>
                  <a:pt x="889654" y="53904"/>
                  <a:pt x="886406" y="53895"/>
                </a:cubicBezTo>
                <a:lnTo>
                  <a:pt x="815139" y="53895"/>
                </a:lnTo>
                <a:cubicBezTo>
                  <a:pt x="807428" y="63895"/>
                  <a:pt x="798945" y="73868"/>
                  <a:pt x="789690" y="83812"/>
                </a:cubicBezTo>
                <a:cubicBezTo>
                  <a:pt x="780435" y="93757"/>
                  <a:pt x="771380" y="102700"/>
                  <a:pt x="762525" y="110643"/>
                </a:cubicBezTo>
                <a:lnTo>
                  <a:pt x="811937" y="110643"/>
                </a:lnTo>
                <a:lnTo>
                  <a:pt x="835236" y="85929"/>
                </a:lnTo>
                <a:lnTo>
                  <a:pt x="883206" y="122022"/>
                </a:lnTo>
                <a:cubicBezTo>
                  <a:pt x="881834" y="123657"/>
                  <a:pt x="879891" y="125179"/>
                  <a:pt x="877376" y="126589"/>
                </a:cubicBezTo>
                <a:cubicBezTo>
                  <a:pt x="874862" y="127998"/>
                  <a:pt x="871776" y="129065"/>
                  <a:pt x="868118" y="129790"/>
                </a:cubicBezTo>
                <a:lnTo>
                  <a:pt x="868118" y="281636"/>
                </a:lnTo>
                <a:cubicBezTo>
                  <a:pt x="867709" y="282892"/>
                  <a:pt x="865216" y="284606"/>
                  <a:pt x="860640" y="286776"/>
                </a:cubicBezTo>
                <a:cubicBezTo>
                  <a:pt x="856063" y="288946"/>
                  <a:pt x="850489" y="290888"/>
                  <a:pt x="843915" y="292602"/>
                </a:cubicBezTo>
                <a:cubicBezTo>
                  <a:pt x="859843" y="299667"/>
                  <a:pt x="870592" y="308153"/>
                  <a:pt x="876162" y="318061"/>
                </a:cubicBezTo>
                <a:cubicBezTo>
                  <a:pt x="881732" y="327968"/>
                  <a:pt x="883251" y="337340"/>
                  <a:pt x="880720" y="346176"/>
                </a:cubicBezTo>
                <a:cubicBezTo>
                  <a:pt x="878188" y="355013"/>
                  <a:pt x="872735" y="361357"/>
                  <a:pt x="864360" y="365208"/>
                </a:cubicBezTo>
                <a:cubicBezTo>
                  <a:pt x="855986" y="369060"/>
                  <a:pt x="845818" y="368463"/>
                  <a:pt x="833857" y="363417"/>
                </a:cubicBezTo>
                <a:cubicBezTo>
                  <a:pt x="828121" y="351319"/>
                  <a:pt x="820497" y="339168"/>
                  <a:pt x="810985" y="326962"/>
                </a:cubicBezTo>
                <a:cubicBezTo>
                  <a:pt x="801473" y="314757"/>
                  <a:pt x="791569" y="303763"/>
                  <a:pt x="781272" y="293979"/>
                </a:cubicBezTo>
                <a:cubicBezTo>
                  <a:pt x="773410" y="311764"/>
                  <a:pt x="760342" y="327102"/>
                  <a:pt x="742069" y="339993"/>
                </a:cubicBezTo>
                <a:cubicBezTo>
                  <a:pt x="723796" y="352884"/>
                  <a:pt x="698163" y="363435"/>
                  <a:pt x="665171" y="371647"/>
                </a:cubicBezTo>
                <a:lnTo>
                  <a:pt x="661055" y="364332"/>
                </a:lnTo>
                <a:cubicBezTo>
                  <a:pt x="690487" y="350388"/>
                  <a:pt x="711384" y="333322"/>
                  <a:pt x="723747" y="313135"/>
                </a:cubicBezTo>
                <a:lnTo>
                  <a:pt x="731674" y="286631"/>
                </a:lnTo>
                <a:lnTo>
                  <a:pt x="732787" y="285746"/>
                </a:lnTo>
                <a:lnTo>
                  <a:pt x="732787" y="282912"/>
                </a:lnTo>
                <a:lnTo>
                  <a:pt x="745898" y="239079"/>
                </a:lnTo>
                <a:cubicBezTo>
                  <a:pt x="748303" y="209895"/>
                  <a:pt x="749286" y="174838"/>
                  <a:pt x="748846" y="133905"/>
                </a:cubicBezTo>
                <a:lnTo>
                  <a:pt x="816054" y="147168"/>
                </a:lnTo>
                <a:lnTo>
                  <a:pt x="816054" y="123387"/>
                </a:lnTo>
                <a:lnTo>
                  <a:pt x="732787" y="123387"/>
                </a:lnTo>
                <a:lnTo>
                  <a:pt x="732787" y="282912"/>
                </a:lnTo>
                <a:lnTo>
                  <a:pt x="731674" y="286631"/>
                </a:lnTo>
                <a:lnTo>
                  <a:pt x="721941" y="294372"/>
                </a:lnTo>
                <a:cubicBezTo>
                  <a:pt x="715015" y="297789"/>
                  <a:pt x="706604" y="300090"/>
                  <a:pt x="696710" y="301277"/>
                </a:cubicBezTo>
                <a:lnTo>
                  <a:pt x="698080" y="302642"/>
                </a:lnTo>
                <a:cubicBezTo>
                  <a:pt x="697347" y="305136"/>
                  <a:pt x="695844" y="306976"/>
                  <a:pt x="693570" y="308161"/>
                </a:cubicBezTo>
                <a:cubicBezTo>
                  <a:pt x="691296" y="309346"/>
                  <a:pt x="688537" y="309934"/>
                  <a:pt x="685293" y="309925"/>
                </a:cubicBezTo>
                <a:lnTo>
                  <a:pt x="611657" y="309925"/>
                </a:lnTo>
                <a:lnTo>
                  <a:pt x="611657" y="372161"/>
                </a:lnTo>
                <a:cubicBezTo>
                  <a:pt x="624183" y="374171"/>
                  <a:pt x="637994" y="375523"/>
                  <a:pt x="653091" y="376219"/>
                </a:cubicBezTo>
                <a:cubicBezTo>
                  <a:pt x="668188" y="376914"/>
                  <a:pt x="684857" y="377238"/>
                  <a:pt x="703097" y="377190"/>
                </a:cubicBezTo>
                <a:cubicBezTo>
                  <a:pt x="714170" y="377194"/>
                  <a:pt x="728286" y="377187"/>
                  <a:pt x="745446" y="377169"/>
                </a:cubicBezTo>
                <a:cubicBezTo>
                  <a:pt x="762605" y="377151"/>
                  <a:pt x="780836" y="377101"/>
                  <a:pt x="800138" y="377019"/>
                </a:cubicBezTo>
                <a:cubicBezTo>
                  <a:pt x="819441" y="376937"/>
                  <a:pt x="837843" y="376801"/>
                  <a:pt x="855345" y="376612"/>
                </a:cubicBezTo>
                <a:cubicBezTo>
                  <a:pt x="872847" y="376422"/>
                  <a:pt x="887478" y="376158"/>
                  <a:pt x="899236" y="375819"/>
                </a:cubicBezTo>
                <a:lnTo>
                  <a:pt x="899208" y="381277"/>
                </a:lnTo>
                <a:cubicBezTo>
                  <a:pt x="887349" y="384601"/>
                  <a:pt x="878492" y="391325"/>
                  <a:pt x="872638" y="401447"/>
                </a:cubicBezTo>
                <a:cubicBezTo>
                  <a:pt x="866784" y="411569"/>
                  <a:pt x="863763" y="422972"/>
                  <a:pt x="863575" y="435655"/>
                </a:cubicBezTo>
                <a:lnTo>
                  <a:pt x="701726" y="435655"/>
                </a:lnTo>
                <a:cubicBezTo>
                  <a:pt x="655501" y="436293"/>
                  <a:pt x="618334" y="430677"/>
                  <a:pt x="590226" y="418808"/>
                </a:cubicBezTo>
                <a:cubicBezTo>
                  <a:pt x="562118" y="406939"/>
                  <a:pt x="540610" y="384987"/>
                  <a:pt x="525704" y="352952"/>
                </a:cubicBezTo>
                <a:cubicBezTo>
                  <a:pt x="520103" y="370466"/>
                  <a:pt x="512331" y="386975"/>
                  <a:pt x="502387" y="402480"/>
                </a:cubicBezTo>
                <a:cubicBezTo>
                  <a:pt x="492443" y="417985"/>
                  <a:pt x="479641" y="431634"/>
                  <a:pt x="463982" y="443427"/>
                </a:cubicBezTo>
                <a:lnTo>
                  <a:pt x="460324" y="438855"/>
                </a:lnTo>
                <a:cubicBezTo>
                  <a:pt x="468328" y="421988"/>
                  <a:pt x="474266" y="403083"/>
                  <a:pt x="478138" y="382142"/>
                </a:cubicBezTo>
                <a:cubicBezTo>
                  <a:pt x="482010" y="361200"/>
                  <a:pt x="484257" y="339849"/>
                  <a:pt x="484878" y="318089"/>
                </a:cubicBezTo>
                <a:cubicBezTo>
                  <a:pt x="485498" y="296329"/>
                  <a:pt x="484934" y="275786"/>
                  <a:pt x="483184" y="256461"/>
                </a:cubicBezTo>
                <a:lnTo>
                  <a:pt x="552221" y="260119"/>
                </a:lnTo>
                <a:lnTo>
                  <a:pt x="552221" y="233115"/>
                </a:lnTo>
                <a:lnTo>
                  <a:pt x="464468" y="233115"/>
                </a:lnTo>
                <a:lnTo>
                  <a:pt x="460810" y="220371"/>
                </a:lnTo>
                <a:lnTo>
                  <a:pt x="611673" y="220371"/>
                </a:lnTo>
                <a:lnTo>
                  <a:pt x="632684" y="191984"/>
                </a:lnTo>
                <a:cubicBezTo>
                  <a:pt x="628516" y="193138"/>
                  <a:pt x="624291" y="194034"/>
                  <a:pt x="620009" y="194674"/>
                </a:cubicBezTo>
                <a:cubicBezTo>
                  <a:pt x="615726" y="195313"/>
                  <a:pt x="611730" y="195637"/>
                  <a:pt x="608018" y="195647"/>
                </a:cubicBezTo>
                <a:lnTo>
                  <a:pt x="597513" y="195647"/>
                </a:lnTo>
                <a:lnTo>
                  <a:pt x="597513" y="180537"/>
                </a:lnTo>
                <a:lnTo>
                  <a:pt x="543506" y="180537"/>
                </a:lnTo>
                <a:lnTo>
                  <a:pt x="543506" y="191526"/>
                </a:lnTo>
                <a:cubicBezTo>
                  <a:pt x="542935" y="194712"/>
                  <a:pt x="537568" y="198527"/>
                  <a:pt x="527405" y="202972"/>
                </a:cubicBezTo>
                <a:cubicBezTo>
                  <a:pt x="517242" y="207417"/>
                  <a:pt x="505709" y="209859"/>
                  <a:pt x="492806" y="210298"/>
                </a:cubicBezTo>
                <a:lnTo>
                  <a:pt x="484127" y="210298"/>
                </a:lnTo>
                <a:lnTo>
                  <a:pt x="484127" y="17831"/>
                </a:lnTo>
                <a:lnTo>
                  <a:pt x="545794" y="41606"/>
                </a:lnTo>
                <a:lnTo>
                  <a:pt x="592478" y="41606"/>
                </a:lnTo>
                <a:lnTo>
                  <a:pt x="619894" y="10973"/>
                </a:lnTo>
                <a:lnTo>
                  <a:pt x="677923" y="54807"/>
                </a:lnTo>
                <a:cubicBezTo>
                  <a:pt x="676561" y="56703"/>
                  <a:pt x="674256" y="58627"/>
                  <a:pt x="671008" y="60579"/>
                </a:cubicBezTo>
                <a:cubicBezTo>
                  <a:pt x="667760" y="62532"/>
                  <a:pt x="663511" y="64113"/>
                  <a:pt x="658263" y="65323"/>
                </a:cubicBezTo>
                <a:lnTo>
                  <a:pt x="658263" y="181929"/>
                </a:lnTo>
                <a:cubicBezTo>
                  <a:pt x="658206" y="182415"/>
                  <a:pt x="657293" y="183159"/>
                  <a:pt x="655522" y="184159"/>
                </a:cubicBezTo>
                <a:cubicBezTo>
                  <a:pt x="653752" y="185160"/>
                  <a:pt x="651468" y="186246"/>
                  <a:pt x="648671" y="187418"/>
                </a:cubicBezTo>
                <a:cubicBezTo>
                  <a:pt x="652944" y="190953"/>
                  <a:pt x="658225" y="195317"/>
                  <a:pt x="664512" y="200510"/>
                </a:cubicBezTo>
                <a:cubicBezTo>
                  <a:pt x="670799" y="205703"/>
                  <a:pt x="677117" y="211096"/>
                  <a:pt x="683466" y="216689"/>
                </a:cubicBezTo>
                <a:lnTo>
                  <a:pt x="683466" y="89590"/>
                </a:lnTo>
                <a:lnTo>
                  <a:pt x="734617" y="110643"/>
                </a:lnTo>
                <a:lnTo>
                  <a:pt x="745597" y="110643"/>
                </a:lnTo>
                <a:cubicBezTo>
                  <a:pt x="745816" y="102386"/>
                  <a:pt x="745950" y="93156"/>
                  <a:pt x="745998" y="82954"/>
                </a:cubicBezTo>
                <a:cubicBezTo>
                  <a:pt x="746045" y="72752"/>
                  <a:pt x="746064" y="63066"/>
                  <a:pt x="746055" y="53895"/>
                </a:cubicBezTo>
                <a:lnTo>
                  <a:pt x="677509" y="53895"/>
                </a:lnTo>
                <a:lnTo>
                  <a:pt x="673843" y="41148"/>
                </a:lnTo>
                <a:lnTo>
                  <a:pt x="811937" y="41148"/>
                </a:lnTo>
                <a:close/>
              </a:path>
            </a:pathLst>
          </a:custGeom>
          <a:solidFill>
            <a:prstClr val="white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dist" defTabSz="685800">
              <a:defRPr/>
            </a:pPr>
            <a:endParaRPr lang="zh-CN" altLang="en-US" sz="3600" dirty="0">
              <a:solidFill>
                <a:prstClr val="white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DECA725-9383-4FB1-BE81-13B861735EFF}"/>
              </a:ext>
            </a:extLst>
          </p:cNvPr>
          <p:cNvSpPr/>
          <p:nvPr/>
        </p:nvSpPr>
        <p:spPr>
          <a:xfrm>
            <a:off x="2870502" y="3261674"/>
            <a:ext cx="35032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RESEARCH BACKGROUND AND SIGNIFICANCE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5C9AF6A-70B8-4BEC-915C-CD84958CAB20}"/>
              </a:ext>
            </a:extLst>
          </p:cNvPr>
          <p:cNvGrpSpPr/>
          <p:nvPr/>
        </p:nvGrpSpPr>
        <p:grpSpPr>
          <a:xfrm>
            <a:off x="4074747" y="1458657"/>
            <a:ext cx="921457" cy="921457"/>
            <a:chOff x="3484493" y="2683728"/>
            <a:chExt cx="1228609" cy="122860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C4711A01-7442-48EE-83F7-51EB1CE5A964}"/>
                </a:ext>
              </a:extLst>
            </p:cNvPr>
            <p:cNvSpPr/>
            <p:nvPr/>
          </p:nvSpPr>
          <p:spPr>
            <a:xfrm>
              <a:off x="3484493" y="2683728"/>
              <a:ext cx="1228609" cy="12286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C8E05ECB-39A0-41C0-90DF-99F13ECFAF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7684" y="2981325"/>
              <a:ext cx="602226" cy="657226"/>
            </a:xfrm>
            <a:custGeom>
              <a:avLst/>
              <a:gdLst>
                <a:gd name="T0" fmla="*/ 416 w 2758"/>
                <a:gd name="T1" fmla="*/ 3010 h 3010"/>
                <a:gd name="T2" fmla="*/ 211 w 2758"/>
                <a:gd name="T3" fmla="*/ 2441 h 3010"/>
                <a:gd name="T4" fmla="*/ 7 w 2758"/>
                <a:gd name="T5" fmla="*/ 2349 h 3010"/>
                <a:gd name="T6" fmla="*/ 211 w 2758"/>
                <a:gd name="T7" fmla="*/ 2257 h 3010"/>
                <a:gd name="T8" fmla="*/ 107 w 2758"/>
                <a:gd name="T9" fmla="*/ 1880 h 3010"/>
                <a:gd name="T10" fmla="*/ 107 w 2758"/>
                <a:gd name="T11" fmla="*/ 1696 h 3010"/>
                <a:gd name="T12" fmla="*/ 211 w 2758"/>
                <a:gd name="T13" fmla="*/ 1315 h 3010"/>
                <a:gd name="T14" fmla="*/ 9 w 2758"/>
                <a:gd name="T15" fmla="*/ 1223 h 3010"/>
                <a:gd name="T16" fmla="*/ 211 w 2758"/>
                <a:gd name="T17" fmla="*/ 1131 h 3010"/>
                <a:gd name="T18" fmla="*/ 99 w 2758"/>
                <a:gd name="T19" fmla="*/ 752 h 3010"/>
                <a:gd name="T20" fmla="*/ 99 w 2758"/>
                <a:gd name="T21" fmla="*/ 568 h 3010"/>
                <a:gd name="T22" fmla="*/ 211 w 2758"/>
                <a:gd name="T23" fmla="*/ 194 h 3010"/>
                <a:gd name="T24" fmla="*/ 2453 w 2758"/>
                <a:gd name="T25" fmla="*/ 0 h 3010"/>
                <a:gd name="T26" fmla="*/ 2758 w 2758"/>
                <a:gd name="T27" fmla="*/ 2728 h 3010"/>
                <a:gd name="T28" fmla="*/ 415 w 2758"/>
                <a:gd name="T29" fmla="*/ 188 h 3010"/>
                <a:gd name="T30" fmla="*/ 414 w 2758"/>
                <a:gd name="T31" fmla="*/ 568 h 3010"/>
                <a:gd name="T32" fmla="*/ 613 w 2758"/>
                <a:gd name="T33" fmla="*/ 660 h 3010"/>
                <a:gd name="T34" fmla="*/ 414 w 2758"/>
                <a:gd name="T35" fmla="*/ 752 h 3010"/>
                <a:gd name="T36" fmla="*/ 523 w 2758"/>
                <a:gd name="T37" fmla="*/ 1131 h 3010"/>
                <a:gd name="T38" fmla="*/ 523 w 2758"/>
                <a:gd name="T39" fmla="*/ 1315 h 3010"/>
                <a:gd name="T40" fmla="*/ 414 w 2758"/>
                <a:gd name="T41" fmla="*/ 1696 h 3010"/>
                <a:gd name="T42" fmla="*/ 620 w 2758"/>
                <a:gd name="T43" fmla="*/ 1788 h 3010"/>
                <a:gd name="T44" fmla="*/ 414 w 2758"/>
                <a:gd name="T45" fmla="*/ 1880 h 3010"/>
                <a:gd name="T46" fmla="*/ 521 w 2758"/>
                <a:gd name="T47" fmla="*/ 2257 h 3010"/>
                <a:gd name="T48" fmla="*/ 521 w 2758"/>
                <a:gd name="T49" fmla="*/ 2442 h 3010"/>
                <a:gd name="T50" fmla="*/ 414 w 2758"/>
                <a:gd name="T51" fmla="*/ 2822 h 3010"/>
                <a:gd name="T52" fmla="*/ 2045 w 2758"/>
                <a:gd name="T53" fmla="*/ 188 h 3010"/>
                <a:gd name="T54" fmla="*/ 415 w 2758"/>
                <a:gd name="T55" fmla="*/ 188 h 3010"/>
                <a:gd name="T56" fmla="*/ 2453 w 2758"/>
                <a:gd name="T57" fmla="*/ 188 h 3010"/>
                <a:gd name="T58" fmla="*/ 2249 w 2758"/>
                <a:gd name="T59" fmla="*/ 2822 h 3010"/>
                <a:gd name="T60" fmla="*/ 2555 w 2758"/>
                <a:gd name="T61" fmla="*/ 2728 h 3010"/>
                <a:gd name="T62" fmla="*/ 2555 w 2758"/>
                <a:gd name="T63" fmla="*/ 282 h 3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58" h="3010">
                  <a:moveTo>
                    <a:pt x="2453" y="3010"/>
                  </a:moveTo>
                  <a:cubicBezTo>
                    <a:pt x="416" y="3010"/>
                    <a:pt x="416" y="3010"/>
                    <a:pt x="416" y="3010"/>
                  </a:cubicBezTo>
                  <a:cubicBezTo>
                    <a:pt x="343" y="3010"/>
                    <a:pt x="211" y="2977"/>
                    <a:pt x="211" y="2822"/>
                  </a:cubicBezTo>
                  <a:cubicBezTo>
                    <a:pt x="211" y="2441"/>
                    <a:pt x="211" y="2441"/>
                    <a:pt x="211" y="2441"/>
                  </a:cubicBezTo>
                  <a:cubicBezTo>
                    <a:pt x="107" y="2441"/>
                    <a:pt x="107" y="2441"/>
                    <a:pt x="107" y="2441"/>
                  </a:cubicBezTo>
                  <a:cubicBezTo>
                    <a:pt x="52" y="2441"/>
                    <a:pt x="7" y="2400"/>
                    <a:pt x="7" y="2349"/>
                  </a:cubicBezTo>
                  <a:cubicBezTo>
                    <a:pt x="7" y="2298"/>
                    <a:pt x="52" y="2257"/>
                    <a:pt x="107" y="2257"/>
                  </a:cubicBezTo>
                  <a:cubicBezTo>
                    <a:pt x="211" y="2257"/>
                    <a:pt x="211" y="2257"/>
                    <a:pt x="211" y="2257"/>
                  </a:cubicBezTo>
                  <a:cubicBezTo>
                    <a:pt x="211" y="1880"/>
                    <a:pt x="211" y="1880"/>
                    <a:pt x="211" y="1880"/>
                  </a:cubicBezTo>
                  <a:cubicBezTo>
                    <a:pt x="107" y="1880"/>
                    <a:pt x="107" y="1880"/>
                    <a:pt x="107" y="1880"/>
                  </a:cubicBezTo>
                  <a:cubicBezTo>
                    <a:pt x="52" y="1880"/>
                    <a:pt x="7" y="1839"/>
                    <a:pt x="7" y="1787"/>
                  </a:cubicBezTo>
                  <a:cubicBezTo>
                    <a:pt x="7" y="1737"/>
                    <a:pt x="52" y="1696"/>
                    <a:pt x="107" y="1696"/>
                  </a:cubicBezTo>
                  <a:cubicBezTo>
                    <a:pt x="211" y="1696"/>
                    <a:pt x="211" y="1696"/>
                    <a:pt x="211" y="1696"/>
                  </a:cubicBezTo>
                  <a:cubicBezTo>
                    <a:pt x="211" y="1315"/>
                    <a:pt x="211" y="1315"/>
                    <a:pt x="211" y="1315"/>
                  </a:cubicBezTo>
                  <a:cubicBezTo>
                    <a:pt x="109" y="1315"/>
                    <a:pt x="109" y="1315"/>
                    <a:pt x="109" y="1315"/>
                  </a:cubicBezTo>
                  <a:cubicBezTo>
                    <a:pt x="54" y="1315"/>
                    <a:pt x="9" y="1274"/>
                    <a:pt x="9" y="1223"/>
                  </a:cubicBezTo>
                  <a:cubicBezTo>
                    <a:pt x="9" y="1172"/>
                    <a:pt x="54" y="1131"/>
                    <a:pt x="109" y="1131"/>
                  </a:cubicBezTo>
                  <a:cubicBezTo>
                    <a:pt x="211" y="1131"/>
                    <a:pt x="211" y="1131"/>
                    <a:pt x="211" y="1131"/>
                  </a:cubicBezTo>
                  <a:cubicBezTo>
                    <a:pt x="211" y="752"/>
                    <a:pt x="211" y="752"/>
                    <a:pt x="211" y="752"/>
                  </a:cubicBezTo>
                  <a:cubicBezTo>
                    <a:pt x="99" y="752"/>
                    <a:pt x="99" y="752"/>
                    <a:pt x="99" y="752"/>
                  </a:cubicBezTo>
                  <a:cubicBezTo>
                    <a:pt x="44" y="752"/>
                    <a:pt x="0" y="711"/>
                    <a:pt x="0" y="660"/>
                  </a:cubicBezTo>
                  <a:cubicBezTo>
                    <a:pt x="0" y="609"/>
                    <a:pt x="44" y="568"/>
                    <a:pt x="99" y="568"/>
                  </a:cubicBezTo>
                  <a:cubicBezTo>
                    <a:pt x="211" y="568"/>
                    <a:pt x="211" y="568"/>
                    <a:pt x="211" y="568"/>
                  </a:cubicBezTo>
                  <a:cubicBezTo>
                    <a:pt x="211" y="194"/>
                    <a:pt x="211" y="194"/>
                    <a:pt x="211" y="194"/>
                  </a:cubicBezTo>
                  <a:cubicBezTo>
                    <a:pt x="211" y="100"/>
                    <a:pt x="274" y="0"/>
                    <a:pt x="421" y="0"/>
                  </a:cubicBezTo>
                  <a:cubicBezTo>
                    <a:pt x="2453" y="0"/>
                    <a:pt x="2453" y="0"/>
                    <a:pt x="2453" y="0"/>
                  </a:cubicBezTo>
                  <a:cubicBezTo>
                    <a:pt x="2622" y="0"/>
                    <a:pt x="2758" y="126"/>
                    <a:pt x="2758" y="282"/>
                  </a:cubicBezTo>
                  <a:cubicBezTo>
                    <a:pt x="2758" y="2728"/>
                    <a:pt x="2758" y="2728"/>
                    <a:pt x="2758" y="2728"/>
                  </a:cubicBezTo>
                  <a:cubicBezTo>
                    <a:pt x="2758" y="2883"/>
                    <a:pt x="2622" y="3010"/>
                    <a:pt x="2453" y="3010"/>
                  </a:cubicBezTo>
                  <a:close/>
                  <a:moveTo>
                    <a:pt x="415" y="188"/>
                  </a:moveTo>
                  <a:cubicBezTo>
                    <a:pt x="415" y="190"/>
                    <a:pt x="414" y="192"/>
                    <a:pt x="414" y="194"/>
                  </a:cubicBezTo>
                  <a:cubicBezTo>
                    <a:pt x="414" y="568"/>
                    <a:pt x="414" y="568"/>
                    <a:pt x="414" y="568"/>
                  </a:cubicBezTo>
                  <a:cubicBezTo>
                    <a:pt x="513" y="568"/>
                    <a:pt x="513" y="568"/>
                    <a:pt x="513" y="568"/>
                  </a:cubicBezTo>
                  <a:cubicBezTo>
                    <a:pt x="568" y="568"/>
                    <a:pt x="613" y="609"/>
                    <a:pt x="613" y="660"/>
                  </a:cubicBezTo>
                  <a:cubicBezTo>
                    <a:pt x="613" y="711"/>
                    <a:pt x="568" y="752"/>
                    <a:pt x="513" y="752"/>
                  </a:cubicBezTo>
                  <a:cubicBezTo>
                    <a:pt x="414" y="752"/>
                    <a:pt x="414" y="752"/>
                    <a:pt x="414" y="752"/>
                  </a:cubicBezTo>
                  <a:cubicBezTo>
                    <a:pt x="414" y="1131"/>
                    <a:pt x="414" y="1131"/>
                    <a:pt x="414" y="1131"/>
                  </a:cubicBezTo>
                  <a:cubicBezTo>
                    <a:pt x="523" y="1131"/>
                    <a:pt x="523" y="1131"/>
                    <a:pt x="523" y="1131"/>
                  </a:cubicBezTo>
                  <a:cubicBezTo>
                    <a:pt x="578" y="1131"/>
                    <a:pt x="623" y="1172"/>
                    <a:pt x="623" y="1223"/>
                  </a:cubicBezTo>
                  <a:cubicBezTo>
                    <a:pt x="623" y="1274"/>
                    <a:pt x="578" y="1315"/>
                    <a:pt x="523" y="1315"/>
                  </a:cubicBezTo>
                  <a:cubicBezTo>
                    <a:pt x="414" y="1315"/>
                    <a:pt x="414" y="1315"/>
                    <a:pt x="414" y="1315"/>
                  </a:cubicBezTo>
                  <a:cubicBezTo>
                    <a:pt x="414" y="1696"/>
                    <a:pt x="414" y="1696"/>
                    <a:pt x="414" y="1696"/>
                  </a:cubicBezTo>
                  <a:cubicBezTo>
                    <a:pt x="521" y="1696"/>
                    <a:pt x="521" y="1696"/>
                    <a:pt x="521" y="1696"/>
                  </a:cubicBezTo>
                  <a:cubicBezTo>
                    <a:pt x="576" y="1696"/>
                    <a:pt x="620" y="1737"/>
                    <a:pt x="620" y="1788"/>
                  </a:cubicBezTo>
                  <a:cubicBezTo>
                    <a:pt x="620" y="1839"/>
                    <a:pt x="576" y="1880"/>
                    <a:pt x="521" y="1880"/>
                  </a:cubicBezTo>
                  <a:cubicBezTo>
                    <a:pt x="414" y="1880"/>
                    <a:pt x="414" y="1880"/>
                    <a:pt x="414" y="1880"/>
                  </a:cubicBezTo>
                  <a:cubicBezTo>
                    <a:pt x="414" y="2257"/>
                    <a:pt x="414" y="2257"/>
                    <a:pt x="414" y="2257"/>
                  </a:cubicBezTo>
                  <a:cubicBezTo>
                    <a:pt x="521" y="2257"/>
                    <a:pt x="521" y="2257"/>
                    <a:pt x="521" y="2257"/>
                  </a:cubicBezTo>
                  <a:cubicBezTo>
                    <a:pt x="576" y="2257"/>
                    <a:pt x="620" y="2299"/>
                    <a:pt x="620" y="2350"/>
                  </a:cubicBezTo>
                  <a:cubicBezTo>
                    <a:pt x="620" y="2400"/>
                    <a:pt x="576" y="2442"/>
                    <a:pt x="521" y="2442"/>
                  </a:cubicBezTo>
                  <a:cubicBezTo>
                    <a:pt x="414" y="2442"/>
                    <a:pt x="414" y="2442"/>
                    <a:pt x="414" y="2442"/>
                  </a:cubicBezTo>
                  <a:cubicBezTo>
                    <a:pt x="414" y="2822"/>
                    <a:pt x="414" y="2822"/>
                    <a:pt x="414" y="2822"/>
                  </a:cubicBezTo>
                  <a:cubicBezTo>
                    <a:pt x="2045" y="2822"/>
                    <a:pt x="2045" y="2822"/>
                    <a:pt x="2045" y="2822"/>
                  </a:cubicBezTo>
                  <a:cubicBezTo>
                    <a:pt x="2045" y="188"/>
                    <a:pt x="2045" y="188"/>
                    <a:pt x="2045" y="188"/>
                  </a:cubicBezTo>
                  <a:cubicBezTo>
                    <a:pt x="421" y="188"/>
                    <a:pt x="421" y="188"/>
                    <a:pt x="421" y="188"/>
                  </a:cubicBezTo>
                  <a:cubicBezTo>
                    <a:pt x="419" y="188"/>
                    <a:pt x="417" y="188"/>
                    <a:pt x="415" y="188"/>
                  </a:cubicBezTo>
                  <a:close/>
                  <a:moveTo>
                    <a:pt x="2555" y="282"/>
                  </a:moveTo>
                  <a:cubicBezTo>
                    <a:pt x="2555" y="230"/>
                    <a:pt x="2509" y="188"/>
                    <a:pt x="2453" y="188"/>
                  </a:cubicBezTo>
                  <a:cubicBezTo>
                    <a:pt x="2249" y="188"/>
                    <a:pt x="2249" y="188"/>
                    <a:pt x="2249" y="188"/>
                  </a:cubicBezTo>
                  <a:cubicBezTo>
                    <a:pt x="2249" y="2822"/>
                    <a:pt x="2249" y="2822"/>
                    <a:pt x="2249" y="2822"/>
                  </a:cubicBezTo>
                  <a:cubicBezTo>
                    <a:pt x="2453" y="2822"/>
                    <a:pt x="2453" y="2822"/>
                    <a:pt x="2453" y="2822"/>
                  </a:cubicBezTo>
                  <a:cubicBezTo>
                    <a:pt x="2509" y="2822"/>
                    <a:pt x="2555" y="2780"/>
                    <a:pt x="2555" y="2728"/>
                  </a:cubicBezTo>
                  <a:lnTo>
                    <a:pt x="2555" y="282"/>
                  </a:lnTo>
                  <a:close/>
                  <a:moveTo>
                    <a:pt x="2555" y="282"/>
                  </a:moveTo>
                  <a:cubicBezTo>
                    <a:pt x="2555" y="282"/>
                    <a:pt x="2555" y="282"/>
                    <a:pt x="2555" y="282"/>
                  </a:cubicBezTo>
                </a:path>
              </a:pathLst>
            </a:custGeom>
            <a:solidFill>
              <a:srgbClr val="7F2C8B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zh-CN" altLang="en-US" sz="135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</p:grpSp>
      <p:sp>
        <p:nvSpPr>
          <p:cNvPr id="13" name="Author">
            <a:extLst>
              <a:ext uri="{FF2B5EF4-FFF2-40B4-BE49-F238E27FC236}">
                <a16:creationId xmlns:a16="http://schemas.microsoft.com/office/drawing/2014/main" id="{62F59760-FF44-477A-A886-E88CC8594FC1}"/>
              </a:ext>
            </a:extLst>
          </p:cNvPr>
          <p:cNvSpPr/>
          <p:nvPr/>
        </p:nvSpPr>
        <p:spPr>
          <a:xfrm>
            <a:off x="6997765" y="5238750"/>
            <a:ext cx="2146235" cy="40114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94000" rtlCol="0" anchor="ctr"/>
          <a:lstStyle/>
          <a:p>
            <a:pPr algn="ctr" defTabSz="685800">
              <a:defRPr/>
            </a:pP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大龙</a:t>
            </a:r>
            <a:endParaRPr lang="en-US" sz="1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911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文本框 123">
            <a:extLst>
              <a:ext uri="{FF2B5EF4-FFF2-40B4-BE49-F238E27FC236}">
                <a16:creationId xmlns:a16="http://schemas.microsoft.com/office/drawing/2014/main" id="{4B967617-4378-4D12-A815-5807F847110C}"/>
              </a:ext>
            </a:extLst>
          </p:cNvPr>
          <p:cNvSpPr txBox="1"/>
          <p:nvPr/>
        </p:nvSpPr>
        <p:spPr>
          <a:xfrm>
            <a:off x="2699435" y="632932"/>
            <a:ext cx="3745130" cy="47320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3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475" dirty="0">
                <a:solidFill>
                  <a:srgbClr val="F37565"/>
                </a:solidFill>
              </a:rPr>
              <a:t>使用正规的</a:t>
            </a:r>
            <a:r>
              <a:rPr lang="en-US" altLang="zh-CN" sz="2475" dirty="0">
                <a:solidFill>
                  <a:srgbClr val="F37565"/>
                </a:solidFill>
              </a:rPr>
              <a:t>logo/VI</a:t>
            </a:r>
            <a:r>
              <a:rPr lang="zh-CN" altLang="en-US" sz="2475" dirty="0">
                <a:solidFill>
                  <a:srgbClr val="F37565"/>
                </a:solidFill>
              </a:rPr>
              <a:t>方案</a:t>
            </a:r>
          </a:p>
        </p:txBody>
      </p: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CD81AA00-C4B0-4574-B6E9-42131E947C94}"/>
              </a:ext>
            </a:extLst>
          </p:cNvPr>
          <p:cNvGrpSpPr/>
          <p:nvPr/>
        </p:nvGrpSpPr>
        <p:grpSpPr>
          <a:xfrm>
            <a:off x="2451375" y="3660004"/>
            <a:ext cx="431411" cy="431411"/>
            <a:chOff x="3266155" y="4247746"/>
            <a:chExt cx="575214" cy="575214"/>
          </a:xfrm>
        </p:grpSpPr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2183EC66-E3D2-4D8E-A72B-3BACDCCE5F21}"/>
                </a:ext>
              </a:extLst>
            </p:cNvPr>
            <p:cNvSpPr/>
            <p:nvPr/>
          </p:nvSpPr>
          <p:spPr>
            <a:xfrm>
              <a:off x="3266155" y="4247746"/>
              <a:ext cx="575214" cy="575214"/>
            </a:xfrm>
            <a:prstGeom prst="ellipse">
              <a:avLst/>
            </a:prstGeom>
            <a:solidFill>
              <a:srgbClr val="D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grpSp>
          <p:nvGrpSpPr>
            <p:cNvPr id="127" name="组合 126">
              <a:extLst>
                <a:ext uri="{FF2B5EF4-FFF2-40B4-BE49-F238E27FC236}">
                  <a16:creationId xmlns:a16="http://schemas.microsoft.com/office/drawing/2014/main" id="{C402F255-9CE2-4A24-AFED-7D83A533E924}"/>
                </a:ext>
              </a:extLst>
            </p:cNvPr>
            <p:cNvGrpSpPr/>
            <p:nvPr/>
          </p:nvGrpSpPr>
          <p:grpSpPr>
            <a:xfrm>
              <a:off x="3388786" y="4370377"/>
              <a:ext cx="329951" cy="329951"/>
              <a:chOff x="4892733" y="3556932"/>
              <a:chExt cx="432322" cy="432322"/>
            </a:xfrm>
            <a:solidFill>
              <a:schemeClr val="bg1"/>
            </a:solidFill>
          </p:grpSpPr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BC6012D7-E608-444E-9676-4318B6A844AF}"/>
                  </a:ext>
                </a:extLst>
              </p:cNvPr>
              <p:cNvSpPr/>
              <p:nvPr/>
            </p:nvSpPr>
            <p:spPr>
              <a:xfrm rot="2700000">
                <a:off x="5050171" y="3556932"/>
                <a:ext cx="117446" cy="43232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255593AF-77E8-4B5E-8148-7C2CFD68A180}"/>
                  </a:ext>
                </a:extLst>
              </p:cNvPr>
              <p:cNvSpPr/>
              <p:nvPr/>
            </p:nvSpPr>
            <p:spPr>
              <a:xfrm rot="8100000">
                <a:off x="5053240" y="3556932"/>
                <a:ext cx="111308" cy="43232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99EC999A-683E-41A4-9190-A34E13259079}"/>
              </a:ext>
            </a:extLst>
          </p:cNvPr>
          <p:cNvGrpSpPr/>
          <p:nvPr/>
        </p:nvGrpSpPr>
        <p:grpSpPr>
          <a:xfrm>
            <a:off x="6283287" y="3669529"/>
            <a:ext cx="431411" cy="431411"/>
            <a:chOff x="7053424" y="4247746"/>
            <a:chExt cx="575214" cy="575214"/>
          </a:xfrm>
        </p:grpSpPr>
        <p:sp>
          <p:nvSpPr>
            <p:cNvPr id="131" name="椭圆 130">
              <a:extLst>
                <a:ext uri="{FF2B5EF4-FFF2-40B4-BE49-F238E27FC236}">
                  <a16:creationId xmlns:a16="http://schemas.microsoft.com/office/drawing/2014/main" id="{71C6FBBF-3DB1-490A-A242-7E02B6500533}"/>
                </a:ext>
              </a:extLst>
            </p:cNvPr>
            <p:cNvSpPr/>
            <p:nvPr/>
          </p:nvSpPr>
          <p:spPr>
            <a:xfrm>
              <a:off x="7053424" y="4247746"/>
              <a:ext cx="575214" cy="575214"/>
            </a:xfrm>
            <a:prstGeom prst="ellipse">
              <a:avLst/>
            </a:prstGeom>
            <a:solidFill>
              <a:srgbClr val="62A9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grpSp>
          <p:nvGrpSpPr>
            <p:cNvPr id="132" name="组合 131">
              <a:extLst>
                <a:ext uri="{FF2B5EF4-FFF2-40B4-BE49-F238E27FC236}">
                  <a16:creationId xmlns:a16="http://schemas.microsoft.com/office/drawing/2014/main" id="{CAED950C-1317-474B-8F83-B9ED9BE42DD8}"/>
                </a:ext>
              </a:extLst>
            </p:cNvPr>
            <p:cNvGrpSpPr/>
            <p:nvPr/>
          </p:nvGrpSpPr>
          <p:grpSpPr>
            <a:xfrm>
              <a:off x="7226194" y="4505672"/>
              <a:ext cx="318754" cy="167198"/>
              <a:chOff x="4891844" y="3729956"/>
              <a:chExt cx="423281" cy="222026"/>
            </a:xfrm>
            <a:solidFill>
              <a:schemeClr val="bg1"/>
            </a:solidFill>
          </p:grpSpPr>
          <p:sp>
            <p:nvSpPr>
              <p:cNvPr id="133" name="矩形 132">
                <a:extLst>
                  <a:ext uri="{FF2B5EF4-FFF2-40B4-BE49-F238E27FC236}">
                    <a16:creationId xmlns:a16="http://schemas.microsoft.com/office/drawing/2014/main" id="{3F37B170-06F4-4A9D-914A-9B90BC998D1C}"/>
                  </a:ext>
                </a:extLst>
              </p:cNvPr>
              <p:cNvSpPr/>
              <p:nvPr/>
            </p:nvSpPr>
            <p:spPr>
              <a:xfrm rot="2700000">
                <a:off x="5054570" y="3575374"/>
                <a:ext cx="105408" cy="41570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4" name="矩形 133">
                <a:extLst>
                  <a:ext uri="{FF2B5EF4-FFF2-40B4-BE49-F238E27FC236}">
                    <a16:creationId xmlns:a16="http://schemas.microsoft.com/office/drawing/2014/main" id="{CE05887D-DF04-4658-8B3A-BFABAE43D673}"/>
                  </a:ext>
                </a:extLst>
              </p:cNvPr>
              <p:cNvSpPr/>
              <p:nvPr/>
            </p:nvSpPr>
            <p:spPr>
              <a:xfrm rot="8100000">
                <a:off x="4891844" y="3729956"/>
                <a:ext cx="108816" cy="22202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</p:grpSp>
      <p:sp>
        <p:nvSpPr>
          <p:cNvPr id="135" name="文本框 134">
            <a:extLst>
              <a:ext uri="{FF2B5EF4-FFF2-40B4-BE49-F238E27FC236}">
                <a16:creationId xmlns:a16="http://schemas.microsoft.com/office/drawing/2014/main" id="{038427F1-2DFF-412C-ABF9-91D231BBF028}"/>
              </a:ext>
            </a:extLst>
          </p:cNvPr>
          <p:cNvSpPr txBox="1"/>
          <p:nvPr/>
        </p:nvSpPr>
        <p:spPr>
          <a:xfrm>
            <a:off x="856677" y="4166126"/>
            <a:ext cx="3570299" cy="39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画质差，配色错误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DA99A43E-CF92-4F8D-89BC-777BAFDF1BDF}"/>
              </a:ext>
            </a:extLst>
          </p:cNvPr>
          <p:cNvSpPr txBox="1"/>
          <p:nvPr/>
        </p:nvSpPr>
        <p:spPr>
          <a:xfrm>
            <a:off x="4777924" y="4166126"/>
            <a:ext cx="3442137" cy="39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2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800" dirty="0"/>
              <a:t>清晰度高，是官方配色</a:t>
            </a:r>
            <a:endParaRPr lang="en-US" altLang="zh-CN" sz="18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ED0B7B6-4BE1-4968-BEEF-A9F7F14863FF}"/>
              </a:ext>
            </a:extLst>
          </p:cNvPr>
          <p:cNvSpPr txBox="1"/>
          <p:nvPr/>
        </p:nvSpPr>
        <p:spPr>
          <a:xfrm>
            <a:off x="3887960" y="295655"/>
            <a:ext cx="13972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制作要点 </a:t>
            </a:r>
            <a:r>
              <a:rPr lang="en-US" altLang="zh-CN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endParaRPr lang="zh-CN" altLang="en-US" sz="135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E2AF9F9-F49E-4818-A979-0E784AE406D0}"/>
              </a:ext>
            </a:extLst>
          </p:cNvPr>
          <p:cNvSpPr txBox="1"/>
          <p:nvPr/>
        </p:nvSpPr>
        <p:spPr>
          <a:xfrm>
            <a:off x="2491411" y="4728930"/>
            <a:ext cx="4161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以清华大学校徽为例）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38A8F409-F5E0-4069-B7F1-55DB03BDCF98}"/>
              </a:ext>
            </a:extLst>
          </p:cNvPr>
          <p:cNvGrpSpPr/>
          <p:nvPr/>
        </p:nvGrpSpPr>
        <p:grpSpPr>
          <a:xfrm>
            <a:off x="5073907" y="1413497"/>
            <a:ext cx="2850170" cy="1987272"/>
            <a:chOff x="6344462" y="2451851"/>
            <a:chExt cx="5328062" cy="3714974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C2F6A48-C642-406B-B06B-A685AD506E69}"/>
                </a:ext>
              </a:extLst>
            </p:cNvPr>
            <p:cNvSpPr/>
            <p:nvPr/>
          </p:nvSpPr>
          <p:spPr>
            <a:xfrm>
              <a:off x="6344462" y="2451851"/>
              <a:ext cx="5328062" cy="371497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5E427491-63A4-47D2-9CFA-A4FDDD8C363F}"/>
                </a:ext>
              </a:extLst>
            </p:cNvPr>
            <p:cNvGrpSpPr/>
            <p:nvPr/>
          </p:nvGrpSpPr>
          <p:grpSpPr>
            <a:xfrm>
              <a:off x="6867444" y="3594157"/>
              <a:ext cx="4099400" cy="1348904"/>
              <a:chOff x="517402" y="522044"/>
              <a:chExt cx="10938235" cy="3707055"/>
            </a:xfrm>
            <a:solidFill>
              <a:srgbClr val="7D2F8E"/>
            </a:solidFill>
          </p:grpSpPr>
          <p:sp>
            <p:nvSpPr>
              <p:cNvPr id="38" name="Freeform 5">
                <a:extLst>
                  <a:ext uri="{FF2B5EF4-FFF2-40B4-BE49-F238E27FC236}">
                    <a16:creationId xmlns:a16="http://schemas.microsoft.com/office/drawing/2014/main" id="{B40FA546-2D05-427C-8B04-B69ABEC88A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7402" y="522044"/>
                <a:ext cx="3696295" cy="3707055"/>
              </a:xfrm>
              <a:custGeom>
                <a:avLst/>
                <a:gdLst>
                  <a:gd name="T0" fmla="*/ 743 w 795"/>
                  <a:gd name="T1" fmla="*/ 555 h 794"/>
                  <a:gd name="T2" fmla="*/ 700 w 795"/>
                  <a:gd name="T3" fmla="*/ 141 h 794"/>
                  <a:gd name="T4" fmla="*/ 677 w 795"/>
                  <a:gd name="T5" fmla="*/ 400 h 794"/>
                  <a:gd name="T6" fmla="*/ 629 w 795"/>
                  <a:gd name="T7" fmla="*/ 566 h 794"/>
                  <a:gd name="T8" fmla="*/ 611 w 795"/>
                  <a:gd name="T9" fmla="*/ 685 h 794"/>
                  <a:gd name="T10" fmla="*/ 603 w 795"/>
                  <a:gd name="T11" fmla="*/ 683 h 794"/>
                  <a:gd name="T12" fmla="*/ 589 w 795"/>
                  <a:gd name="T13" fmla="*/ 745 h 794"/>
                  <a:gd name="T14" fmla="*/ 575 w 795"/>
                  <a:gd name="T15" fmla="*/ 158 h 794"/>
                  <a:gd name="T16" fmla="*/ 568 w 795"/>
                  <a:gd name="T17" fmla="*/ 555 h 794"/>
                  <a:gd name="T18" fmla="*/ 559 w 795"/>
                  <a:gd name="T19" fmla="*/ 535 h 794"/>
                  <a:gd name="T20" fmla="*/ 539 w 795"/>
                  <a:gd name="T21" fmla="*/ 405 h 794"/>
                  <a:gd name="T22" fmla="*/ 534 w 795"/>
                  <a:gd name="T23" fmla="*/ 302 h 794"/>
                  <a:gd name="T24" fmla="*/ 522 w 795"/>
                  <a:gd name="T25" fmla="*/ 774 h 794"/>
                  <a:gd name="T26" fmla="*/ 509 w 795"/>
                  <a:gd name="T27" fmla="*/ 132 h 794"/>
                  <a:gd name="T28" fmla="*/ 499 w 795"/>
                  <a:gd name="T29" fmla="*/ 668 h 794"/>
                  <a:gd name="T30" fmla="*/ 496 w 795"/>
                  <a:gd name="T31" fmla="*/ 319 h 794"/>
                  <a:gd name="T32" fmla="*/ 491 w 795"/>
                  <a:gd name="T33" fmla="*/ 598 h 794"/>
                  <a:gd name="T34" fmla="*/ 486 w 795"/>
                  <a:gd name="T35" fmla="*/ 329 h 794"/>
                  <a:gd name="T36" fmla="*/ 485 w 795"/>
                  <a:gd name="T37" fmla="*/ 738 h 794"/>
                  <a:gd name="T38" fmla="*/ 484 w 795"/>
                  <a:gd name="T39" fmla="*/ 344 h 794"/>
                  <a:gd name="T40" fmla="*/ 475 w 795"/>
                  <a:gd name="T41" fmla="*/ 626 h 794"/>
                  <a:gd name="T42" fmla="*/ 468 w 795"/>
                  <a:gd name="T43" fmla="*/ 218 h 794"/>
                  <a:gd name="T44" fmla="*/ 468 w 795"/>
                  <a:gd name="T45" fmla="*/ 622 h 794"/>
                  <a:gd name="T46" fmla="*/ 456 w 795"/>
                  <a:gd name="T47" fmla="*/ 224 h 794"/>
                  <a:gd name="T48" fmla="*/ 456 w 795"/>
                  <a:gd name="T49" fmla="*/ 561 h 794"/>
                  <a:gd name="T50" fmla="*/ 445 w 795"/>
                  <a:gd name="T51" fmla="*/ 168 h 794"/>
                  <a:gd name="T52" fmla="*/ 439 w 795"/>
                  <a:gd name="T53" fmla="*/ 617 h 794"/>
                  <a:gd name="T54" fmla="*/ 427 w 795"/>
                  <a:gd name="T55" fmla="*/ 500 h 794"/>
                  <a:gd name="T56" fmla="*/ 417 w 795"/>
                  <a:gd name="T57" fmla="*/ 712 h 794"/>
                  <a:gd name="T58" fmla="*/ 403 w 795"/>
                  <a:gd name="T59" fmla="*/ 568 h 794"/>
                  <a:gd name="T60" fmla="*/ 402 w 795"/>
                  <a:gd name="T61" fmla="*/ 192 h 794"/>
                  <a:gd name="T62" fmla="*/ 402 w 795"/>
                  <a:gd name="T63" fmla="*/ 492 h 794"/>
                  <a:gd name="T64" fmla="*/ 400 w 795"/>
                  <a:gd name="T65" fmla="*/ 589 h 794"/>
                  <a:gd name="T66" fmla="*/ 391 w 795"/>
                  <a:gd name="T67" fmla="*/ 193 h 794"/>
                  <a:gd name="T68" fmla="*/ 379 w 795"/>
                  <a:gd name="T69" fmla="*/ 296 h 794"/>
                  <a:gd name="T70" fmla="*/ 373 w 795"/>
                  <a:gd name="T71" fmla="*/ 672 h 794"/>
                  <a:gd name="T72" fmla="*/ 370 w 795"/>
                  <a:gd name="T73" fmla="*/ 610 h 794"/>
                  <a:gd name="T74" fmla="*/ 360 w 795"/>
                  <a:gd name="T75" fmla="*/ 378 h 794"/>
                  <a:gd name="T76" fmla="*/ 349 w 795"/>
                  <a:gd name="T77" fmla="*/ 305 h 794"/>
                  <a:gd name="T78" fmla="*/ 328 w 795"/>
                  <a:gd name="T79" fmla="*/ 14 h 794"/>
                  <a:gd name="T80" fmla="*/ 321 w 795"/>
                  <a:gd name="T81" fmla="*/ 335 h 794"/>
                  <a:gd name="T82" fmla="*/ 311 w 795"/>
                  <a:gd name="T83" fmla="*/ 11 h 794"/>
                  <a:gd name="T84" fmla="*/ 311 w 795"/>
                  <a:gd name="T85" fmla="*/ 498 h 794"/>
                  <a:gd name="T86" fmla="*/ 307 w 795"/>
                  <a:gd name="T87" fmla="*/ 352 h 794"/>
                  <a:gd name="T88" fmla="*/ 302 w 795"/>
                  <a:gd name="T89" fmla="*/ 81 h 794"/>
                  <a:gd name="T90" fmla="*/ 301 w 795"/>
                  <a:gd name="T91" fmla="*/ 481 h 794"/>
                  <a:gd name="T92" fmla="*/ 295 w 795"/>
                  <a:gd name="T93" fmla="*/ 187 h 794"/>
                  <a:gd name="T94" fmla="*/ 293 w 795"/>
                  <a:gd name="T95" fmla="*/ 616 h 794"/>
                  <a:gd name="T96" fmla="*/ 290 w 795"/>
                  <a:gd name="T97" fmla="*/ 469 h 794"/>
                  <a:gd name="T98" fmla="*/ 280 w 795"/>
                  <a:gd name="T99" fmla="*/ 302 h 794"/>
                  <a:gd name="T100" fmla="*/ 280 w 795"/>
                  <a:gd name="T101" fmla="*/ 663 h 794"/>
                  <a:gd name="T102" fmla="*/ 262 w 795"/>
                  <a:gd name="T103" fmla="*/ 355 h 794"/>
                  <a:gd name="T104" fmla="*/ 248 w 795"/>
                  <a:gd name="T105" fmla="*/ 64 h 794"/>
                  <a:gd name="T106" fmla="*/ 239 w 795"/>
                  <a:gd name="T107" fmla="*/ 540 h 794"/>
                  <a:gd name="T108" fmla="*/ 230 w 795"/>
                  <a:gd name="T109" fmla="*/ 706 h 794"/>
                  <a:gd name="T110" fmla="*/ 209 w 795"/>
                  <a:gd name="T111" fmla="*/ 631 h 794"/>
                  <a:gd name="T112" fmla="*/ 205 w 795"/>
                  <a:gd name="T113" fmla="*/ 612 h 794"/>
                  <a:gd name="T114" fmla="*/ 189 w 795"/>
                  <a:gd name="T115" fmla="*/ 61 h 794"/>
                  <a:gd name="T116" fmla="*/ 187 w 795"/>
                  <a:gd name="T117" fmla="*/ 578 h 794"/>
                  <a:gd name="T118" fmla="*/ 173 w 795"/>
                  <a:gd name="T119" fmla="*/ 601 h 794"/>
                  <a:gd name="T120" fmla="*/ 148 w 795"/>
                  <a:gd name="T121" fmla="*/ 177 h 794"/>
                  <a:gd name="T122" fmla="*/ 103 w 795"/>
                  <a:gd name="T123" fmla="*/ 182 h 794"/>
                  <a:gd name="T124" fmla="*/ 68 w 795"/>
                  <a:gd name="T125" fmla="*/ 62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95" h="794">
                    <a:moveTo>
                      <a:pt x="770" y="265"/>
                    </a:moveTo>
                    <a:cubicBezTo>
                      <a:pt x="774" y="277"/>
                      <a:pt x="779" y="289"/>
                      <a:pt x="783" y="302"/>
                    </a:cubicBezTo>
                    <a:cubicBezTo>
                      <a:pt x="783" y="304"/>
                      <a:pt x="783" y="306"/>
                      <a:pt x="783" y="308"/>
                    </a:cubicBezTo>
                    <a:cubicBezTo>
                      <a:pt x="789" y="331"/>
                      <a:pt x="795" y="357"/>
                      <a:pt x="792" y="380"/>
                    </a:cubicBezTo>
                    <a:cubicBezTo>
                      <a:pt x="795" y="400"/>
                      <a:pt x="792" y="420"/>
                      <a:pt x="792" y="439"/>
                    </a:cubicBezTo>
                    <a:cubicBezTo>
                      <a:pt x="787" y="453"/>
                      <a:pt x="790" y="467"/>
                      <a:pt x="784" y="480"/>
                    </a:cubicBezTo>
                    <a:cubicBezTo>
                      <a:pt x="781" y="498"/>
                      <a:pt x="775" y="512"/>
                      <a:pt x="772" y="529"/>
                    </a:cubicBezTo>
                    <a:cubicBezTo>
                      <a:pt x="771" y="530"/>
                      <a:pt x="771" y="532"/>
                      <a:pt x="770" y="534"/>
                    </a:cubicBezTo>
                    <a:cubicBezTo>
                      <a:pt x="770" y="505"/>
                      <a:pt x="770" y="505"/>
                      <a:pt x="770" y="505"/>
                    </a:cubicBezTo>
                    <a:cubicBezTo>
                      <a:pt x="773" y="502"/>
                      <a:pt x="774" y="496"/>
                      <a:pt x="774" y="489"/>
                    </a:cubicBezTo>
                    <a:cubicBezTo>
                      <a:pt x="772" y="490"/>
                      <a:pt x="771" y="490"/>
                      <a:pt x="770" y="491"/>
                    </a:cubicBezTo>
                    <a:cubicBezTo>
                      <a:pt x="770" y="480"/>
                      <a:pt x="770" y="480"/>
                      <a:pt x="770" y="480"/>
                    </a:cubicBezTo>
                    <a:cubicBezTo>
                      <a:pt x="777" y="476"/>
                      <a:pt x="780" y="470"/>
                      <a:pt x="780" y="456"/>
                    </a:cubicBezTo>
                    <a:cubicBezTo>
                      <a:pt x="776" y="457"/>
                      <a:pt x="773" y="459"/>
                      <a:pt x="770" y="460"/>
                    </a:cubicBezTo>
                    <a:cubicBezTo>
                      <a:pt x="770" y="451"/>
                      <a:pt x="770" y="451"/>
                      <a:pt x="770" y="451"/>
                    </a:cubicBezTo>
                    <a:cubicBezTo>
                      <a:pt x="780" y="446"/>
                      <a:pt x="785" y="441"/>
                      <a:pt x="785" y="423"/>
                    </a:cubicBezTo>
                    <a:cubicBezTo>
                      <a:pt x="780" y="423"/>
                      <a:pt x="775" y="426"/>
                      <a:pt x="770" y="429"/>
                    </a:cubicBezTo>
                    <a:cubicBezTo>
                      <a:pt x="770" y="420"/>
                      <a:pt x="770" y="420"/>
                      <a:pt x="770" y="420"/>
                    </a:cubicBezTo>
                    <a:cubicBezTo>
                      <a:pt x="783" y="414"/>
                      <a:pt x="786" y="410"/>
                      <a:pt x="785" y="389"/>
                    </a:cubicBezTo>
                    <a:cubicBezTo>
                      <a:pt x="781" y="390"/>
                      <a:pt x="775" y="393"/>
                      <a:pt x="770" y="397"/>
                    </a:cubicBezTo>
                    <a:cubicBezTo>
                      <a:pt x="770" y="388"/>
                      <a:pt x="770" y="388"/>
                      <a:pt x="770" y="388"/>
                    </a:cubicBezTo>
                    <a:cubicBezTo>
                      <a:pt x="781" y="380"/>
                      <a:pt x="787" y="374"/>
                      <a:pt x="783" y="355"/>
                    </a:cubicBezTo>
                    <a:cubicBezTo>
                      <a:pt x="779" y="357"/>
                      <a:pt x="774" y="360"/>
                      <a:pt x="770" y="363"/>
                    </a:cubicBezTo>
                    <a:cubicBezTo>
                      <a:pt x="770" y="354"/>
                      <a:pt x="770" y="354"/>
                      <a:pt x="770" y="354"/>
                    </a:cubicBezTo>
                    <a:cubicBezTo>
                      <a:pt x="777" y="348"/>
                      <a:pt x="780" y="342"/>
                      <a:pt x="780" y="327"/>
                    </a:cubicBezTo>
                    <a:cubicBezTo>
                      <a:pt x="779" y="325"/>
                      <a:pt x="778" y="323"/>
                      <a:pt x="777" y="321"/>
                    </a:cubicBezTo>
                    <a:cubicBezTo>
                      <a:pt x="775" y="323"/>
                      <a:pt x="772" y="325"/>
                      <a:pt x="770" y="327"/>
                    </a:cubicBezTo>
                    <a:cubicBezTo>
                      <a:pt x="770" y="314"/>
                      <a:pt x="770" y="314"/>
                      <a:pt x="770" y="314"/>
                    </a:cubicBezTo>
                    <a:cubicBezTo>
                      <a:pt x="774" y="308"/>
                      <a:pt x="774" y="300"/>
                      <a:pt x="770" y="288"/>
                    </a:cubicBezTo>
                    <a:lnTo>
                      <a:pt x="770" y="265"/>
                    </a:lnTo>
                    <a:close/>
                    <a:moveTo>
                      <a:pt x="755" y="228"/>
                    </a:moveTo>
                    <a:cubicBezTo>
                      <a:pt x="760" y="240"/>
                      <a:pt x="765" y="252"/>
                      <a:pt x="770" y="265"/>
                    </a:cubicBezTo>
                    <a:cubicBezTo>
                      <a:pt x="770" y="288"/>
                      <a:pt x="770" y="288"/>
                      <a:pt x="770" y="288"/>
                    </a:cubicBezTo>
                    <a:cubicBezTo>
                      <a:pt x="770" y="287"/>
                      <a:pt x="770" y="287"/>
                      <a:pt x="770" y="287"/>
                    </a:cubicBezTo>
                    <a:cubicBezTo>
                      <a:pt x="768" y="290"/>
                      <a:pt x="768" y="290"/>
                      <a:pt x="755" y="303"/>
                    </a:cubicBezTo>
                    <a:cubicBezTo>
                      <a:pt x="755" y="290"/>
                      <a:pt x="755" y="290"/>
                      <a:pt x="755" y="290"/>
                    </a:cubicBezTo>
                    <a:cubicBezTo>
                      <a:pt x="764" y="281"/>
                      <a:pt x="767" y="274"/>
                      <a:pt x="759" y="256"/>
                    </a:cubicBezTo>
                    <a:cubicBezTo>
                      <a:pt x="757" y="258"/>
                      <a:pt x="756" y="260"/>
                      <a:pt x="755" y="261"/>
                    </a:cubicBezTo>
                    <a:cubicBezTo>
                      <a:pt x="755" y="228"/>
                      <a:pt x="755" y="228"/>
                      <a:pt x="755" y="228"/>
                    </a:cubicBezTo>
                    <a:close/>
                    <a:moveTo>
                      <a:pt x="770" y="534"/>
                    </a:moveTo>
                    <a:cubicBezTo>
                      <a:pt x="765" y="545"/>
                      <a:pt x="760" y="556"/>
                      <a:pt x="755" y="567"/>
                    </a:cubicBezTo>
                    <a:cubicBezTo>
                      <a:pt x="755" y="540"/>
                      <a:pt x="755" y="540"/>
                      <a:pt x="755" y="540"/>
                    </a:cubicBezTo>
                    <a:cubicBezTo>
                      <a:pt x="759" y="537"/>
                      <a:pt x="762" y="531"/>
                      <a:pt x="766" y="522"/>
                    </a:cubicBezTo>
                    <a:cubicBezTo>
                      <a:pt x="762" y="522"/>
                      <a:pt x="759" y="523"/>
                      <a:pt x="755" y="524"/>
                    </a:cubicBezTo>
                    <a:cubicBezTo>
                      <a:pt x="755" y="514"/>
                      <a:pt x="755" y="514"/>
                      <a:pt x="755" y="514"/>
                    </a:cubicBezTo>
                    <a:cubicBezTo>
                      <a:pt x="761" y="513"/>
                      <a:pt x="766" y="510"/>
                      <a:pt x="770" y="505"/>
                    </a:cubicBezTo>
                    <a:cubicBezTo>
                      <a:pt x="770" y="534"/>
                      <a:pt x="770" y="534"/>
                      <a:pt x="770" y="534"/>
                    </a:cubicBezTo>
                    <a:close/>
                    <a:moveTo>
                      <a:pt x="770" y="314"/>
                    </a:moveTo>
                    <a:cubicBezTo>
                      <a:pt x="770" y="327"/>
                      <a:pt x="770" y="327"/>
                      <a:pt x="770" y="327"/>
                    </a:cubicBezTo>
                    <a:cubicBezTo>
                      <a:pt x="763" y="333"/>
                      <a:pt x="757" y="338"/>
                      <a:pt x="755" y="344"/>
                    </a:cubicBezTo>
                    <a:cubicBezTo>
                      <a:pt x="755" y="329"/>
                      <a:pt x="755" y="329"/>
                      <a:pt x="755" y="329"/>
                    </a:cubicBezTo>
                    <a:cubicBezTo>
                      <a:pt x="762" y="324"/>
                      <a:pt x="767" y="319"/>
                      <a:pt x="770" y="314"/>
                    </a:cubicBezTo>
                    <a:close/>
                    <a:moveTo>
                      <a:pt x="770" y="354"/>
                    </a:moveTo>
                    <a:cubicBezTo>
                      <a:pt x="770" y="363"/>
                      <a:pt x="770" y="363"/>
                      <a:pt x="770" y="363"/>
                    </a:cubicBezTo>
                    <a:cubicBezTo>
                      <a:pt x="764" y="368"/>
                      <a:pt x="758" y="374"/>
                      <a:pt x="755" y="380"/>
                    </a:cubicBezTo>
                    <a:cubicBezTo>
                      <a:pt x="755" y="386"/>
                      <a:pt x="756" y="391"/>
                      <a:pt x="756" y="396"/>
                    </a:cubicBezTo>
                    <a:cubicBezTo>
                      <a:pt x="761" y="393"/>
                      <a:pt x="766" y="390"/>
                      <a:pt x="770" y="388"/>
                    </a:cubicBezTo>
                    <a:cubicBezTo>
                      <a:pt x="770" y="397"/>
                      <a:pt x="770" y="397"/>
                      <a:pt x="770" y="397"/>
                    </a:cubicBezTo>
                    <a:cubicBezTo>
                      <a:pt x="764" y="401"/>
                      <a:pt x="758" y="406"/>
                      <a:pt x="755" y="412"/>
                    </a:cubicBezTo>
                    <a:cubicBezTo>
                      <a:pt x="755" y="416"/>
                      <a:pt x="755" y="420"/>
                      <a:pt x="755" y="424"/>
                    </a:cubicBezTo>
                    <a:cubicBezTo>
                      <a:pt x="755" y="364"/>
                      <a:pt x="755" y="364"/>
                      <a:pt x="755" y="364"/>
                    </a:cubicBezTo>
                    <a:cubicBezTo>
                      <a:pt x="761" y="360"/>
                      <a:pt x="766" y="357"/>
                      <a:pt x="770" y="354"/>
                    </a:cubicBezTo>
                    <a:close/>
                    <a:moveTo>
                      <a:pt x="770" y="420"/>
                    </a:moveTo>
                    <a:cubicBezTo>
                      <a:pt x="766" y="422"/>
                      <a:pt x="761" y="424"/>
                      <a:pt x="755" y="427"/>
                    </a:cubicBezTo>
                    <a:cubicBezTo>
                      <a:pt x="755" y="440"/>
                      <a:pt x="755" y="440"/>
                      <a:pt x="755" y="440"/>
                    </a:cubicBezTo>
                    <a:cubicBezTo>
                      <a:pt x="755" y="439"/>
                      <a:pt x="755" y="438"/>
                      <a:pt x="756" y="438"/>
                    </a:cubicBezTo>
                    <a:cubicBezTo>
                      <a:pt x="760" y="435"/>
                      <a:pt x="765" y="432"/>
                      <a:pt x="770" y="429"/>
                    </a:cubicBezTo>
                    <a:cubicBezTo>
                      <a:pt x="770" y="420"/>
                      <a:pt x="770" y="420"/>
                      <a:pt x="770" y="420"/>
                    </a:cubicBezTo>
                    <a:close/>
                    <a:moveTo>
                      <a:pt x="770" y="451"/>
                    </a:moveTo>
                    <a:cubicBezTo>
                      <a:pt x="770" y="460"/>
                      <a:pt x="770" y="460"/>
                      <a:pt x="770" y="460"/>
                    </a:cubicBezTo>
                    <a:cubicBezTo>
                      <a:pt x="764" y="463"/>
                      <a:pt x="759" y="464"/>
                      <a:pt x="755" y="467"/>
                    </a:cubicBezTo>
                    <a:cubicBezTo>
                      <a:pt x="755" y="457"/>
                      <a:pt x="755" y="457"/>
                      <a:pt x="755" y="457"/>
                    </a:cubicBezTo>
                    <a:cubicBezTo>
                      <a:pt x="761" y="454"/>
                      <a:pt x="766" y="453"/>
                      <a:pt x="770" y="451"/>
                    </a:cubicBezTo>
                    <a:close/>
                    <a:moveTo>
                      <a:pt x="770" y="480"/>
                    </a:moveTo>
                    <a:cubicBezTo>
                      <a:pt x="770" y="491"/>
                      <a:pt x="770" y="491"/>
                      <a:pt x="770" y="491"/>
                    </a:cubicBezTo>
                    <a:cubicBezTo>
                      <a:pt x="764" y="494"/>
                      <a:pt x="759" y="495"/>
                      <a:pt x="755" y="497"/>
                    </a:cubicBezTo>
                    <a:cubicBezTo>
                      <a:pt x="755" y="486"/>
                      <a:pt x="755" y="486"/>
                      <a:pt x="755" y="486"/>
                    </a:cubicBezTo>
                    <a:cubicBezTo>
                      <a:pt x="761" y="484"/>
                      <a:pt x="766" y="483"/>
                      <a:pt x="770" y="480"/>
                    </a:cubicBezTo>
                    <a:close/>
                    <a:moveTo>
                      <a:pt x="749" y="214"/>
                    </a:moveTo>
                    <a:cubicBezTo>
                      <a:pt x="751" y="219"/>
                      <a:pt x="753" y="224"/>
                      <a:pt x="755" y="228"/>
                    </a:cubicBezTo>
                    <a:cubicBezTo>
                      <a:pt x="755" y="261"/>
                      <a:pt x="755" y="261"/>
                      <a:pt x="755" y="261"/>
                    </a:cubicBezTo>
                    <a:cubicBezTo>
                      <a:pt x="753" y="264"/>
                      <a:pt x="752" y="266"/>
                      <a:pt x="749" y="269"/>
                    </a:cubicBezTo>
                    <a:cubicBezTo>
                      <a:pt x="749" y="253"/>
                      <a:pt x="749" y="253"/>
                      <a:pt x="749" y="253"/>
                    </a:cubicBezTo>
                    <a:cubicBezTo>
                      <a:pt x="753" y="246"/>
                      <a:pt x="755" y="238"/>
                      <a:pt x="749" y="230"/>
                    </a:cubicBezTo>
                    <a:cubicBezTo>
                      <a:pt x="749" y="214"/>
                      <a:pt x="749" y="214"/>
                      <a:pt x="749" y="214"/>
                    </a:cubicBezTo>
                    <a:close/>
                    <a:moveTo>
                      <a:pt x="755" y="567"/>
                    </a:moveTo>
                    <a:cubicBezTo>
                      <a:pt x="753" y="571"/>
                      <a:pt x="751" y="575"/>
                      <a:pt x="749" y="580"/>
                    </a:cubicBezTo>
                    <a:cubicBezTo>
                      <a:pt x="749" y="564"/>
                      <a:pt x="749" y="564"/>
                      <a:pt x="749" y="564"/>
                    </a:cubicBezTo>
                    <a:cubicBezTo>
                      <a:pt x="750" y="561"/>
                      <a:pt x="751" y="558"/>
                      <a:pt x="753" y="553"/>
                    </a:cubicBezTo>
                    <a:cubicBezTo>
                      <a:pt x="749" y="554"/>
                      <a:pt x="749" y="554"/>
                      <a:pt x="749" y="554"/>
                    </a:cubicBezTo>
                    <a:cubicBezTo>
                      <a:pt x="749" y="544"/>
                      <a:pt x="749" y="544"/>
                      <a:pt x="749" y="544"/>
                    </a:cubicBezTo>
                    <a:cubicBezTo>
                      <a:pt x="751" y="543"/>
                      <a:pt x="753" y="542"/>
                      <a:pt x="755" y="540"/>
                    </a:cubicBezTo>
                    <a:cubicBezTo>
                      <a:pt x="755" y="567"/>
                      <a:pt x="755" y="567"/>
                      <a:pt x="755" y="567"/>
                    </a:cubicBezTo>
                    <a:close/>
                    <a:moveTo>
                      <a:pt x="755" y="290"/>
                    </a:moveTo>
                    <a:cubicBezTo>
                      <a:pt x="755" y="303"/>
                      <a:pt x="755" y="303"/>
                      <a:pt x="755" y="303"/>
                    </a:cubicBezTo>
                    <a:cubicBezTo>
                      <a:pt x="753" y="305"/>
                      <a:pt x="753" y="305"/>
                      <a:pt x="753" y="305"/>
                    </a:cubicBezTo>
                    <a:cubicBezTo>
                      <a:pt x="751" y="308"/>
                      <a:pt x="749" y="311"/>
                      <a:pt x="749" y="314"/>
                    </a:cubicBezTo>
                    <a:cubicBezTo>
                      <a:pt x="749" y="297"/>
                      <a:pt x="749" y="297"/>
                      <a:pt x="749" y="297"/>
                    </a:cubicBezTo>
                    <a:cubicBezTo>
                      <a:pt x="751" y="294"/>
                      <a:pt x="753" y="292"/>
                      <a:pt x="755" y="290"/>
                    </a:cubicBezTo>
                    <a:close/>
                    <a:moveTo>
                      <a:pt x="755" y="329"/>
                    </a:moveTo>
                    <a:cubicBezTo>
                      <a:pt x="755" y="344"/>
                      <a:pt x="755" y="344"/>
                      <a:pt x="755" y="344"/>
                    </a:cubicBezTo>
                    <a:cubicBezTo>
                      <a:pt x="753" y="349"/>
                      <a:pt x="753" y="355"/>
                      <a:pt x="755" y="364"/>
                    </a:cubicBezTo>
                    <a:cubicBezTo>
                      <a:pt x="755" y="364"/>
                      <a:pt x="755" y="364"/>
                      <a:pt x="755" y="364"/>
                    </a:cubicBezTo>
                    <a:cubicBezTo>
                      <a:pt x="755" y="424"/>
                      <a:pt x="755" y="424"/>
                      <a:pt x="755" y="424"/>
                    </a:cubicBezTo>
                    <a:cubicBezTo>
                      <a:pt x="755" y="427"/>
                      <a:pt x="755" y="427"/>
                      <a:pt x="755" y="427"/>
                    </a:cubicBezTo>
                    <a:cubicBezTo>
                      <a:pt x="755" y="427"/>
                      <a:pt x="755" y="427"/>
                      <a:pt x="755" y="427"/>
                    </a:cubicBezTo>
                    <a:cubicBezTo>
                      <a:pt x="755" y="440"/>
                      <a:pt x="755" y="440"/>
                      <a:pt x="755" y="440"/>
                    </a:cubicBezTo>
                    <a:cubicBezTo>
                      <a:pt x="753" y="446"/>
                      <a:pt x="752" y="451"/>
                      <a:pt x="751" y="458"/>
                    </a:cubicBezTo>
                    <a:cubicBezTo>
                      <a:pt x="753" y="458"/>
                      <a:pt x="754" y="457"/>
                      <a:pt x="755" y="457"/>
                    </a:cubicBezTo>
                    <a:cubicBezTo>
                      <a:pt x="755" y="467"/>
                      <a:pt x="755" y="467"/>
                      <a:pt x="755" y="467"/>
                    </a:cubicBezTo>
                    <a:cubicBezTo>
                      <a:pt x="752" y="469"/>
                      <a:pt x="750" y="471"/>
                      <a:pt x="749" y="475"/>
                    </a:cubicBezTo>
                    <a:cubicBezTo>
                      <a:pt x="749" y="408"/>
                      <a:pt x="749" y="408"/>
                      <a:pt x="749" y="408"/>
                    </a:cubicBezTo>
                    <a:cubicBezTo>
                      <a:pt x="749" y="407"/>
                      <a:pt x="749" y="406"/>
                      <a:pt x="750" y="405"/>
                    </a:cubicBezTo>
                    <a:cubicBezTo>
                      <a:pt x="749" y="400"/>
                      <a:pt x="749" y="395"/>
                      <a:pt x="749" y="390"/>
                    </a:cubicBezTo>
                    <a:cubicBezTo>
                      <a:pt x="749" y="328"/>
                      <a:pt x="749" y="328"/>
                      <a:pt x="749" y="328"/>
                    </a:cubicBezTo>
                    <a:cubicBezTo>
                      <a:pt x="749" y="330"/>
                      <a:pt x="749" y="331"/>
                      <a:pt x="750" y="333"/>
                    </a:cubicBezTo>
                    <a:cubicBezTo>
                      <a:pt x="752" y="332"/>
                      <a:pt x="753" y="331"/>
                      <a:pt x="755" y="329"/>
                    </a:cubicBezTo>
                    <a:close/>
                    <a:moveTo>
                      <a:pt x="755" y="486"/>
                    </a:moveTo>
                    <a:cubicBezTo>
                      <a:pt x="755" y="497"/>
                      <a:pt x="755" y="497"/>
                      <a:pt x="755" y="497"/>
                    </a:cubicBezTo>
                    <a:cubicBezTo>
                      <a:pt x="753" y="497"/>
                      <a:pt x="751" y="498"/>
                      <a:pt x="749" y="498"/>
                    </a:cubicBezTo>
                    <a:cubicBezTo>
                      <a:pt x="749" y="488"/>
                      <a:pt x="749" y="488"/>
                      <a:pt x="749" y="488"/>
                    </a:cubicBezTo>
                    <a:cubicBezTo>
                      <a:pt x="751" y="487"/>
                      <a:pt x="753" y="486"/>
                      <a:pt x="755" y="486"/>
                    </a:cubicBezTo>
                    <a:close/>
                    <a:moveTo>
                      <a:pt x="755" y="514"/>
                    </a:moveTo>
                    <a:cubicBezTo>
                      <a:pt x="755" y="524"/>
                      <a:pt x="755" y="524"/>
                      <a:pt x="755" y="524"/>
                    </a:cubicBezTo>
                    <a:cubicBezTo>
                      <a:pt x="753" y="524"/>
                      <a:pt x="751" y="524"/>
                      <a:pt x="749" y="525"/>
                    </a:cubicBezTo>
                    <a:cubicBezTo>
                      <a:pt x="749" y="516"/>
                      <a:pt x="749" y="516"/>
                      <a:pt x="749" y="516"/>
                    </a:cubicBezTo>
                    <a:cubicBezTo>
                      <a:pt x="751" y="516"/>
                      <a:pt x="753" y="515"/>
                      <a:pt x="755" y="514"/>
                    </a:cubicBezTo>
                    <a:close/>
                    <a:moveTo>
                      <a:pt x="747" y="211"/>
                    </a:moveTo>
                    <a:cubicBezTo>
                      <a:pt x="747" y="212"/>
                      <a:pt x="748" y="213"/>
                      <a:pt x="749" y="214"/>
                    </a:cubicBezTo>
                    <a:cubicBezTo>
                      <a:pt x="749" y="230"/>
                      <a:pt x="749" y="230"/>
                      <a:pt x="749" y="230"/>
                    </a:cubicBezTo>
                    <a:cubicBezTo>
                      <a:pt x="748" y="229"/>
                      <a:pt x="747" y="228"/>
                      <a:pt x="747" y="227"/>
                    </a:cubicBezTo>
                    <a:cubicBezTo>
                      <a:pt x="747" y="211"/>
                      <a:pt x="747" y="211"/>
                      <a:pt x="747" y="211"/>
                    </a:cubicBezTo>
                    <a:close/>
                    <a:moveTo>
                      <a:pt x="749" y="580"/>
                    </a:moveTo>
                    <a:cubicBezTo>
                      <a:pt x="747" y="584"/>
                      <a:pt x="747" y="584"/>
                      <a:pt x="747" y="584"/>
                    </a:cubicBezTo>
                    <a:cubicBezTo>
                      <a:pt x="747" y="567"/>
                      <a:pt x="747" y="567"/>
                      <a:pt x="747" y="567"/>
                    </a:cubicBezTo>
                    <a:cubicBezTo>
                      <a:pt x="747" y="566"/>
                      <a:pt x="748" y="565"/>
                      <a:pt x="749" y="564"/>
                    </a:cubicBezTo>
                    <a:cubicBezTo>
                      <a:pt x="749" y="580"/>
                      <a:pt x="749" y="580"/>
                      <a:pt x="749" y="580"/>
                    </a:cubicBezTo>
                    <a:close/>
                    <a:moveTo>
                      <a:pt x="749" y="253"/>
                    </a:moveTo>
                    <a:cubicBezTo>
                      <a:pt x="749" y="269"/>
                      <a:pt x="749" y="269"/>
                      <a:pt x="749" y="269"/>
                    </a:cubicBezTo>
                    <a:cubicBezTo>
                      <a:pt x="747" y="271"/>
                      <a:pt x="747" y="271"/>
                      <a:pt x="747" y="271"/>
                    </a:cubicBezTo>
                    <a:cubicBezTo>
                      <a:pt x="747" y="255"/>
                      <a:pt x="747" y="255"/>
                      <a:pt x="747" y="255"/>
                    </a:cubicBezTo>
                    <a:cubicBezTo>
                      <a:pt x="747" y="255"/>
                      <a:pt x="748" y="254"/>
                      <a:pt x="749" y="253"/>
                    </a:cubicBezTo>
                    <a:close/>
                    <a:moveTo>
                      <a:pt x="749" y="297"/>
                    </a:moveTo>
                    <a:cubicBezTo>
                      <a:pt x="749" y="314"/>
                      <a:pt x="749" y="314"/>
                      <a:pt x="749" y="314"/>
                    </a:cubicBezTo>
                    <a:cubicBezTo>
                      <a:pt x="747" y="318"/>
                      <a:pt x="747" y="322"/>
                      <a:pt x="749" y="328"/>
                    </a:cubicBezTo>
                    <a:cubicBezTo>
                      <a:pt x="749" y="390"/>
                      <a:pt x="749" y="390"/>
                      <a:pt x="749" y="390"/>
                    </a:cubicBezTo>
                    <a:cubicBezTo>
                      <a:pt x="748" y="382"/>
                      <a:pt x="748" y="374"/>
                      <a:pt x="747" y="366"/>
                    </a:cubicBezTo>
                    <a:cubicBezTo>
                      <a:pt x="747" y="298"/>
                      <a:pt x="747" y="298"/>
                      <a:pt x="747" y="298"/>
                    </a:cubicBezTo>
                    <a:cubicBezTo>
                      <a:pt x="747" y="298"/>
                      <a:pt x="748" y="297"/>
                      <a:pt x="749" y="297"/>
                    </a:cubicBezTo>
                    <a:close/>
                    <a:moveTo>
                      <a:pt x="749" y="408"/>
                    </a:moveTo>
                    <a:cubicBezTo>
                      <a:pt x="749" y="475"/>
                      <a:pt x="749" y="475"/>
                      <a:pt x="749" y="475"/>
                    </a:cubicBezTo>
                    <a:cubicBezTo>
                      <a:pt x="748" y="476"/>
                      <a:pt x="747" y="477"/>
                      <a:pt x="747" y="478"/>
                    </a:cubicBezTo>
                    <a:cubicBezTo>
                      <a:pt x="747" y="437"/>
                      <a:pt x="747" y="437"/>
                      <a:pt x="747" y="437"/>
                    </a:cubicBezTo>
                    <a:cubicBezTo>
                      <a:pt x="747" y="436"/>
                      <a:pt x="748" y="435"/>
                      <a:pt x="748" y="435"/>
                    </a:cubicBezTo>
                    <a:cubicBezTo>
                      <a:pt x="747" y="425"/>
                      <a:pt x="747" y="417"/>
                      <a:pt x="749" y="408"/>
                    </a:cubicBezTo>
                    <a:close/>
                    <a:moveTo>
                      <a:pt x="749" y="488"/>
                    </a:moveTo>
                    <a:cubicBezTo>
                      <a:pt x="749" y="498"/>
                      <a:pt x="749" y="498"/>
                      <a:pt x="749" y="498"/>
                    </a:cubicBezTo>
                    <a:cubicBezTo>
                      <a:pt x="748" y="499"/>
                      <a:pt x="747" y="499"/>
                      <a:pt x="747" y="499"/>
                    </a:cubicBezTo>
                    <a:cubicBezTo>
                      <a:pt x="747" y="488"/>
                      <a:pt x="747" y="488"/>
                      <a:pt x="747" y="488"/>
                    </a:cubicBezTo>
                    <a:cubicBezTo>
                      <a:pt x="749" y="488"/>
                      <a:pt x="749" y="488"/>
                      <a:pt x="749" y="488"/>
                    </a:cubicBezTo>
                    <a:close/>
                    <a:moveTo>
                      <a:pt x="749" y="516"/>
                    </a:moveTo>
                    <a:cubicBezTo>
                      <a:pt x="749" y="525"/>
                      <a:pt x="749" y="525"/>
                      <a:pt x="749" y="525"/>
                    </a:cubicBezTo>
                    <a:cubicBezTo>
                      <a:pt x="748" y="525"/>
                      <a:pt x="747" y="525"/>
                      <a:pt x="747" y="525"/>
                    </a:cubicBezTo>
                    <a:cubicBezTo>
                      <a:pt x="747" y="516"/>
                      <a:pt x="747" y="516"/>
                      <a:pt x="747" y="516"/>
                    </a:cubicBezTo>
                    <a:cubicBezTo>
                      <a:pt x="747" y="516"/>
                      <a:pt x="748" y="516"/>
                      <a:pt x="749" y="516"/>
                    </a:cubicBezTo>
                    <a:close/>
                    <a:moveTo>
                      <a:pt x="749" y="544"/>
                    </a:moveTo>
                    <a:cubicBezTo>
                      <a:pt x="749" y="554"/>
                      <a:pt x="749" y="554"/>
                      <a:pt x="749" y="554"/>
                    </a:cubicBezTo>
                    <a:cubicBezTo>
                      <a:pt x="747" y="554"/>
                      <a:pt x="747" y="554"/>
                      <a:pt x="747" y="554"/>
                    </a:cubicBezTo>
                    <a:cubicBezTo>
                      <a:pt x="747" y="545"/>
                      <a:pt x="747" y="545"/>
                      <a:pt x="747" y="545"/>
                    </a:cubicBezTo>
                    <a:cubicBezTo>
                      <a:pt x="747" y="544"/>
                      <a:pt x="748" y="544"/>
                      <a:pt x="749" y="544"/>
                    </a:cubicBezTo>
                    <a:close/>
                    <a:moveTo>
                      <a:pt x="743" y="202"/>
                    </a:moveTo>
                    <a:cubicBezTo>
                      <a:pt x="744" y="205"/>
                      <a:pt x="746" y="208"/>
                      <a:pt x="747" y="211"/>
                    </a:cubicBezTo>
                    <a:cubicBezTo>
                      <a:pt x="747" y="227"/>
                      <a:pt x="747" y="227"/>
                      <a:pt x="747" y="227"/>
                    </a:cubicBezTo>
                    <a:cubicBezTo>
                      <a:pt x="746" y="227"/>
                      <a:pt x="746" y="226"/>
                      <a:pt x="745" y="225"/>
                    </a:cubicBezTo>
                    <a:cubicBezTo>
                      <a:pt x="744" y="226"/>
                      <a:pt x="744" y="227"/>
                      <a:pt x="743" y="228"/>
                    </a:cubicBezTo>
                    <a:cubicBezTo>
                      <a:pt x="743" y="202"/>
                      <a:pt x="743" y="202"/>
                      <a:pt x="743" y="202"/>
                    </a:cubicBezTo>
                    <a:close/>
                    <a:moveTo>
                      <a:pt x="747" y="584"/>
                    </a:moveTo>
                    <a:cubicBezTo>
                      <a:pt x="746" y="586"/>
                      <a:pt x="744" y="589"/>
                      <a:pt x="743" y="592"/>
                    </a:cubicBezTo>
                    <a:cubicBezTo>
                      <a:pt x="743" y="571"/>
                      <a:pt x="743" y="571"/>
                      <a:pt x="743" y="571"/>
                    </a:cubicBezTo>
                    <a:cubicBezTo>
                      <a:pt x="744" y="569"/>
                      <a:pt x="746" y="568"/>
                      <a:pt x="747" y="567"/>
                    </a:cubicBezTo>
                    <a:cubicBezTo>
                      <a:pt x="747" y="584"/>
                      <a:pt x="747" y="584"/>
                      <a:pt x="747" y="584"/>
                    </a:cubicBezTo>
                    <a:close/>
                    <a:moveTo>
                      <a:pt x="747" y="255"/>
                    </a:moveTo>
                    <a:cubicBezTo>
                      <a:pt x="747" y="271"/>
                      <a:pt x="747" y="271"/>
                      <a:pt x="747" y="271"/>
                    </a:cubicBezTo>
                    <a:cubicBezTo>
                      <a:pt x="744" y="274"/>
                      <a:pt x="744" y="274"/>
                      <a:pt x="744" y="274"/>
                    </a:cubicBezTo>
                    <a:cubicBezTo>
                      <a:pt x="743" y="275"/>
                      <a:pt x="743" y="276"/>
                      <a:pt x="743" y="276"/>
                    </a:cubicBezTo>
                    <a:cubicBezTo>
                      <a:pt x="743" y="261"/>
                      <a:pt x="743" y="261"/>
                      <a:pt x="743" y="261"/>
                    </a:cubicBezTo>
                    <a:cubicBezTo>
                      <a:pt x="744" y="259"/>
                      <a:pt x="746" y="258"/>
                      <a:pt x="747" y="255"/>
                    </a:cubicBezTo>
                    <a:close/>
                    <a:moveTo>
                      <a:pt x="747" y="298"/>
                    </a:moveTo>
                    <a:cubicBezTo>
                      <a:pt x="747" y="366"/>
                      <a:pt x="747" y="366"/>
                      <a:pt x="747" y="366"/>
                    </a:cubicBezTo>
                    <a:cubicBezTo>
                      <a:pt x="747" y="362"/>
                      <a:pt x="746" y="359"/>
                      <a:pt x="745" y="356"/>
                    </a:cubicBezTo>
                    <a:cubicBezTo>
                      <a:pt x="745" y="350"/>
                      <a:pt x="745" y="345"/>
                      <a:pt x="745" y="339"/>
                    </a:cubicBezTo>
                    <a:cubicBezTo>
                      <a:pt x="744" y="337"/>
                      <a:pt x="743" y="336"/>
                      <a:pt x="743" y="334"/>
                    </a:cubicBezTo>
                    <a:cubicBezTo>
                      <a:pt x="743" y="302"/>
                      <a:pt x="743" y="302"/>
                      <a:pt x="743" y="302"/>
                    </a:cubicBezTo>
                    <a:cubicBezTo>
                      <a:pt x="743" y="303"/>
                      <a:pt x="743" y="303"/>
                      <a:pt x="743" y="303"/>
                    </a:cubicBezTo>
                    <a:cubicBezTo>
                      <a:pt x="745" y="301"/>
                      <a:pt x="746" y="300"/>
                      <a:pt x="747" y="298"/>
                    </a:cubicBezTo>
                    <a:close/>
                    <a:moveTo>
                      <a:pt x="747" y="437"/>
                    </a:moveTo>
                    <a:cubicBezTo>
                      <a:pt x="747" y="478"/>
                      <a:pt x="747" y="478"/>
                      <a:pt x="747" y="478"/>
                    </a:cubicBezTo>
                    <a:cubicBezTo>
                      <a:pt x="746" y="481"/>
                      <a:pt x="745" y="484"/>
                      <a:pt x="744" y="489"/>
                    </a:cubicBezTo>
                    <a:cubicBezTo>
                      <a:pt x="745" y="488"/>
                      <a:pt x="746" y="488"/>
                      <a:pt x="747" y="488"/>
                    </a:cubicBezTo>
                    <a:cubicBezTo>
                      <a:pt x="747" y="499"/>
                      <a:pt x="747" y="499"/>
                      <a:pt x="747" y="499"/>
                    </a:cubicBezTo>
                    <a:cubicBezTo>
                      <a:pt x="745" y="500"/>
                      <a:pt x="744" y="500"/>
                      <a:pt x="743" y="502"/>
                    </a:cubicBezTo>
                    <a:cubicBezTo>
                      <a:pt x="743" y="467"/>
                      <a:pt x="743" y="467"/>
                      <a:pt x="743" y="467"/>
                    </a:cubicBezTo>
                    <a:cubicBezTo>
                      <a:pt x="743" y="466"/>
                      <a:pt x="743" y="466"/>
                      <a:pt x="744" y="465"/>
                    </a:cubicBezTo>
                    <a:cubicBezTo>
                      <a:pt x="744" y="456"/>
                      <a:pt x="743" y="446"/>
                      <a:pt x="747" y="437"/>
                    </a:cubicBezTo>
                    <a:close/>
                    <a:moveTo>
                      <a:pt x="747" y="516"/>
                    </a:moveTo>
                    <a:cubicBezTo>
                      <a:pt x="747" y="525"/>
                      <a:pt x="747" y="525"/>
                      <a:pt x="747" y="525"/>
                    </a:cubicBezTo>
                    <a:cubicBezTo>
                      <a:pt x="745" y="526"/>
                      <a:pt x="744" y="526"/>
                      <a:pt x="743" y="526"/>
                    </a:cubicBezTo>
                    <a:cubicBezTo>
                      <a:pt x="743" y="517"/>
                      <a:pt x="743" y="517"/>
                      <a:pt x="743" y="517"/>
                    </a:cubicBezTo>
                    <a:cubicBezTo>
                      <a:pt x="744" y="517"/>
                      <a:pt x="746" y="517"/>
                      <a:pt x="747" y="516"/>
                    </a:cubicBezTo>
                    <a:close/>
                    <a:moveTo>
                      <a:pt x="747" y="545"/>
                    </a:moveTo>
                    <a:cubicBezTo>
                      <a:pt x="747" y="554"/>
                      <a:pt x="747" y="554"/>
                      <a:pt x="747" y="554"/>
                    </a:cubicBezTo>
                    <a:cubicBezTo>
                      <a:pt x="743" y="555"/>
                      <a:pt x="743" y="555"/>
                      <a:pt x="743" y="555"/>
                    </a:cubicBezTo>
                    <a:cubicBezTo>
                      <a:pt x="743" y="546"/>
                      <a:pt x="743" y="546"/>
                      <a:pt x="743" y="546"/>
                    </a:cubicBezTo>
                    <a:cubicBezTo>
                      <a:pt x="744" y="545"/>
                      <a:pt x="746" y="545"/>
                      <a:pt x="747" y="545"/>
                    </a:cubicBezTo>
                    <a:close/>
                    <a:moveTo>
                      <a:pt x="731" y="184"/>
                    </a:moveTo>
                    <a:cubicBezTo>
                      <a:pt x="734" y="188"/>
                      <a:pt x="737" y="192"/>
                      <a:pt x="740" y="197"/>
                    </a:cubicBezTo>
                    <a:cubicBezTo>
                      <a:pt x="741" y="199"/>
                      <a:pt x="742" y="200"/>
                      <a:pt x="743" y="202"/>
                    </a:cubicBezTo>
                    <a:cubicBezTo>
                      <a:pt x="743" y="228"/>
                      <a:pt x="743" y="228"/>
                      <a:pt x="743" y="228"/>
                    </a:cubicBezTo>
                    <a:cubicBezTo>
                      <a:pt x="739" y="234"/>
                      <a:pt x="734" y="241"/>
                      <a:pt x="731" y="248"/>
                    </a:cubicBezTo>
                    <a:cubicBezTo>
                      <a:pt x="731" y="231"/>
                      <a:pt x="731" y="231"/>
                      <a:pt x="731" y="231"/>
                    </a:cubicBezTo>
                    <a:cubicBezTo>
                      <a:pt x="737" y="220"/>
                      <a:pt x="739" y="211"/>
                      <a:pt x="731" y="198"/>
                    </a:cubicBezTo>
                    <a:cubicBezTo>
                      <a:pt x="731" y="184"/>
                      <a:pt x="731" y="184"/>
                      <a:pt x="731" y="184"/>
                    </a:cubicBezTo>
                    <a:close/>
                    <a:moveTo>
                      <a:pt x="743" y="592"/>
                    </a:moveTo>
                    <a:cubicBezTo>
                      <a:pt x="742" y="594"/>
                      <a:pt x="741" y="596"/>
                      <a:pt x="740" y="598"/>
                    </a:cubicBezTo>
                    <a:cubicBezTo>
                      <a:pt x="736" y="602"/>
                      <a:pt x="734" y="606"/>
                      <a:pt x="731" y="611"/>
                    </a:cubicBezTo>
                    <a:cubicBezTo>
                      <a:pt x="731" y="596"/>
                      <a:pt x="731" y="596"/>
                      <a:pt x="731" y="596"/>
                    </a:cubicBezTo>
                    <a:cubicBezTo>
                      <a:pt x="733" y="594"/>
                      <a:pt x="735" y="590"/>
                      <a:pt x="738" y="585"/>
                    </a:cubicBezTo>
                    <a:cubicBezTo>
                      <a:pt x="736" y="585"/>
                      <a:pt x="733" y="585"/>
                      <a:pt x="731" y="585"/>
                    </a:cubicBezTo>
                    <a:cubicBezTo>
                      <a:pt x="731" y="575"/>
                      <a:pt x="731" y="575"/>
                      <a:pt x="731" y="575"/>
                    </a:cubicBezTo>
                    <a:cubicBezTo>
                      <a:pt x="735" y="574"/>
                      <a:pt x="739" y="573"/>
                      <a:pt x="743" y="571"/>
                    </a:cubicBezTo>
                    <a:cubicBezTo>
                      <a:pt x="743" y="592"/>
                      <a:pt x="743" y="592"/>
                      <a:pt x="743" y="592"/>
                    </a:cubicBezTo>
                    <a:close/>
                    <a:moveTo>
                      <a:pt x="743" y="261"/>
                    </a:moveTo>
                    <a:cubicBezTo>
                      <a:pt x="743" y="276"/>
                      <a:pt x="743" y="276"/>
                      <a:pt x="743" y="276"/>
                    </a:cubicBezTo>
                    <a:cubicBezTo>
                      <a:pt x="738" y="287"/>
                      <a:pt x="739" y="290"/>
                      <a:pt x="743" y="302"/>
                    </a:cubicBezTo>
                    <a:cubicBezTo>
                      <a:pt x="743" y="334"/>
                      <a:pt x="743" y="334"/>
                      <a:pt x="743" y="334"/>
                    </a:cubicBezTo>
                    <a:cubicBezTo>
                      <a:pt x="740" y="326"/>
                      <a:pt x="739" y="319"/>
                      <a:pt x="739" y="310"/>
                    </a:cubicBezTo>
                    <a:cubicBezTo>
                      <a:pt x="734" y="302"/>
                      <a:pt x="731" y="293"/>
                      <a:pt x="731" y="284"/>
                    </a:cubicBezTo>
                    <a:cubicBezTo>
                      <a:pt x="731" y="266"/>
                      <a:pt x="731" y="266"/>
                      <a:pt x="731" y="266"/>
                    </a:cubicBezTo>
                    <a:cubicBezTo>
                      <a:pt x="732" y="268"/>
                      <a:pt x="732" y="270"/>
                      <a:pt x="734" y="273"/>
                    </a:cubicBezTo>
                    <a:cubicBezTo>
                      <a:pt x="736" y="269"/>
                      <a:pt x="740" y="265"/>
                      <a:pt x="743" y="261"/>
                    </a:cubicBezTo>
                    <a:close/>
                    <a:moveTo>
                      <a:pt x="743" y="467"/>
                    </a:moveTo>
                    <a:cubicBezTo>
                      <a:pt x="743" y="502"/>
                      <a:pt x="743" y="502"/>
                      <a:pt x="743" y="502"/>
                    </a:cubicBezTo>
                    <a:cubicBezTo>
                      <a:pt x="740" y="504"/>
                      <a:pt x="738" y="509"/>
                      <a:pt x="736" y="518"/>
                    </a:cubicBezTo>
                    <a:cubicBezTo>
                      <a:pt x="738" y="518"/>
                      <a:pt x="740" y="517"/>
                      <a:pt x="743" y="517"/>
                    </a:cubicBezTo>
                    <a:cubicBezTo>
                      <a:pt x="743" y="526"/>
                      <a:pt x="743" y="526"/>
                      <a:pt x="743" y="526"/>
                    </a:cubicBezTo>
                    <a:cubicBezTo>
                      <a:pt x="738" y="528"/>
                      <a:pt x="734" y="529"/>
                      <a:pt x="731" y="531"/>
                    </a:cubicBezTo>
                    <a:cubicBezTo>
                      <a:pt x="731" y="506"/>
                      <a:pt x="731" y="506"/>
                      <a:pt x="731" y="506"/>
                    </a:cubicBezTo>
                    <a:cubicBezTo>
                      <a:pt x="732" y="503"/>
                      <a:pt x="734" y="499"/>
                      <a:pt x="737" y="495"/>
                    </a:cubicBezTo>
                    <a:cubicBezTo>
                      <a:pt x="738" y="483"/>
                      <a:pt x="738" y="477"/>
                      <a:pt x="743" y="467"/>
                    </a:cubicBezTo>
                    <a:close/>
                    <a:moveTo>
                      <a:pt x="743" y="546"/>
                    </a:moveTo>
                    <a:cubicBezTo>
                      <a:pt x="743" y="555"/>
                      <a:pt x="743" y="555"/>
                      <a:pt x="743" y="555"/>
                    </a:cubicBezTo>
                    <a:cubicBezTo>
                      <a:pt x="737" y="555"/>
                      <a:pt x="734" y="556"/>
                      <a:pt x="731" y="556"/>
                    </a:cubicBezTo>
                    <a:cubicBezTo>
                      <a:pt x="731" y="547"/>
                      <a:pt x="731" y="547"/>
                      <a:pt x="731" y="547"/>
                    </a:cubicBezTo>
                    <a:cubicBezTo>
                      <a:pt x="735" y="547"/>
                      <a:pt x="739" y="546"/>
                      <a:pt x="743" y="546"/>
                    </a:cubicBezTo>
                    <a:close/>
                    <a:moveTo>
                      <a:pt x="718" y="165"/>
                    </a:moveTo>
                    <a:cubicBezTo>
                      <a:pt x="723" y="171"/>
                      <a:pt x="726" y="177"/>
                      <a:pt x="731" y="184"/>
                    </a:cubicBezTo>
                    <a:cubicBezTo>
                      <a:pt x="731" y="198"/>
                      <a:pt x="731" y="198"/>
                      <a:pt x="731" y="198"/>
                    </a:cubicBezTo>
                    <a:cubicBezTo>
                      <a:pt x="730" y="197"/>
                      <a:pt x="729" y="196"/>
                      <a:pt x="728" y="194"/>
                    </a:cubicBezTo>
                    <a:cubicBezTo>
                      <a:pt x="724" y="203"/>
                      <a:pt x="720" y="209"/>
                      <a:pt x="718" y="215"/>
                    </a:cubicBezTo>
                    <a:cubicBezTo>
                      <a:pt x="718" y="195"/>
                      <a:pt x="718" y="195"/>
                      <a:pt x="718" y="195"/>
                    </a:cubicBezTo>
                    <a:cubicBezTo>
                      <a:pt x="721" y="188"/>
                      <a:pt x="721" y="181"/>
                      <a:pt x="718" y="175"/>
                    </a:cubicBezTo>
                    <a:cubicBezTo>
                      <a:pt x="718" y="165"/>
                      <a:pt x="718" y="165"/>
                      <a:pt x="718" y="165"/>
                    </a:cubicBezTo>
                    <a:close/>
                    <a:moveTo>
                      <a:pt x="731" y="611"/>
                    </a:moveTo>
                    <a:cubicBezTo>
                      <a:pt x="726" y="617"/>
                      <a:pt x="723" y="624"/>
                      <a:pt x="718" y="630"/>
                    </a:cubicBezTo>
                    <a:cubicBezTo>
                      <a:pt x="718" y="617"/>
                      <a:pt x="718" y="617"/>
                      <a:pt x="718" y="617"/>
                    </a:cubicBezTo>
                    <a:cubicBezTo>
                      <a:pt x="719" y="616"/>
                      <a:pt x="719" y="615"/>
                      <a:pt x="720" y="613"/>
                    </a:cubicBezTo>
                    <a:cubicBezTo>
                      <a:pt x="719" y="613"/>
                      <a:pt x="719" y="613"/>
                      <a:pt x="718" y="613"/>
                    </a:cubicBezTo>
                    <a:cubicBezTo>
                      <a:pt x="718" y="603"/>
                      <a:pt x="718" y="603"/>
                      <a:pt x="718" y="603"/>
                    </a:cubicBezTo>
                    <a:cubicBezTo>
                      <a:pt x="724" y="602"/>
                      <a:pt x="728" y="600"/>
                      <a:pt x="731" y="596"/>
                    </a:cubicBezTo>
                    <a:cubicBezTo>
                      <a:pt x="731" y="611"/>
                      <a:pt x="731" y="611"/>
                      <a:pt x="731" y="611"/>
                    </a:cubicBezTo>
                    <a:close/>
                    <a:moveTo>
                      <a:pt x="731" y="231"/>
                    </a:moveTo>
                    <a:cubicBezTo>
                      <a:pt x="731" y="248"/>
                      <a:pt x="731" y="248"/>
                      <a:pt x="731" y="248"/>
                    </a:cubicBezTo>
                    <a:cubicBezTo>
                      <a:pt x="730" y="249"/>
                      <a:pt x="729" y="251"/>
                      <a:pt x="728" y="252"/>
                    </a:cubicBezTo>
                    <a:cubicBezTo>
                      <a:pt x="728" y="258"/>
                      <a:pt x="729" y="262"/>
                      <a:pt x="731" y="266"/>
                    </a:cubicBezTo>
                    <a:cubicBezTo>
                      <a:pt x="731" y="284"/>
                      <a:pt x="731" y="284"/>
                      <a:pt x="731" y="284"/>
                    </a:cubicBezTo>
                    <a:cubicBezTo>
                      <a:pt x="731" y="283"/>
                      <a:pt x="731" y="283"/>
                      <a:pt x="731" y="282"/>
                    </a:cubicBezTo>
                    <a:cubicBezTo>
                      <a:pt x="725" y="271"/>
                      <a:pt x="721" y="264"/>
                      <a:pt x="719" y="252"/>
                    </a:cubicBezTo>
                    <a:cubicBezTo>
                      <a:pt x="719" y="252"/>
                      <a:pt x="718" y="251"/>
                      <a:pt x="718" y="251"/>
                    </a:cubicBezTo>
                    <a:cubicBezTo>
                      <a:pt x="718" y="237"/>
                      <a:pt x="718" y="237"/>
                      <a:pt x="718" y="237"/>
                    </a:cubicBezTo>
                    <a:cubicBezTo>
                      <a:pt x="719" y="239"/>
                      <a:pt x="719" y="241"/>
                      <a:pt x="721" y="243"/>
                    </a:cubicBezTo>
                    <a:cubicBezTo>
                      <a:pt x="721" y="243"/>
                      <a:pt x="722" y="243"/>
                      <a:pt x="723" y="243"/>
                    </a:cubicBezTo>
                    <a:cubicBezTo>
                      <a:pt x="726" y="238"/>
                      <a:pt x="729" y="235"/>
                      <a:pt x="731" y="231"/>
                    </a:cubicBezTo>
                    <a:close/>
                    <a:moveTo>
                      <a:pt x="731" y="506"/>
                    </a:moveTo>
                    <a:cubicBezTo>
                      <a:pt x="731" y="531"/>
                      <a:pt x="731" y="531"/>
                      <a:pt x="731" y="531"/>
                    </a:cubicBezTo>
                    <a:cubicBezTo>
                      <a:pt x="730" y="532"/>
                      <a:pt x="730" y="532"/>
                      <a:pt x="730" y="532"/>
                    </a:cubicBezTo>
                    <a:cubicBezTo>
                      <a:pt x="727" y="537"/>
                      <a:pt x="725" y="542"/>
                      <a:pt x="723" y="548"/>
                    </a:cubicBezTo>
                    <a:cubicBezTo>
                      <a:pt x="726" y="547"/>
                      <a:pt x="728" y="547"/>
                      <a:pt x="731" y="547"/>
                    </a:cubicBezTo>
                    <a:cubicBezTo>
                      <a:pt x="731" y="556"/>
                      <a:pt x="731" y="556"/>
                      <a:pt x="731" y="556"/>
                    </a:cubicBezTo>
                    <a:cubicBezTo>
                      <a:pt x="727" y="557"/>
                      <a:pt x="724" y="558"/>
                      <a:pt x="719" y="559"/>
                    </a:cubicBezTo>
                    <a:cubicBezTo>
                      <a:pt x="719" y="560"/>
                      <a:pt x="718" y="560"/>
                      <a:pt x="718" y="561"/>
                    </a:cubicBezTo>
                    <a:cubicBezTo>
                      <a:pt x="718" y="541"/>
                      <a:pt x="718" y="541"/>
                      <a:pt x="718" y="541"/>
                    </a:cubicBezTo>
                    <a:cubicBezTo>
                      <a:pt x="720" y="535"/>
                      <a:pt x="722" y="529"/>
                      <a:pt x="727" y="524"/>
                    </a:cubicBezTo>
                    <a:cubicBezTo>
                      <a:pt x="728" y="517"/>
                      <a:pt x="729" y="512"/>
                      <a:pt x="731" y="506"/>
                    </a:cubicBezTo>
                    <a:close/>
                    <a:moveTo>
                      <a:pt x="731" y="575"/>
                    </a:moveTo>
                    <a:cubicBezTo>
                      <a:pt x="731" y="585"/>
                      <a:pt x="731" y="585"/>
                      <a:pt x="731" y="585"/>
                    </a:cubicBezTo>
                    <a:cubicBezTo>
                      <a:pt x="726" y="584"/>
                      <a:pt x="722" y="584"/>
                      <a:pt x="718" y="585"/>
                    </a:cubicBezTo>
                    <a:cubicBezTo>
                      <a:pt x="718" y="576"/>
                      <a:pt x="718" y="576"/>
                      <a:pt x="718" y="576"/>
                    </a:cubicBezTo>
                    <a:cubicBezTo>
                      <a:pt x="722" y="575"/>
                      <a:pt x="727" y="575"/>
                      <a:pt x="731" y="575"/>
                    </a:cubicBezTo>
                    <a:close/>
                    <a:moveTo>
                      <a:pt x="710" y="156"/>
                    </a:moveTo>
                    <a:cubicBezTo>
                      <a:pt x="713" y="159"/>
                      <a:pt x="715" y="162"/>
                      <a:pt x="718" y="165"/>
                    </a:cubicBezTo>
                    <a:cubicBezTo>
                      <a:pt x="718" y="175"/>
                      <a:pt x="718" y="175"/>
                      <a:pt x="718" y="175"/>
                    </a:cubicBezTo>
                    <a:cubicBezTo>
                      <a:pt x="716" y="172"/>
                      <a:pt x="713" y="170"/>
                      <a:pt x="710" y="168"/>
                    </a:cubicBezTo>
                    <a:cubicBezTo>
                      <a:pt x="710" y="156"/>
                      <a:pt x="710" y="156"/>
                      <a:pt x="710" y="156"/>
                    </a:cubicBezTo>
                    <a:close/>
                    <a:moveTo>
                      <a:pt x="718" y="630"/>
                    </a:moveTo>
                    <a:cubicBezTo>
                      <a:pt x="716" y="632"/>
                      <a:pt x="714" y="635"/>
                      <a:pt x="712" y="637"/>
                    </a:cubicBezTo>
                    <a:cubicBezTo>
                      <a:pt x="710" y="640"/>
                      <a:pt x="710" y="640"/>
                      <a:pt x="710" y="640"/>
                    </a:cubicBezTo>
                    <a:cubicBezTo>
                      <a:pt x="710" y="627"/>
                      <a:pt x="710" y="627"/>
                      <a:pt x="710" y="627"/>
                    </a:cubicBezTo>
                    <a:cubicBezTo>
                      <a:pt x="713" y="625"/>
                      <a:pt x="715" y="622"/>
                      <a:pt x="718" y="617"/>
                    </a:cubicBezTo>
                    <a:cubicBezTo>
                      <a:pt x="718" y="630"/>
                      <a:pt x="718" y="630"/>
                      <a:pt x="718" y="630"/>
                    </a:cubicBezTo>
                    <a:close/>
                    <a:moveTo>
                      <a:pt x="718" y="195"/>
                    </a:moveTo>
                    <a:cubicBezTo>
                      <a:pt x="718" y="215"/>
                      <a:pt x="718" y="215"/>
                      <a:pt x="718" y="215"/>
                    </a:cubicBezTo>
                    <a:cubicBezTo>
                      <a:pt x="715" y="222"/>
                      <a:pt x="714" y="228"/>
                      <a:pt x="718" y="237"/>
                    </a:cubicBezTo>
                    <a:cubicBezTo>
                      <a:pt x="718" y="251"/>
                      <a:pt x="718" y="251"/>
                      <a:pt x="718" y="251"/>
                    </a:cubicBezTo>
                    <a:cubicBezTo>
                      <a:pt x="715" y="246"/>
                      <a:pt x="712" y="241"/>
                      <a:pt x="710" y="236"/>
                    </a:cubicBezTo>
                    <a:cubicBezTo>
                      <a:pt x="710" y="211"/>
                      <a:pt x="710" y="211"/>
                      <a:pt x="710" y="211"/>
                    </a:cubicBezTo>
                    <a:cubicBezTo>
                      <a:pt x="713" y="206"/>
                      <a:pt x="716" y="200"/>
                      <a:pt x="718" y="195"/>
                    </a:cubicBezTo>
                    <a:close/>
                    <a:moveTo>
                      <a:pt x="718" y="541"/>
                    </a:moveTo>
                    <a:cubicBezTo>
                      <a:pt x="718" y="561"/>
                      <a:pt x="718" y="561"/>
                      <a:pt x="718" y="561"/>
                    </a:cubicBezTo>
                    <a:cubicBezTo>
                      <a:pt x="714" y="565"/>
                      <a:pt x="712" y="569"/>
                      <a:pt x="710" y="574"/>
                    </a:cubicBezTo>
                    <a:cubicBezTo>
                      <a:pt x="710" y="558"/>
                      <a:pt x="710" y="558"/>
                      <a:pt x="710" y="558"/>
                    </a:cubicBezTo>
                    <a:cubicBezTo>
                      <a:pt x="711" y="557"/>
                      <a:pt x="712" y="555"/>
                      <a:pt x="713" y="553"/>
                    </a:cubicBezTo>
                    <a:cubicBezTo>
                      <a:pt x="715" y="549"/>
                      <a:pt x="716" y="545"/>
                      <a:pt x="718" y="541"/>
                    </a:cubicBezTo>
                    <a:close/>
                    <a:moveTo>
                      <a:pt x="718" y="576"/>
                    </a:moveTo>
                    <a:cubicBezTo>
                      <a:pt x="718" y="585"/>
                      <a:pt x="718" y="585"/>
                      <a:pt x="718" y="585"/>
                    </a:cubicBezTo>
                    <a:cubicBezTo>
                      <a:pt x="715" y="585"/>
                      <a:pt x="712" y="585"/>
                      <a:pt x="710" y="586"/>
                    </a:cubicBezTo>
                    <a:cubicBezTo>
                      <a:pt x="710" y="576"/>
                      <a:pt x="710" y="576"/>
                      <a:pt x="710" y="576"/>
                    </a:cubicBezTo>
                    <a:cubicBezTo>
                      <a:pt x="712" y="576"/>
                      <a:pt x="715" y="576"/>
                      <a:pt x="718" y="576"/>
                    </a:cubicBezTo>
                    <a:close/>
                    <a:moveTo>
                      <a:pt x="718" y="603"/>
                    </a:moveTo>
                    <a:cubicBezTo>
                      <a:pt x="718" y="613"/>
                      <a:pt x="718" y="613"/>
                      <a:pt x="718" y="613"/>
                    </a:cubicBezTo>
                    <a:cubicBezTo>
                      <a:pt x="715" y="613"/>
                      <a:pt x="713" y="612"/>
                      <a:pt x="710" y="612"/>
                    </a:cubicBezTo>
                    <a:cubicBezTo>
                      <a:pt x="710" y="604"/>
                      <a:pt x="710" y="604"/>
                      <a:pt x="710" y="604"/>
                    </a:cubicBezTo>
                    <a:cubicBezTo>
                      <a:pt x="713" y="604"/>
                      <a:pt x="715" y="603"/>
                      <a:pt x="718" y="603"/>
                    </a:cubicBezTo>
                    <a:close/>
                    <a:moveTo>
                      <a:pt x="710" y="450"/>
                    </a:moveTo>
                    <a:cubicBezTo>
                      <a:pt x="710" y="448"/>
                      <a:pt x="710" y="448"/>
                      <a:pt x="710" y="448"/>
                    </a:cubicBezTo>
                    <a:cubicBezTo>
                      <a:pt x="710" y="448"/>
                      <a:pt x="710" y="448"/>
                      <a:pt x="710" y="448"/>
                    </a:cubicBezTo>
                    <a:cubicBezTo>
                      <a:pt x="710" y="450"/>
                      <a:pt x="710" y="450"/>
                      <a:pt x="710" y="450"/>
                    </a:cubicBezTo>
                    <a:close/>
                    <a:moveTo>
                      <a:pt x="710" y="436"/>
                    </a:moveTo>
                    <a:cubicBezTo>
                      <a:pt x="710" y="411"/>
                      <a:pt x="710" y="411"/>
                      <a:pt x="710" y="411"/>
                    </a:cubicBezTo>
                    <a:cubicBezTo>
                      <a:pt x="715" y="416"/>
                      <a:pt x="715" y="425"/>
                      <a:pt x="711" y="437"/>
                    </a:cubicBezTo>
                    <a:cubicBezTo>
                      <a:pt x="711" y="436"/>
                      <a:pt x="710" y="436"/>
                      <a:pt x="710" y="436"/>
                    </a:cubicBezTo>
                    <a:close/>
                    <a:moveTo>
                      <a:pt x="710" y="400"/>
                    </a:moveTo>
                    <a:cubicBezTo>
                      <a:pt x="710" y="389"/>
                      <a:pt x="710" y="389"/>
                      <a:pt x="710" y="389"/>
                    </a:cubicBezTo>
                    <a:cubicBezTo>
                      <a:pt x="713" y="389"/>
                      <a:pt x="713" y="389"/>
                      <a:pt x="713" y="389"/>
                    </a:cubicBezTo>
                    <a:cubicBezTo>
                      <a:pt x="713" y="393"/>
                      <a:pt x="713" y="396"/>
                      <a:pt x="713" y="400"/>
                    </a:cubicBezTo>
                    <a:cubicBezTo>
                      <a:pt x="710" y="400"/>
                      <a:pt x="710" y="400"/>
                      <a:pt x="710" y="400"/>
                    </a:cubicBezTo>
                    <a:close/>
                    <a:moveTo>
                      <a:pt x="710" y="369"/>
                    </a:moveTo>
                    <a:cubicBezTo>
                      <a:pt x="710" y="358"/>
                      <a:pt x="710" y="358"/>
                      <a:pt x="710" y="358"/>
                    </a:cubicBezTo>
                    <a:cubicBezTo>
                      <a:pt x="710" y="358"/>
                      <a:pt x="710" y="358"/>
                      <a:pt x="710" y="358"/>
                    </a:cubicBezTo>
                    <a:cubicBezTo>
                      <a:pt x="711" y="361"/>
                      <a:pt x="711" y="365"/>
                      <a:pt x="711" y="369"/>
                    </a:cubicBezTo>
                    <a:lnTo>
                      <a:pt x="710" y="369"/>
                    </a:lnTo>
                    <a:close/>
                    <a:moveTo>
                      <a:pt x="700" y="141"/>
                    </a:moveTo>
                    <a:cubicBezTo>
                      <a:pt x="703" y="145"/>
                      <a:pt x="706" y="150"/>
                      <a:pt x="709" y="156"/>
                    </a:cubicBezTo>
                    <a:cubicBezTo>
                      <a:pt x="710" y="156"/>
                      <a:pt x="710" y="156"/>
                      <a:pt x="710" y="156"/>
                    </a:cubicBezTo>
                    <a:cubicBezTo>
                      <a:pt x="710" y="168"/>
                      <a:pt x="710" y="168"/>
                      <a:pt x="710" y="168"/>
                    </a:cubicBezTo>
                    <a:cubicBezTo>
                      <a:pt x="709" y="168"/>
                      <a:pt x="709" y="168"/>
                      <a:pt x="709" y="167"/>
                    </a:cubicBezTo>
                    <a:cubicBezTo>
                      <a:pt x="709" y="171"/>
                      <a:pt x="709" y="171"/>
                      <a:pt x="700" y="192"/>
                    </a:cubicBezTo>
                    <a:cubicBezTo>
                      <a:pt x="700" y="169"/>
                      <a:pt x="700" y="169"/>
                      <a:pt x="700" y="169"/>
                    </a:cubicBezTo>
                    <a:cubicBezTo>
                      <a:pt x="700" y="167"/>
                      <a:pt x="700" y="167"/>
                      <a:pt x="700" y="167"/>
                    </a:cubicBezTo>
                    <a:cubicBezTo>
                      <a:pt x="700" y="162"/>
                      <a:pt x="700" y="159"/>
                      <a:pt x="700" y="156"/>
                    </a:cubicBezTo>
                    <a:cubicBezTo>
                      <a:pt x="700" y="141"/>
                      <a:pt x="700" y="141"/>
                      <a:pt x="700" y="141"/>
                    </a:cubicBezTo>
                    <a:close/>
                    <a:moveTo>
                      <a:pt x="710" y="640"/>
                    </a:moveTo>
                    <a:cubicBezTo>
                      <a:pt x="706" y="645"/>
                      <a:pt x="703" y="649"/>
                      <a:pt x="700" y="654"/>
                    </a:cubicBezTo>
                    <a:cubicBezTo>
                      <a:pt x="700" y="643"/>
                      <a:pt x="700" y="643"/>
                      <a:pt x="700" y="643"/>
                    </a:cubicBezTo>
                    <a:cubicBezTo>
                      <a:pt x="701" y="641"/>
                      <a:pt x="701" y="641"/>
                      <a:pt x="701" y="641"/>
                    </a:cubicBezTo>
                    <a:cubicBezTo>
                      <a:pt x="700" y="641"/>
                      <a:pt x="700" y="641"/>
                      <a:pt x="700" y="641"/>
                    </a:cubicBezTo>
                    <a:cubicBezTo>
                      <a:pt x="700" y="630"/>
                      <a:pt x="700" y="630"/>
                      <a:pt x="700" y="630"/>
                    </a:cubicBezTo>
                    <a:cubicBezTo>
                      <a:pt x="704" y="630"/>
                      <a:pt x="707" y="629"/>
                      <a:pt x="710" y="627"/>
                    </a:cubicBezTo>
                    <a:cubicBezTo>
                      <a:pt x="710" y="640"/>
                      <a:pt x="710" y="640"/>
                      <a:pt x="710" y="640"/>
                    </a:cubicBezTo>
                    <a:close/>
                    <a:moveTo>
                      <a:pt x="710" y="211"/>
                    </a:moveTo>
                    <a:cubicBezTo>
                      <a:pt x="710" y="236"/>
                      <a:pt x="710" y="236"/>
                      <a:pt x="710" y="236"/>
                    </a:cubicBezTo>
                    <a:cubicBezTo>
                      <a:pt x="707" y="230"/>
                      <a:pt x="704" y="225"/>
                      <a:pt x="700" y="219"/>
                    </a:cubicBezTo>
                    <a:cubicBezTo>
                      <a:pt x="700" y="201"/>
                      <a:pt x="700" y="201"/>
                      <a:pt x="700" y="201"/>
                    </a:cubicBezTo>
                    <a:cubicBezTo>
                      <a:pt x="700" y="206"/>
                      <a:pt x="702" y="209"/>
                      <a:pt x="707" y="216"/>
                    </a:cubicBezTo>
                    <a:cubicBezTo>
                      <a:pt x="707" y="214"/>
                      <a:pt x="709" y="213"/>
                      <a:pt x="710" y="211"/>
                    </a:cubicBezTo>
                    <a:close/>
                    <a:moveTo>
                      <a:pt x="710" y="358"/>
                    </a:moveTo>
                    <a:cubicBezTo>
                      <a:pt x="710" y="369"/>
                      <a:pt x="710" y="369"/>
                      <a:pt x="710" y="369"/>
                    </a:cubicBezTo>
                    <a:cubicBezTo>
                      <a:pt x="706" y="369"/>
                      <a:pt x="703" y="370"/>
                      <a:pt x="700" y="370"/>
                    </a:cubicBezTo>
                    <a:cubicBezTo>
                      <a:pt x="700" y="358"/>
                      <a:pt x="700" y="358"/>
                      <a:pt x="700" y="358"/>
                    </a:cubicBezTo>
                    <a:cubicBezTo>
                      <a:pt x="704" y="357"/>
                      <a:pt x="706" y="358"/>
                      <a:pt x="710" y="358"/>
                    </a:cubicBezTo>
                    <a:close/>
                    <a:moveTo>
                      <a:pt x="710" y="389"/>
                    </a:moveTo>
                    <a:cubicBezTo>
                      <a:pt x="710" y="400"/>
                      <a:pt x="710" y="400"/>
                      <a:pt x="710" y="400"/>
                    </a:cubicBezTo>
                    <a:cubicBezTo>
                      <a:pt x="700" y="400"/>
                      <a:pt x="700" y="400"/>
                      <a:pt x="700" y="400"/>
                    </a:cubicBezTo>
                    <a:cubicBezTo>
                      <a:pt x="700" y="389"/>
                      <a:pt x="700" y="389"/>
                      <a:pt x="700" y="389"/>
                    </a:cubicBezTo>
                    <a:cubicBezTo>
                      <a:pt x="710" y="389"/>
                      <a:pt x="710" y="389"/>
                      <a:pt x="710" y="389"/>
                    </a:cubicBezTo>
                    <a:close/>
                    <a:moveTo>
                      <a:pt x="710" y="411"/>
                    </a:moveTo>
                    <a:cubicBezTo>
                      <a:pt x="710" y="436"/>
                      <a:pt x="710" y="436"/>
                      <a:pt x="710" y="436"/>
                    </a:cubicBezTo>
                    <a:cubicBezTo>
                      <a:pt x="707" y="436"/>
                      <a:pt x="704" y="436"/>
                      <a:pt x="702" y="436"/>
                    </a:cubicBezTo>
                    <a:cubicBezTo>
                      <a:pt x="704" y="429"/>
                      <a:pt x="703" y="425"/>
                      <a:pt x="703" y="418"/>
                    </a:cubicBezTo>
                    <a:cubicBezTo>
                      <a:pt x="700" y="418"/>
                      <a:pt x="700" y="418"/>
                      <a:pt x="700" y="418"/>
                    </a:cubicBezTo>
                    <a:cubicBezTo>
                      <a:pt x="700" y="407"/>
                      <a:pt x="700" y="407"/>
                      <a:pt x="700" y="407"/>
                    </a:cubicBezTo>
                    <a:cubicBezTo>
                      <a:pt x="704" y="407"/>
                      <a:pt x="707" y="408"/>
                      <a:pt x="710" y="411"/>
                    </a:cubicBezTo>
                    <a:close/>
                    <a:moveTo>
                      <a:pt x="710" y="448"/>
                    </a:moveTo>
                    <a:cubicBezTo>
                      <a:pt x="710" y="450"/>
                      <a:pt x="710" y="450"/>
                      <a:pt x="710" y="450"/>
                    </a:cubicBezTo>
                    <a:cubicBezTo>
                      <a:pt x="709" y="453"/>
                      <a:pt x="708" y="456"/>
                      <a:pt x="708" y="459"/>
                    </a:cubicBezTo>
                    <a:cubicBezTo>
                      <a:pt x="700" y="460"/>
                      <a:pt x="700" y="460"/>
                      <a:pt x="700" y="460"/>
                    </a:cubicBezTo>
                    <a:cubicBezTo>
                      <a:pt x="700" y="448"/>
                      <a:pt x="700" y="448"/>
                      <a:pt x="700" y="448"/>
                    </a:cubicBezTo>
                    <a:cubicBezTo>
                      <a:pt x="702" y="448"/>
                      <a:pt x="705" y="448"/>
                      <a:pt x="710" y="448"/>
                    </a:cubicBezTo>
                    <a:close/>
                    <a:moveTo>
                      <a:pt x="710" y="558"/>
                    </a:moveTo>
                    <a:cubicBezTo>
                      <a:pt x="710" y="574"/>
                      <a:pt x="710" y="574"/>
                      <a:pt x="710" y="574"/>
                    </a:cubicBezTo>
                    <a:cubicBezTo>
                      <a:pt x="709" y="576"/>
                      <a:pt x="709" y="576"/>
                      <a:pt x="709" y="576"/>
                    </a:cubicBezTo>
                    <a:cubicBezTo>
                      <a:pt x="710" y="576"/>
                      <a:pt x="710" y="576"/>
                      <a:pt x="710" y="576"/>
                    </a:cubicBezTo>
                    <a:cubicBezTo>
                      <a:pt x="710" y="586"/>
                      <a:pt x="710" y="586"/>
                      <a:pt x="710" y="586"/>
                    </a:cubicBezTo>
                    <a:cubicBezTo>
                      <a:pt x="706" y="586"/>
                      <a:pt x="703" y="587"/>
                      <a:pt x="700" y="589"/>
                    </a:cubicBezTo>
                    <a:cubicBezTo>
                      <a:pt x="700" y="580"/>
                      <a:pt x="700" y="580"/>
                      <a:pt x="700" y="580"/>
                    </a:cubicBezTo>
                    <a:cubicBezTo>
                      <a:pt x="700" y="579"/>
                      <a:pt x="700" y="579"/>
                      <a:pt x="700" y="579"/>
                    </a:cubicBezTo>
                    <a:cubicBezTo>
                      <a:pt x="702" y="571"/>
                      <a:pt x="705" y="565"/>
                      <a:pt x="710" y="558"/>
                    </a:cubicBezTo>
                    <a:close/>
                    <a:moveTo>
                      <a:pt x="710" y="604"/>
                    </a:moveTo>
                    <a:cubicBezTo>
                      <a:pt x="710" y="612"/>
                      <a:pt x="710" y="612"/>
                      <a:pt x="710" y="612"/>
                    </a:cubicBezTo>
                    <a:cubicBezTo>
                      <a:pt x="706" y="612"/>
                      <a:pt x="703" y="611"/>
                      <a:pt x="700" y="611"/>
                    </a:cubicBezTo>
                    <a:cubicBezTo>
                      <a:pt x="700" y="603"/>
                      <a:pt x="700" y="603"/>
                      <a:pt x="700" y="603"/>
                    </a:cubicBezTo>
                    <a:cubicBezTo>
                      <a:pt x="702" y="603"/>
                      <a:pt x="704" y="603"/>
                      <a:pt x="709" y="604"/>
                    </a:cubicBezTo>
                    <a:cubicBezTo>
                      <a:pt x="710" y="604"/>
                      <a:pt x="710" y="604"/>
                      <a:pt x="710" y="604"/>
                    </a:cubicBezTo>
                    <a:close/>
                    <a:moveTo>
                      <a:pt x="700" y="482"/>
                    </a:moveTo>
                    <a:cubicBezTo>
                      <a:pt x="700" y="469"/>
                      <a:pt x="700" y="469"/>
                      <a:pt x="700" y="469"/>
                    </a:cubicBezTo>
                    <a:cubicBezTo>
                      <a:pt x="701" y="469"/>
                      <a:pt x="702" y="469"/>
                      <a:pt x="704" y="470"/>
                    </a:cubicBezTo>
                    <a:cubicBezTo>
                      <a:pt x="703" y="474"/>
                      <a:pt x="703" y="478"/>
                      <a:pt x="702" y="482"/>
                    </a:cubicBezTo>
                    <a:cubicBezTo>
                      <a:pt x="701" y="482"/>
                      <a:pt x="700" y="482"/>
                      <a:pt x="700" y="482"/>
                    </a:cubicBezTo>
                    <a:close/>
                    <a:moveTo>
                      <a:pt x="700" y="325"/>
                    </a:moveTo>
                    <a:cubicBezTo>
                      <a:pt x="700" y="313"/>
                      <a:pt x="700" y="313"/>
                      <a:pt x="700" y="313"/>
                    </a:cubicBezTo>
                    <a:cubicBezTo>
                      <a:pt x="700" y="313"/>
                      <a:pt x="701" y="312"/>
                      <a:pt x="702" y="312"/>
                    </a:cubicBezTo>
                    <a:cubicBezTo>
                      <a:pt x="703" y="316"/>
                      <a:pt x="703" y="320"/>
                      <a:pt x="704" y="324"/>
                    </a:cubicBezTo>
                    <a:lnTo>
                      <a:pt x="700" y="325"/>
                    </a:lnTo>
                    <a:close/>
                    <a:moveTo>
                      <a:pt x="697" y="138"/>
                    </a:moveTo>
                    <a:cubicBezTo>
                      <a:pt x="698" y="139"/>
                      <a:pt x="699" y="140"/>
                      <a:pt x="700" y="141"/>
                    </a:cubicBezTo>
                    <a:cubicBezTo>
                      <a:pt x="700" y="156"/>
                      <a:pt x="700" y="156"/>
                      <a:pt x="700" y="156"/>
                    </a:cubicBezTo>
                    <a:cubicBezTo>
                      <a:pt x="699" y="153"/>
                      <a:pt x="698" y="151"/>
                      <a:pt x="697" y="149"/>
                    </a:cubicBezTo>
                    <a:cubicBezTo>
                      <a:pt x="697" y="138"/>
                      <a:pt x="697" y="138"/>
                      <a:pt x="697" y="138"/>
                    </a:cubicBezTo>
                    <a:close/>
                    <a:moveTo>
                      <a:pt x="700" y="654"/>
                    </a:moveTo>
                    <a:cubicBezTo>
                      <a:pt x="697" y="657"/>
                      <a:pt x="697" y="657"/>
                      <a:pt x="697" y="657"/>
                    </a:cubicBezTo>
                    <a:cubicBezTo>
                      <a:pt x="697" y="646"/>
                      <a:pt x="697" y="646"/>
                      <a:pt x="697" y="646"/>
                    </a:cubicBezTo>
                    <a:cubicBezTo>
                      <a:pt x="698" y="645"/>
                      <a:pt x="699" y="644"/>
                      <a:pt x="700" y="643"/>
                    </a:cubicBezTo>
                    <a:cubicBezTo>
                      <a:pt x="700" y="654"/>
                      <a:pt x="700" y="654"/>
                      <a:pt x="700" y="654"/>
                    </a:cubicBezTo>
                    <a:close/>
                    <a:moveTo>
                      <a:pt x="700" y="169"/>
                    </a:moveTo>
                    <a:cubicBezTo>
                      <a:pt x="700" y="192"/>
                      <a:pt x="700" y="192"/>
                      <a:pt x="700" y="192"/>
                    </a:cubicBezTo>
                    <a:cubicBezTo>
                      <a:pt x="699" y="193"/>
                      <a:pt x="699" y="193"/>
                      <a:pt x="699" y="193"/>
                    </a:cubicBezTo>
                    <a:cubicBezTo>
                      <a:pt x="699" y="197"/>
                      <a:pt x="699" y="199"/>
                      <a:pt x="700" y="201"/>
                    </a:cubicBezTo>
                    <a:cubicBezTo>
                      <a:pt x="700" y="219"/>
                      <a:pt x="700" y="219"/>
                      <a:pt x="700" y="219"/>
                    </a:cubicBezTo>
                    <a:cubicBezTo>
                      <a:pt x="699" y="218"/>
                      <a:pt x="698" y="217"/>
                      <a:pt x="697" y="215"/>
                    </a:cubicBezTo>
                    <a:cubicBezTo>
                      <a:pt x="697" y="174"/>
                      <a:pt x="697" y="174"/>
                      <a:pt x="697" y="174"/>
                    </a:cubicBezTo>
                    <a:cubicBezTo>
                      <a:pt x="700" y="169"/>
                      <a:pt x="700" y="169"/>
                      <a:pt x="700" y="169"/>
                    </a:cubicBezTo>
                    <a:close/>
                    <a:moveTo>
                      <a:pt x="700" y="313"/>
                    </a:moveTo>
                    <a:cubicBezTo>
                      <a:pt x="700" y="325"/>
                      <a:pt x="700" y="325"/>
                      <a:pt x="700" y="325"/>
                    </a:cubicBezTo>
                    <a:cubicBezTo>
                      <a:pt x="697" y="326"/>
                      <a:pt x="697" y="326"/>
                      <a:pt x="697" y="326"/>
                    </a:cubicBezTo>
                    <a:cubicBezTo>
                      <a:pt x="697" y="313"/>
                      <a:pt x="697" y="313"/>
                      <a:pt x="697" y="313"/>
                    </a:cubicBezTo>
                    <a:cubicBezTo>
                      <a:pt x="698" y="313"/>
                      <a:pt x="699" y="313"/>
                      <a:pt x="700" y="313"/>
                    </a:cubicBezTo>
                    <a:close/>
                    <a:moveTo>
                      <a:pt x="700" y="358"/>
                    </a:moveTo>
                    <a:cubicBezTo>
                      <a:pt x="700" y="370"/>
                      <a:pt x="700" y="370"/>
                      <a:pt x="700" y="370"/>
                    </a:cubicBezTo>
                    <a:cubicBezTo>
                      <a:pt x="697" y="370"/>
                      <a:pt x="697" y="370"/>
                      <a:pt x="697" y="370"/>
                    </a:cubicBezTo>
                    <a:cubicBezTo>
                      <a:pt x="697" y="358"/>
                      <a:pt x="697" y="358"/>
                      <a:pt x="697" y="358"/>
                    </a:cubicBezTo>
                    <a:cubicBezTo>
                      <a:pt x="698" y="358"/>
                      <a:pt x="699" y="358"/>
                      <a:pt x="700" y="358"/>
                    </a:cubicBezTo>
                    <a:close/>
                    <a:moveTo>
                      <a:pt x="700" y="389"/>
                    </a:moveTo>
                    <a:cubicBezTo>
                      <a:pt x="700" y="400"/>
                      <a:pt x="700" y="400"/>
                      <a:pt x="700" y="400"/>
                    </a:cubicBezTo>
                    <a:cubicBezTo>
                      <a:pt x="697" y="400"/>
                      <a:pt x="697" y="400"/>
                      <a:pt x="697" y="400"/>
                    </a:cubicBezTo>
                    <a:cubicBezTo>
                      <a:pt x="697" y="389"/>
                      <a:pt x="697" y="389"/>
                      <a:pt x="697" y="389"/>
                    </a:cubicBezTo>
                    <a:cubicBezTo>
                      <a:pt x="700" y="389"/>
                      <a:pt x="700" y="389"/>
                      <a:pt x="700" y="389"/>
                    </a:cubicBezTo>
                    <a:close/>
                    <a:moveTo>
                      <a:pt x="700" y="407"/>
                    </a:moveTo>
                    <a:cubicBezTo>
                      <a:pt x="700" y="418"/>
                      <a:pt x="700" y="418"/>
                      <a:pt x="700" y="418"/>
                    </a:cubicBezTo>
                    <a:cubicBezTo>
                      <a:pt x="698" y="418"/>
                      <a:pt x="698" y="418"/>
                      <a:pt x="698" y="418"/>
                    </a:cubicBezTo>
                    <a:cubicBezTo>
                      <a:pt x="698" y="420"/>
                      <a:pt x="697" y="421"/>
                      <a:pt x="697" y="422"/>
                    </a:cubicBezTo>
                    <a:cubicBezTo>
                      <a:pt x="697" y="407"/>
                      <a:pt x="697" y="407"/>
                      <a:pt x="697" y="407"/>
                    </a:cubicBezTo>
                    <a:cubicBezTo>
                      <a:pt x="698" y="407"/>
                      <a:pt x="699" y="407"/>
                      <a:pt x="700" y="407"/>
                    </a:cubicBezTo>
                    <a:close/>
                    <a:moveTo>
                      <a:pt x="700" y="448"/>
                    </a:moveTo>
                    <a:cubicBezTo>
                      <a:pt x="700" y="460"/>
                      <a:pt x="700" y="460"/>
                      <a:pt x="700" y="460"/>
                    </a:cubicBezTo>
                    <a:cubicBezTo>
                      <a:pt x="697" y="461"/>
                      <a:pt x="697" y="461"/>
                      <a:pt x="697" y="461"/>
                    </a:cubicBezTo>
                    <a:cubicBezTo>
                      <a:pt x="697" y="449"/>
                      <a:pt x="697" y="449"/>
                      <a:pt x="697" y="449"/>
                    </a:cubicBezTo>
                    <a:cubicBezTo>
                      <a:pt x="698" y="449"/>
                      <a:pt x="699" y="448"/>
                      <a:pt x="700" y="448"/>
                    </a:cubicBezTo>
                    <a:close/>
                    <a:moveTo>
                      <a:pt x="700" y="469"/>
                    </a:moveTo>
                    <a:cubicBezTo>
                      <a:pt x="700" y="482"/>
                      <a:pt x="700" y="482"/>
                      <a:pt x="700" y="482"/>
                    </a:cubicBezTo>
                    <a:cubicBezTo>
                      <a:pt x="697" y="481"/>
                      <a:pt x="697" y="481"/>
                      <a:pt x="697" y="481"/>
                    </a:cubicBezTo>
                    <a:cubicBezTo>
                      <a:pt x="697" y="468"/>
                      <a:pt x="697" y="468"/>
                      <a:pt x="697" y="468"/>
                    </a:cubicBezTo>
                    <a:cubicBezTo>
                      <a:pt x="698" y="468"/>
                      <a:pt x="698" y="469"/>
                      <a:pt x="700" y="469"/>
                    </a:cubicBezTo>
                    <a:close/>
                    <a:moveTo>
                      <a:pt x="700" y="580"/>
                    </a:moveTo>
                    <a:cubicBezTo>
                      <a:pt x="700" y="589"/>
                      <a:pt x="700" y="589"/>
                      <a:pt x="700" y="589"/>
                    </a:cubicBezTo>
                    <a:cubicBezTo>
                      <a:pt x="699" y="590"/>
                      <a:pt x="698" y="591"/>
                      <a:pt x="697" y="594"/>
                    </a:cubicBezTo>
                    <a:cubicBezTo>
                      <a:pt x="697" y="582"/>
                      <a:pt x="697" y="582"/>
                      <a:pt x="697" y="582"/>
                    </a:cubicBezTo>
                    <a:cubicBezTo>
                      <a:pt x="698" y="581"/>
                      <a:pt x="699" y="580"/>
                      <a:pt x="700" y="580"/>
                    </a:cubicBezTo>
                    <a:close/>
                    <a:moveTo>
                      <a:pt x="700" y="603"/>
                    </a:moveTo>
                    <a:cubicBezTo>
                      <a:pt x="700" y="611"/>
                      <a:pt x="700" y="611"/>
                      <a:pt x="700" y="611"/>
                    </a:cubicBezTo>
                    <a:cubicBezTo>
                      <a:pt x="699" y="611"/>
                      <a:pt x="698" y="611"/>
                      <a:pt x="697" y="611"/>
                    </a:cubicBezTo>
                    <a:cubicBezTo>
                      <a:pt x="697" y="603"/>
                      <a:pt x="697" y="603"/>
                      <a:pt x="697" y="603"/>
                    </a:cubicBezTo>
                    <a:cubicBezTo>
                      <a:pt x="698" y="603"/>
                      <a:pt x="698" y="603"/>
                      <a:pt x="700" y="603"/>
                    </a:cubicBezTo>
                    <a:close/>
                    <a:moveTo>
                      <a:pt x="700" y="630"/>
                    </a:moveTo>
                    <a:cubicBezTo>
                      <a:pt x="700" y="641"/>
                      <a:pt x="700" y="641"/>
                      <a:pt x="700" y="641"/>
                    </a:cubicBezTo>
                    <a:cubicBezTo>
                      <a:pt x="699" y="641"/>
                      <a:pt x="698" y="641"/>
                      <a:pt x="697" y="640"/>
                    </a:cubicBezTo>
                    <a:cubicBezTo>
                      <a:pt x="697" y="631"/>
                      <a:pt x="697" y="631"/>
                      <a:pt x="697" y="631"/>
                    </a:cubicBezTo>
                    <a:cubicBezTo>
                      <a:pt x="698" y="630"/>
                      <a:pt x="699" y="630"/>
                      <a:pt x="700" y="630"/>
                    </a:cubicBezTo>
                    <a:close/>
                    <a:moveTo>
                      <a:pt x="697" y="496"/>
                    </a:moveTo>
                    <a:cubicBezTo>
                      <a:pt x="697" y="492"/>
                      <a:pt x="697" y="492"/>
                      <a:pt x="697" y="492"/>
                    </a:cubicBezTo>
                    <a:cubicBezTo>
                      <a:pt x="698" y="492"/>
                      <a:pt x="698" y="492"/>
                      <a:pt x="698" y="492"/>
                    </a:cubicBezTo>
                    <a:lnTo>
                      <a:pt x="697" y="496"/>
                    </a:lnTo>
                    <a:close/>
                    <a:moveTo>
                      <a:pt x="677" y="118"/>
                    </a:moveTo>
                    <a:cubicBezTo>
                      <a:pt x="681" y="122"/>
                      <a:pt x="685" y="125"/>
                      <a:pt x="688" y="130"/>
                    </a:cubicBezTo>
                    <a:cubicBezTo>
                      <a:pt x="691" y="133"/>
                      <a:pt x="694" y="136"/>
                      <a:pt x="697" y="138"/>
                    </a:cubicBezTo>
                    <a:cubicBezTo>
                      <a:pt x="697" y="149"/>
                      <a:pt x="697" y="149"/>
                      <a:pt x="697" y="149"/>
                    </a:cubicBezTo>
                    <a:cubicBezTo>
                      <a:pt x="695" y="146"/>
                      <a:pt x="692" y="143"/>
                      <a:pt x="688" y="140"/>
                    </a:cubicBezTo>
                    <a:cubicBezTo>
                      <a:pt x="681" y="163"/>
                      <a:pt x="675" y="172"/>
                      <a:pt x="689" y="190"/>
                    </a:cubicBezTo>
                    <a:cubicBezTo>
                      <a:pt x="690" y="189"/>
                      <a:pt x="691" y="189"/>
                      <a:pt x="697" y="174"/>
                    </a:cubicBezTo>
                    <a:cubicBezTo>
                      <a:pt x="697" y="215"/>
                      <a:pt x="697" y="215"/>
                      <a:pt x="697" y="215"/>
                    </a:cubicBezTo>
                    <a:cubicBezTo>
                      <a:pt x="696" y="214"/>
                      <a:pt x="695" y="213"/>
                      <a:pt x="694" y="212"/>
                    </a:cubicBezTo>
                    <a:cubicBezTo>
                      <a:pt x="692" y="208"/>
                      <a:pt x="691" y="203"/>
                      <a:pt x="689" y="199"/>
                    </a:cubicBezTo>
                    <a:cubicBezTo>
                      <a:pt x="684" y="194"/>
                      <a:pt x="681" y="190"/>
                      <a:pt x="677" y="186"/>
                    </a:cubicBezTo>
                    <a:cubicBezTo>
                      <a:pt x="677" y="146"/>
                      <a:pt x="677" y="146"/>
                      <a:pt x="677" y="146"/>
                    </a:cubicBezTo>
                    <a:cubicBezTo>
                      <a:pt x="679" y="140"/>
                      <a:pt x="679" y="135"/>
                      <a:pt x="677" y="130"/>
                    </a:cubicBezTo>
                    <a:cubicBezTo>
                      <a:pt x="677" y="118"/>
                      <a:pt x="677" y="118"/>
                      <a:pt x="677" y="118"/>
                    </a:cubicBezTo>
                    <a:close/>
                    <a:moveTo>
                      <a:pt x="697" y="657"/>
                    </a:moveTo>
                    <a:cubicBezTo>
                      <a:pt x="696" y="659"/>
                      <a:pt x="696" y="659"/>
                      <a:pt x="696" y="659"/>
                    </a:cubicBezTo>
                    <a:cubicBezTo>
                      <a:pt x="688" y="664"/>
                      <a:pt x="683" y="671"/>
                      <a:pt x="677" y="678"/>
                    </a:cubicBezTo>
                    <a:cubicBezTo>
                      <a:pt x="677" y="667"/>
                      <a:pt x="677" y="667"/>
                      <a:pt x="677" y="667"/>
                    </a:cubicBezTo>
                    <a:cubicBezTo>
                      <a:pt x="677" y="667"/>
                      <a:pt x="678" y="666"/>
                      <a:pt x="678" y="666"/>
                    </a:cubicBezTo>
                    <a:cubicBezTo>
                      <a:pt x="677" y="666"/>
                      <a:pt x="677" y="666"/>
                      <a:pt x="677" y="666"/>
                    </a:cubicBezTo>
                    <a:cubicBezTo>
                      <a:pt x="677" y="657"/>
                      <a:pt x="677" y="657"/>
                      <a:pt x="677" y="657"/>
                    </a:cubicBezTo>
                    <a:cubicBezTo>
                      <a:pt x="688" y="654"/>
                      <a:pt x="691" y="653"/>
                      <a:pt x="697" y="646"/>
                    </a:cubicBezTo>
                    <a:cubicBezTo>
                      <a:pt x="697" y="657"/>
                      <a:pt x="697" y="657"/>
                      <a:pt x="697" y="657"/>
                    </a:cubicBezTo>
                    <a:close/>
                    <a:moveTo>
                      <a:pt x="697" y="313"/>
                    </a:moveTo>
                    <a:cubicBezTo>
                      <a:pt x="697" y="326"/>
                      <a:pt x="697" y="326"/>
                      <a:pt x="697" y="326"/>
                    </a:cubicBezTo>
                    <a:cubicBezTo>
                      <a:pt x="689" y="328"/>
                      <a:pt x="689" y="328"/>
                      <a:pt x="689" y="328"/>
                    </a:cubicBezTo>
                    <a:cubicBezTo>
                      <a:pt x="685" y="332"/>
                      <a:pt x="681" y="335"/>
                      <a:pt x="677" y="339"/>
                    </a:cubicBezTo>
                    <a:cubicBezTo>
                      <a:pt x="677" y="325"/>
                      <a:pt x="677" y="325"/>
                      <a:pt x="677" y="325"/>
                    </a:cubicBezTo>
                    <a:cubicBezTo>
                      <a:pt x="677" y="325"/>
                      <a:pt x="677" y="325"/>
                      <a:pt x="677" y="325"/>
                    </a:cubicBezTo>
                    <a:cubicBezTo>
                      <a:pt x="677" y="325"/>
                      <a:pt x="677" y="325"/>
                      <a:pt x="677" y="325"/>
                    </a:cubicBezTo>
                    <a:cubicBezTo>
                      <a:pt x="677" y="313"/>
                      <a:pt x="677" y="313"/>
                      <a:pt x="677" y="313"/>
                    </a:cubicBezTo>
                    <a:cubicBezTo>
                      <a:pt x="683" y="315"/>
                      <a:pt x="690" y="315"/>
                      <a:pt x="697" y="313"/>
                    </a:cubicBezTo>
                    <a:close/>
                    <a:moveTo>
                      <a:pt x="697" y="358"/>
                    </a:moveTo>
                    <a:cubicBezTo>
                      <a:pt x="697" y="370"/>
                      <a:pt x="697" y="370"/>
                      <a:pt x="697" y="370"/>
                    </a:cubicBezTo>
                    <a:cubicBezTo>
                      <a:pt x="691" y="371"/>
                      <a:pt x="685" y="372"/>
                      <a:pt x="679" y="372"/>
                    </a:cubicBezTo>
                    <a:cubicBezTo>
                      <a:pt x="679" y="375"/>
                      <a:pt x="680" y="378"/>
                      <a:pt x="680" y="382"/>
                    </a:cubicBezTo>
                    <a:cubicBezTo>
                      <a:pt x="679" y="382"/>
                      <a:pt x="678" y="382"/>
                      <a:pt x="677" y="382"/>
                    </a:cubicBezTo>
                    <a:cubicBezTo>
                      <a:pt x="677" y="350"/>
                      <a:pt x="677" y="350"/>
                      <a:pt x="677" y="350"/>
                    </a:cubicBezTo>
                    <a:cubicBezTo>
                      <a:pt x="677" y="350"/>
                      <a:pt x="677" y="350"/>
                      <a:pt x="677" y="350"/>
                    </a:cubicBezTo>
                    <a:cubicBezTo>
                      <a:pt x="678" y="358"/>
                      <a:pt x="678" y="358"/>
                      <a:pt x="679" y="360"/>
                    </a:cubicBezTo>
                    <a:cubicBezTo>
                      <a:pt x="688" y="359"/>
                      <a:pt x="693" y="359"/>
                      <a:pt x="697" y="358"/>
                    </a:cubicBezTo>
                    <a:close/>
                    <a:moveTo>
                      <a:pt x="697" y="389"/>
                    </a:moveTo>
                    <a:cubicBezTo>
                      <a:pt x="697" y="400"/>
                      <a:pt x="697" y="400"/>
                      <a:pt x="697" y="400"/>
                    </a:cubicBezTo>
                    <a:cubicBezTo>
                      <a:pt x="677" y="400"/>
                      <a:pt x="677" y="400"/>
                      <a:pt x="677" y="400"/>
                    </a:cubicBezTo>
                    <a:cubicBezTo>
                      <a:pt x="677" y="389"/>
                      <a:pt x="677" y="389"/>
                      <a:pt x="677" y="389"/>
                    </a:cubicBezTo>
                    <a:cubicBezTo>
                      <a:pt x="697" y="389"/>
                      <a:pt x="697" y="389"/>
                      <a:pt x="697" y="389"/>
                    </a:cubicBezTo>
                    <a:close/>
                    <a:moveTo>
                      <a:pt x="697" y="407"/>
                    </a:moveTo>
                    <a:cubicBezTo>
                      <a:pt x="697" y="422"/>
                      <a:pt x="697" y="422"/>
                      <a:pt x="697" y="422"/>
                    </a:cubicBezTo>
                    <a:cubicBezTo>
                      <a:pt x="694" y="431"/>
                      <a:pt x="692" y="435"/>
                      <a:pt x="682" y="438"/>
                    </a:cubicBezTo>
                    <a:cubicBezTo>
                      <a:pt x="680" y="437"/>
                      <a:pt x="679" y="436"/>
                      <a:pt x="677" y="435"/>
                    </a:cubicBezTo>
                    <a:cubicBezTo>
                      <a:pt x="677" y="409"/>
                      <a:pt x="677" y="409"/>
                      <a:pt x="677" y="409"/>
                    </a:cubicBezTo>
                    <a:cubicBezTo>
                      <a:pt x="678" y="409"/>
                      <a:pt x="679" y="409"/>
                      <a:pt x="680" y="410"/>
                    </a:cubicBezTo>
                    <a:cubicBezTo>
                      <a:pt x="679" y="415"/>
                      <a:pt x="679" y="419"/>
                      <a:pt x="679" y="425"/>
                    </a:cubicBezTo>
                    <a:cubicBezTo>
                      <a:pt x="681" y="425"/>
                      <a:pt x="683" y="425"/>
                      <a:pt x="684" y="425"/>
                    </a:cubicBezTo>
                    <a:cubicBezTo>
                      <a:pt x="686" y="420"/>
                      <a:pt x="688" y="414"/>
                      <a:pt x="690" y="409"/>
                    </a:cubicBezTo>
                    <a:cubicBezTo>
                      <a:pt x="693" y="408"/>
                      <a:pt x="695" y="407"/>
                      <a:pt x="697" y="407"/>
                    </a:cubicBezTo>
                    <a:close/>
                    <a:moveTo>
                      <a:pt x="697" y="449"/>
                    </a:moveTo>
                    <a:cubicBezTo>
                      <a:pt x="697" y="461"/>
                      <a:pt x="697" y="461"/>
                      <a:pt x="697" y="461"/>
                    </a:cubicBezTo>
                    <a:cubicBezTo>
                      <a:pt x="691" y="461"/>
                      <a:pt x="691" y="461"/>
                      <a:pt x="691" y="461"/>
                    </a:cubicBezTo>
                    <a:cubicBezTo>
                      <a:pt x="690" y="463"/>
                      <a:pt x="690" y="464"/>
                      <a:pt x="689" y="465"/>
                    </a:cubicBezTo>
                    <a:cubicBezTo>
                      <a:pt x="693" y="467"/>
                      <a:pt x="695" y="467"/>
                      <a:pt x="697" y="468"/>
                    </a:cubicBezTo>
                    <a:cubicBezTo>
                      <a:pt x="697" y="481"/>
                      <a:pt x="697" y="481"/>
                      <a:pt x="697" y="481"/>
                    </a:cubicBezTo>
                    <a:cubicBezTo>
                      <a:pt x="688" y="479"/>
                      <a:pt x="682" y="477"/>
                      <a:pt x="677" y="476"/>
                    </a:cubicBezTo>
                    <a:cubicBezTo>
                      <a:pt x="677" y="464"/>
                      <a:pt x="677" y="464"/>
                      <a:pt x="677" y="464"/>
                    </a:cubicBezTo>
                    <a:cubicBezTo>
                      <a:pt x="677" y="464"/>
                      <a:pt x="677" y="464"/>
                      <a:pt x="677" y="464"/>
                    </a:cubicBezTo>
                    <a:cubicBezTo>
                      <a:pt x="679" y="464"/>
                      <a:pt x="680" y="464"/>
                      <a:pt x="682" y="464"/>
                    </a:cubicBezTo>
                    <a:cubicBezTo>
                      <a:pt x="682" y="461"/>
                      <a:pt x="682" y="458"/>
                      <a:pt x="682" y="454"/>
                    </a:cubicBezTo>
                    <a:cubicBezTo>
                      <a:pt x="680" y="454"/>
                      <a:pt x="679" y="454"/>
                      <a:pt x="677" y="454"/>
                    </a:cubicBezTo>
                    <a:cubicBezTo>
                      <a:pt x="677" y="442"/>
                      <a:pt x="677" y="442"/>
                      <a:pt x="677" y="442"/>
                    </a:cubicBezTo>
                    <a:cubicBezTo>
                      <a:pt x="679" y="443"/>
                      <a:pt x="681" y="443"/>
                      <a:pt x="684" y="444"/>
                    </a:cubicBezTo>
                    <a:cubicBezTo>
                      <a:pt x="686" y="446"/>
                      <a:pt x="687" y="448"/>
                      <a:pt x="689" y="451"/>
                    </a:cubicBezTo>
                    <a:cubicBezTo>
                      <a:pt x="692" y="450"/>
                      <a:pt x="695" y="449"/>
                      <a:pt x="697" y="449"/>
                    </a:cubicBezTo>
                    <a:close/>
                    <a:moveTo>
                      <a:pt x="697" y="492"/>
                    </a:moveTo>
                    <a:cubicBezTo>
                      <a:pt x="697" y="496"/>
                      <a:pt x="697" y="496"/>
                      <a:pt x="697" y="496"/>
                    </a:cubicBezTo>
                    <a:cubicBezTo>
                      <a:pt x="694" y="504"/>
                      <a:pt x="692" y="512"/>
                      <a:pt x="689" y="520"/>
                    </a:cubicBezTo>
                    <a:cubicBezTo>
                      <a:pt x="688" y="520"/>
                      <a:pt x="687" y="520"/>
                      <a:pt x="685" y="520"/>
                    </a:cubicBezTo>
                    <a:cubicBezTo>
                      <a:pt x="683" y="520"/>
                      <a:pt x="681" y="518"/>
                      <a:pt x="677" y="517"/>
                    </a:cubicBezTo>
                    <a:cubicBezTo>
                      <a:pt x="677" y="503"/>
                      <a:pt x="677" y="503"/>
                      <a:pt x="677" y="503"/>
                    </a:cubicBezTo>
                    <a:cubicBezTo>
                      <a:pt x="679" y="504"/>
                      <a:pt x="681" y="505"/>
                      <a:pt x="684" y="506"/>
                    </a:cubicBezTo>
                    <a:cubicBezTo>
                      <a:pt x="686" y="500"/>
                      <a:pt x="688" y="495"/>
                      <a:pt x="690" y="490"/>
                    </a:cubicBezTo>
                    <a:cubicBezTo>
                      <a:pt x="692" y="490"/>
                      <a:pt x="695" y="491"/>
                      <a:pt x="697" y="492"/>
                    </a:cubicBezTo>
                    <a:close/>
                    <a:moveTo>
                      <a:pt x="697" y="582"/>
                    </a:moveTo>
                    <a:cubicBezTo>
                      <a:pt x="697" y="594"/>
                      <a:pt x="697" y="594"/>
                      <a:pt x="697" y="594"/>
                    </a:cubicBezTo>
                    <a:cubicBezTo>
                      <a:pt x="696" y="596"/>
                      <a:pt x="694" y="598"/>
                      <a:pt x="692" y="603"/>
                    </a:cubicBezTo>
                    <a:cubicBezTo>
                      <a:pt x="694" y="603"/>
                      <a:pt x="696" y="603"/>
                      <a:pt x="697" y="603"/>
                    </a:cubicBezTo>
                    <a:cubicBezTo>
                      <a:pt x="697" y="611"/>
                      <a:pt x="697" y="611"/>
                      <a:pt x="697" y="611"/>
                    </a:cubicBezTo>
                    <a:cubicBezTo>
                      <a:pt x="692" y="611"/>
                      <a:pt x="687" y="612"/>
                      <a:pt x="683" y="614"/>
                    </a:cubicBezTo>
                    <a:cubicBezTo>
                      <a:pt x="680" y="618"/>
                      <a:pt x="679" y="620"/>
                      <a:pt x="677" y="622"/>
                    </a:cubicBezTo>
                    <a:cubicBezTo>
                      <a:pt x="677" y="610"/>
                      <a:pt x="677" y="610"/>
                      <a:pt x="677" y="610"/>
                    </a:cubicBezTo>
                    <a:cubicBezTo>
                      <a:pt x="679" y="608"/>
                      <a:pt x="681" y="606"/>
                      <a:pt x="684" y="604"/>
                    </a:cubicBezTo>
                    <a:cubicBezTo>
                      <a:pt x="688" y="594"/>
                      <a:pt x="690" y="588"/>
                      <a:pt x="697" y="582"/>
                    </a:cubicBezTo>
                    <a:close/>
                    <a:moveTo>
                      <a:pt x="697" y="631"/>
                    </a:moveTo>
                    <a:cubicBezTo>
                      <a:pt x="697" y="640"/>
                      <a:pt x="697" y="640"/>
                      <a:pt x="697" y="640"/>
                    </a:cubicBezTo>
                    <a:cubicBezTo>
                      <a:pt x="690" y="639"/>
                      <a:pt x="683" y="637"/>
                      <a:pt x="677" y="637"/>
                    </a:cubicBezTo>
                    <a:cubicBezTo>
                      <a:pt x="677" y="628"/>
                      <a:pt x="677" y="628"/>
                      <a:pt x="677" y="628"/>
                    </a:cubicBezTo>
                    <a:cubicBezTo>
                      <a:pt x="687" y="629"/>
                      <a:pt x="687" y="630"/>
                      <a:pt x="692" y="631"/>
                    </a:cubicBezTo>
                    <a:cubicBezTo>
                      <a:pt x="694" y="631"/>
                      <a:pt x="696" y="631"/>
                      <a:pt x="697" y="631"/>
                    </a:cubicBezTo>
                    <a:close/>
                    <a:moveTo>
                      <a:pt x="677" y="542"/>
                    </a:moveTo>
                    <a:cubicBezTo>
                      <a:pt x="677" y="540"/>
                      <a:pt x="677" y="540"/>
                      <a:pt x="677" y="540"/>
                    </a:cubicBezTo>
                    <a:cubicBezTo>
                      <a:pt x="678" y="541"/>
                      <a:pt x="678" y="541"/>
                      <a:pt x="678" y="541"/>
                    </a:cubicBezTo>
                    <a:cubicBezTo>
                      <a:pt x="677" y="542"/>
                      <a:pt x="677" y="542"/>
                      <a:pt x="677" y="542"/>
                    </a:cubicBezTo>
                    <a:close/>
                    <a:moveTo>
                      <a:pt x="677" y="501"/>
                    </a:moveTo>
                    <a:cubicBezTo>
                      <a:pt x="679" y="496"/>
                      <a:pt x="680" y="492"/>
                      <a:pt x="682" y="487"/>
                    </a:cubicBezTo>
                    <a:cubicBezTo>
                      <a:pt x="680" y="487"/>
                      <a:pt x="679" y="486"/>
                      <a:pt x="677" y="486"/>
                    </a:cubicBezTo>
                    <a:lnTo>
                      <a:pt x="677" y="501"/>
                    </a:lnTo>
                    <a:close/>
                    <a:moveTo>
                      <a:pt x="654" y="95"/>
                    </a:moveTo>
                    <a:cubicBezTo>
                      <a:pt x="656" y="97"/>
                      <a:pt x="658" y="99"/>
                      <a:pt x="660" y="100"/>
                    </a:cubicBezTo>
                    <a:cubicBezTo>
                      <a:pt x="664" y="107"/>
                      <a:pt x="671" y="112"/>
                      <a:pt x="677" y="118"/>
                    </a:cubicBezTo>
                    <a:cubicBezTo>
                      <a:pt x="677" y="130"/>
                      <a:pt x="677" y="130"/>
                      <a:pt x="677" y="130"/>
                    </a:cubicBezTo>
                    <a:cubicBezTo>
                      <a:pt x="675" y="126"/>
                      <a:pt x="672" y="121"/>
                      <a:pt x="665" y="116"/>
                    </a:cubicBezTo>
                    <a:cubicBezTo>
                      <a:pt x="663" y="123"/>
                      <a:pt x="662" y="130"/>
                      <a:pt x="660" y="137"/>
                    </a:cubicBezTo>
                    <a:cubicBezTo>
                      <a:pt x="658" y="153"/>
                      <a:pt x="660" y="154"/>
                      <a:pt x="670" y="165"/>
                    </a:cubicBezTo>
                    <a:cubicBezTo>
                      <a:pt x="673" y="158"/>
                      <a:pt x="676" y="151"/>
                      <a:pt x="677" y="146"/>
                    </a:cubicBezTo>
                    <a:cubicBezTo>
                      <a:pt x="677" y="186"/>
                      <a:pt x="677" y="186"/>
                      <a:pt x="677" y="186"/>
                    </a:cubicBezTo>
                    <a:cubicBezTo>
                      <a:pt x="674" y="182"/>
                      <a:pt x="672" y="178"/>
                      <a:pt x="669" y="173"/>
                    </a:cubicBezTo>
                    <a:cubicBezTo>
                      <a:pt x="662" y="168"/>
                      <a:pt x="657" y="163"/>
                      <a:pt x="654" y="156"/>
                    </a:cubicBezTo>
                    <a:cubicBezTo>
                      <a:pt x="654" y="124"/>
                      <a:pt x="654" y="124"/>
                      <a:pt x="654" y="124"/>
                    </a:cubicBezTo>
                    <a:cubicBezTo>
                      <a:pt x="655" y="118"/>
                      <a:pt x="656" y="111"/>
                      <a:pt x="654" y="106"/>
                    </a:cubicBezTo>
                    <a:cubicBezTo>
                      <a:pt x="654" y="95"/>
                      <a:pt x="654" y="95"/>
                      <a:pt x="654" y="95"/>
                    </a:cubicBezTo>
                    <a:close/>
                    <a:moveTo>
                      <a:pt x="677" y="678"/>
                    </a:moveTo>
                    <a:cubicBezTo>
                      <a:pt x="674" y="681"/>
                      <a:pt x="670" y="685"/>
                      <a:pt x="664" y="687"/>
                    </a:cubicBezTo>
                    <a:cubicBezTo>
                      <a:pt x="662" y="691"/>
                      <a:pt x="662" y="691"/>
                      <a:pt x="654" y="701"/>
                    </a:cubicBezTo>
                    <a:cubicBezTo>
                      <a:pt x="654" y="690"/>
                      <a:pt x="654" y="690"/>
                      <a:pt x="654" y="690"/>
                    </a:cubicBezTo>
                    <a:cubicBezTo>
                      <a:pt x="654" y="689"/>
                      <a:pt x="654" y="689"/>
                      <a:pt x="654" y="689"/>
                    </a:cubicBezTo>
                    <a:cubicBezTo>
                      <a:pt x="654" y="689"/>
                      <a:pt x="654" y="689"/>
                      <a:pt x="654" y="689"/>
                    </a:cubicBezTo>
                    <a:cubicBezTo>
                      <a:pt x="654" y="680"/>
                      <a:pt x="654" y="680"/>
                      <a:pt x="654" y="680"/>
                    </a:cubicBezTo>
                    <a:cubicBezTo>
                      <a:pt x="655" y="681"/>
                      <a:pt x="655" y="681"/>
                      <a:pt x="655" y="681"/>
                    </a:cubicBezTo>
                    <a:cubicBezTo>
                      <a:pt x="666" y="678"/>
                      <a:pt x="670" y="676"/>
                      <a:pt x="677" y="667"/>
                    </a:cubicBezTo>
                    <a:cubicBezTo>
                      <a:pt x="677" y="678"/>
                      <a:pt x="677" y="678"/>
                      <a:pt x="677" y="678"/>
                    </a:cubicBezTo>
                    <a:close/>
                    <a:moveTo>
                      <a:pt x="677" y="313"/>
                    </a:moveTo>
                    <a:cubicBezTo>
                      <a:pt x="677" y="325"/>
                      <a:pt x="677" y="325"/>
                      <a:pt x="677" y="325"/>
                    </a:cubicBezTo>
                    <a:cubicBezTo>
                      <a:pt x="671" y="323"/>
                      <a:pt x="665" y="322"/>
                      <a:pt x="660" y="320"/>
                    </a:cubicBezTo>
                    <a:cubicBezTo>
                      <a:pt x="659" y="316"/>
                      <a:pt x="658" y="313"/>
                      <a:pt x="657" y="308"/>
                    </a:cubicBezTo>
                    <a:cubicBezTo>
                      <a:pt x="665" y="311"/>
                      <a:pt x="671" y="313"/>
                      <a:pt x="677" y="313"/>
                    </a:cubicBezTo>
                    <a:close/>
                    <a:moveTo>
                      <a:pt x="677" y="325"/>
                    </a:moveTo>
                    <a:cubicBezTo>
                      <a:pt x="677" y="339"/>
                      <a:pt x="677" y="339"/>
                      <a:pt x="677" y="339"/>
                    </a:cubicBezTo>
                    <a:cubicBezTo>
                      <a:pt x="674" y="342"/>
                      <a:pt x="670" y="345"/>
                      <a:pt x="666" y="349"/>
                    </a:cubicBezTo>
                    <a:cubicBezTo>
                      <a:pt x="666" y="344"/>
                      <a:pt x="665" y="340"/>
                      <a:pt x="665" y="336"/>
                    </a:cubicBezTo>
                    <a:cubicBezTo>
                      <a:pt x="669" y="332"/>
                      <a:pt x="673" y="328"/>
                      <a:pt x="677" y="325"/>
                    </a:cubicBezTo>
                    <a:close/>
                    <a:moveTo>
                      <a:pt x="677" y="350"/>
                    </a:moveTo>
                    <a:cubicBezTo>
                      <a:pt x="677" y="382"/>
                      <a:pt x="677" y="382"/>
                      <a:pt x="677" y="382"/>
                    </a:cubicBezTo>
                    <a:cubicBezTo>
                      <a:pt x="675" y="382"/>
                      <a:pt x="673" y="382"/>
                      <a:pt x="671" y="383"/>
                    </a:cubicBezTo>
                    <a:cubicBezTo>
                      <a:pt x="670" y="372"/>
                      <a:pt x="669" y="361"/>
                      <a:pt x="668" y="351"/>
                    </a:cubicBezTo>
                    <a:cubicBezTo>
                      <a:pt x="671" y="351"/>
                      <a:pt x="674" y="350"/>
                      <a:pt x="677" y="350"/>
                    </a:cubicBezTo>
                    <a:close/>
                    <a:moveTo>
                      <a:pt x="677" y="389"/>
                    </a:moveTo>
                    <a:cubicBezTo>
                      <a:pt x="677" y="400"/>
                      <a:pt x="677" y="400"/>
                      <a:pt x="677" y="400"/>
                    </a:cubicBezTo>
                    <a:cubicBezTo>
                      <a:pt x="671" y="400"/>
                      <a:pt x="671" y="400"/>
                      <a:pt x="671" y="400"/>
                    </a:cubicBezTo>
                    <a:cubicBezTo>
                      <a:pt x="671" y="397"/>
                      <a:pt x="671" y="393"/>
                      <a:pt x="671" y="389"/>
                    </a:cubicBezTo>
                    <a:cubicBezTo>
                      <a:pt x="677" y="389"/>
                      <a:pt x="677" y="389"/>
                      <a:pt x="677" y="389"/>
                    </a:cubicBezTo>
                    <a:close/>
                    <a:moveTo>
                      <a:pt x="677" y="409"/>
                    </a:moveTo>
                    <a:cubicBezTo>
                      <a:pt x="677" y="435"/>
                      <a:pt x="677" y="435"/>
                      <a:pt x="677" y="435"/>
                    </a:cubicBezTo>
                    <a:cubicBezTo>
                      <a:pt x="668" y="430"/>
                      <a:pt x="671" y="422"/>
                      <a:pt x="670" y="409"/>
                    </a:cubicBezTo>
                    <a:cubicBezTo>
                      <a:pt x="673" y="409"/>
                      <a:pt x="675" y="409"/>
                      <a:pt x="677" y="409"/>
                    </a:cubicBezTo>
                    <a:close/>
                    <a:moveTo>
                      <a:pt x="677" y="442"/>
                    </a:moveTo>
                    <a:cubicBezTo>
                      <a:pt x="677" y="454"/>
                      <a:pt x="677" y="454"/>
                      <a:pt x="677" y="454"/>
                    </a:cubicBezTo>
                    <a:cubicBezTo>
                      <a:pt x="676" y="454"/>
                      <a:pt x="676" y="454"/>
                      <a:pt x="676" y="454"/>
                    </a:cubicBezTo>
                    <a:cubicBezTo>
                      <a:pt x="674" y="456"/>
                      <a:pt x="674" y="456"/>
                      <a:pt x="673" y="463"/>
                    </a:cubicBezTo>
                    <a:cubicBezTo>
                      <a:pt x="674" y="463"/>
                      <a:pt x="676" y="463"/>
                      <a:pt x="677" y="464"/>
                    </a:cubicBezTo>
                    <a:cubicBezTo>
                      <a:pt x="677" y="476"/>
                      <a:pt x="677" y="476"/>
                      <a:pt x="677" y="476"/>
                    </a:cubicBezTo>
                    <a:cubicBezTo>
                      <a:pt x="664" y="473"/>
                      <a:pt x="663" y="472"/>
                      <a:pt x="661" y="471"/>
                    </a:cubicBezTo>
                    <a:cubicBezTo>
                      <a:pt x="664" y="460"/>
                      <a:pt x="665" y="442"/>
                      <a:pt x="677" y="442"/>
                    </a:cubicBezTo>
                    <a:close/>
                    <a:moveTo>
                      <a:pt x="677" y="486"/>
                    </a:moveTo>
                    <a:cubicBezTo>
                      <a:pt x="677" y="501"/>
                      <a:pt x="677" y="501"/>
                      <a:pt x="677" y="501"/>
                    </a:cubicBezTo>
                    <a:cubicBezTo>
                      <a:pt x="676" y="503"/>
                      <a:pt x="676" y="503"/>
                      <a:pt x="676" y="503"/>
                    </a:cubicBezTo>
                    <a:cubicBezTo>
                      <a:pt x="677" y="503"/>
                      <a:pt x="677" y="503"/>
                      <a:pt x="677" y="503"/>
                    </a:cubicBezTo>
                    <a:cubicBezTo>
                      <a:pt x="677" y="517"/>
                      <a:pt x="677" y="517"/>
                      <a:pt x="677" y="517"/>
                    </a:cubicBezTo>
                    <a:cubicBezTo>
                      <a:pt x="669" y="514"/>
                      <a:pt x="659" y="510"/>
                      <a:pt x="654" y="507"/>
                    </a:cubicBezTo>
                    <a:cubicBezTo>
                      <a:pt x="654" y="494"/>
                      <a:pt x="654" y="494"/>
                      <a:pt x="654" y="494"/>
                    </a:cubicBezTo>
                    <a:cubicBezTo>
                      <a:pt x="659" y="479"/>
                      <a:pt x="659" y="479"/>
                      <a:pt x="660" y="478"/>
                    </a:cubicBezTo>
                    <a:cubicBezTo>
                      <a:pt x="666" y="481"/>
                      <a:pt x="666" y="481"/>
                      <a:pt x="667" y="482"/>
                    </a:cubicBezTo>
                    <a:cubicBezTo>
                      <a:pt x="666" y="488"/>
                      <a:pt x="664" y="493"/>
                      <a:pt x="662" y="498"/>
                    </a:cubicBezTo>
                    <a:cubicBezTo>
                      <a:pt x="664" y="499"/>
                      <a:pt x="666" y="500"/>
                      <a:pt x="669" y="500"/>
                    </a:cubicBezTo>
                    <a:cubicBezTo>
                      <a:pt x="671" y="495"/>
                      <a:pt x="672" y="490"/>
                      <a:pt x="674" y="485"/>
                    </a:cubicBezTo>
                    <a:cubicBezTo>
                      <a:pt x="677" y="486"/>
                      <a:pt x="677" y="486"/>
                      <a:pt x="677" y="486"/>
                    </a:cubicBezTo>
                    <a:close/>
                    <a:moveTo>
                      <a:pt x="677" y="540"/>
                    </a:moveTo>
                    <a:cubicBezTo>
                      <a:pt x="669" y="532"/>
                      <a:pt x="661" y="523"/>
                      <a:pt x="654" y="514"/>
                    </a:cubicBezTo>
                    <a:cubicBezTo>
                      <a:pt x="654" y="531"/>
                      <a:pt x="654" y="531"/>
                      <a:pt x="654" y="531"/>
                    </a:cubicBezTo>
                    <a:cubicBezTo>
                      <a:pt x="657" y="534"/>
                      <a:pt x="661" y="537"/>
                      <a:pt x="664" y="541"/>
                    </a:cubicBezTo>
                    <a:cubicBezTo>
                      <a:pt x="661" y="540"/>
                      <a:pt x="657" y="539"/>
                      <a:pt x="654" y="539"/>
                    </a:cubicBezTo>
                    <a:cubicBezTo>
                      <a:pt x="654" y="551"/>
                      <a:pt x="654" y="551"/>
                      <a:pt x="654" y="551"/>
                    </a:cubicBezTo>
                    <a:cubicBezTo>
                      <a:pt x="658" y="552"/>
                      <a:pt x="661" y="552"/>
                      <a:pt x="665" y="553"/>
                    </a:cubicBezTo>
                    <a:cubicBezTo>
                      <a:pt x="668" y="553"/>
                      <a:pt x="670" y="553"/>
                      <a:pt x="673" y="553"/>
                    </a:cubicBezTo>
                    <a:cubicBezTo>
                      <a:pt x="674" y="550"/>
                      <a:pt x="676" y="546"/>
                      <a:pt x="677" y="542"/>
                    </a:cubicBezTo>
                    <a:cubicBezTo>
                      <a:pt x="677" y="540"/>
                      <a:pt x="677" y="540"/>
                      <a:pt x="677" y="540"/>
                    </a:cubicBezTo>
                    <a:close/>
                    <a:moveTo>
                      <a:pt x="677" y="610"/>
                    </a:moveTo>
                    <a:cubicBezTo>
                      <a:pt x="677" y="622"/>
                      <a:pt x="677" y="622"/>
                      <a:pt x="677" y="622"/>
                    </a:cubicBezTo>
                    <a:cubicBezTo>
                      <a:pt x="676" y="623"/>
                      <a:pt x="675" y="625"/>
                      <a:pt x="674" y="628"/>
                    </a:cubicBezTo>
                    <a:cubicBezTo>
                      <a:pt x="677" y="628"/>
                      <a:pt x="677" y="628"/>
                      <a:pt x="677" y="628"/>
                    </a:cubicBezTo>
                    <a:cubicBezTo>
                      <a:pt x="677" y="637"/>
                      <a:pt x="677" y="637"/>
                      <a:pt x="677" y="637"/>
                    </a:cubicBezTo>
                    <a:cubicBezTo>
                      <a:pt x="668" y="637"/>
                      <a:pt x="660" y="639"/>
                      <a:pt x="654" y="649"/>
                    </a:cubicBezTo>
                    <a:cubicBezTo>
                      <a:pt x="654" y="637"/>
                      <a:pt x="654" y="637"/>
                      <a:pt x="654" y="637"/>
                    </a:cubicBezTo>
                    <a:cubicBezTo>
                      <a:pt x="657" y="633"/>
                      <a:pt x="661" y="630"/>
                      <a:pt x="665" y="628"/>
                    </a:cubicBezTo>
                    <a:cubicBezTo>
                      <a:pt x="669" y="620"/>
                      <a:pt x="672" y="615"/>
                      <a:pt x="677" y="610"/>
                    </a:cubicBezTo>
                    <a:close/>
                    <a:moveTo>
                      <a:pt x="677" y="657"/>
                    </a:moveTo>
                    <a:cubicBezTo>
                      <a:pt x="677" y="666"/>
                      <a:pt x="677" y="666"/>
                      <a:pt x="677" y="666"/>
                    </a:cubicBezTo>
                    <a:cubicBezTo>
                      <a:pt x="667" y="663"/>
                      <a:pt x="660" y="661"/>
                      <a:pt x="654" y="660"/>
                    </a:cubicBezTo>
                    <a:cubicBezTo>
                      <a:pt x="654" y="651"/>
                      <a:pt x="654" y="651"/>
                      <a:pt x="654" y="651"/>
                    </a:cubicBezTo>
                    <a:cubicBezTo>
                      <a:pt x="663" y="653"/>
                      <a:pt x="663" y="653"/>
                      <a:pt x="676" y="657"/>
                    </a:cubicBezTo>
                    <a:cubicBezTo>
                      <a:pt x="677" y="657"/>
                      <a:pt x="677" y="657"/>
                      <a:pt x="677" y="657"/>
                    </a:cubicBezTo>
                    <a:close/>
                    <a:moveTo>
                      <a:pt x="654" y="581"/>
                    </a:moveTo>
                    <a:cubicBezTo>
                      <a:pt x="654" y="568"/>
                      <a:pt x="654" y="568"/>
                      <a:pt x="654" y="568"/>
                    </a:cubicBezTo>
                    <a:cubicBezTo>
                      <a:pt x="656" y="569"/>
                      <a:pt x="658" y="571"/>
                      <a:pt x="661" y="573"/>
                    </a:cubicBezTo>
                    <a:cubicBezTo>
                      <a:pt x="658" y="575"/>
                      <a:pt x="656" y="578"/>
                      <a:pt x="654" y="581"/>
                    </a:cubicBezTo>
                    <a:close/>
                    <a:moveTo>
                      <a:pt x="654" y="270"/>
                    </a:moveTo>
                    <a:cubicBezTo>
                      <a:pt x="654" y="263"/>
                      <a:pt x="654" y="263"/>
                      <a:pt x="654" y="263"/>
                    </a:cubicBezTo>
                    <a:cubicBezTo>
                      <a:pt x="655" y="259"/>
                      <a:pt x="660" y="255"/>
                      <a:pt x="668" y="261"/>
                    </a:cubicBezTo>
                    <a:cubicBezTo>
                      <a:pt x="668" y="264"/>
                      <a:pt x="668" y="267"/>
                      <a:pt x="668" y="270"/>
                    </a:cubicBezTo>
                    <a:cubicBezTo>
                      <a:pt x="665" y="273"/>
                      <a:pt x="662" y="273"/>
                      <a:pt x="657" y="273"/>
                    </a:cubicBezTo>
                    <a:cubicBezTo>
                      <a:pt x="655" y="272"/>
                      <a:pt x="654" y="271"/>
                      <a:pt x="654" y="270"/>
                    </a:cubicBezTo>
                    <a:close/>
                    <a:moveTo>
                      <a:pt x="629" y="76"/>
                    </a:moveTo>
                    <a:cubicBezTo>
                      <a:pt x="637" y="82"/>
                      <a:pt x="645" y="88"/>
                      <a:pt x="654" y="95"/>
                    </a:cubicBezTo>
                    <a:cubicBezTo>
                      <a:pt x="654" y="106"/>
                      <a:pt x="654" y="106"/>
                      <a:pt x="654" y="106"/>
                    </a:cubicBezTo>
                    <a:cubicBezTo>
                      <a:pt x="652" y="101"/>
                      <a:pt x="647" y="97"/>
                      <a:pt x="639" y="94"/>
                    </a:cubicBezTo>
                    <a:cubicBezTo>
                      <a:pt x="637" y="107"/>
                      <a:pt x="633" y="122"/>
                      <a:pt x="639" y="134"/>
                    </a:cubicBezTo>
                    <a:cubicBezTo>
                      <a:pt x="646" y="139"/>
                      <a:pt x="646" y="139"/>
                      <a:pt x="648" y="141"/>
                    </a:cubicBezTo>
                    <a:cubicBezTo>
                      <a:pt x="648" y="141"/>
                      <a:pt x="649" y="141"/>
                      <a:pt x="650" y="141"/>
                    </a:cubicBezTo>
                    <a:cubicBezTo>
                      <a:pt x="651" y="136"/>
                      <a:pt x="652" y="130"/>
                      <a:pt x="654" y="124"/>
                    </a:cubicBezTo>
                    <a:cubicBezTo>
                      <a:pt x="654" y="156"/>
                      <a:pt x="654" y="156"/>
                      <a:pt x="654" y="156"/>
                    </a:cubicBezTo>
                    <a:cubicBezTo>
                      <a:pt x="653" y="155"/>
                      <a:pt x="652" y="153"/>
                      <a:pt x="651" y="151"/>
                    </a:cubicBezTo>
                    <a:cubicBezTo>
                      <a:pt x="643" y="148"/>
                      <a:pt x="630" y="139"/>
                      <a:pt x="629" y="130"/>
                    </a:cubicBezTo>
                    <a:cubicBezTo>
                      <a:pt x="629" y="106"/>
                      <a:pt x="629" y="106"/>
                      <a:pt x="629" y="106"/>
                    </a:cubicBezTo>
                    <a:cubicBezTo>
                      <a:pt x="629" y="103"/>
                      <a:pt x="629" y="103"/>
                      <a:pt x="629" y="103"/>
                    </a:cubicBezTo>
                    <a:cubicBezTo>
                      <a:pt x="629" y="99"/>
                      <a:pt x="629" y="95"/>
                      <a:pt x="629" y="92"/>
                    </a:cubicBezTo>
                    <a:cubicBezTo>
                      <a:pt x="629" y="76"/>
                      <a:pt x="629" y="76"/>
                      <a:pt x="629" y="76"/>
                    </a:cubicBezTo>
                    <a:close/>
                    <a:moveTo>
                      <a:pt x="654" y="701"/>
                    </a:moveTo>
                    <a:cubicBezTo>
                      <a:pt x="652" y="702"/>
                      <a:pt x="652" y="702"/>
                      <a:pt x="652" y="702"/>
                    </a:cubicBezTo>
                    <a:cubicBezTo>
                      <a:pt x="644" y="707"/>
                      <a:pt x="637" y="713"/>
                      <a:pt x="629" y="719"/>
                    </a:cubicBezTo>
                    <a:cubicBezTo>
                      <a:pt x="629" y="702"/>
                      <a:pt x="629" y="702"/>
                      <a:pt x="629" y="702"/>
                    </a:cubicBezTo>
                    <a:cubicBezTo>
                      <a:pt x="640" y="701"/>
                      <a:pt x="646" y="700"/>
                      <a:pt x="654" y="690"/>
                    </a:cubicBezTo>
                    <a:cubicBezTo>
                      <a:pt x="654" y="701"/>
                      <a:pt x="654" y="701"/>
                      <a:pt x="654" y="701"/>
                    </a:cubicBezTo>
                    <a:close/>
                    <a:moveTo>
                      <a:pt x="654" y="263"/>
                    </a:moveTo>
                    <a:cubicBezTo>
                      <a:pt x="654" y="270"/>
                      <a:pt x="654" y="270"/>
                      <a:pt x="654" y="270"/>
                    </a:cubicBezTo>
                    <a:cubicBezTo>
                      <a:pt x="653" y="268"/>
                      <a:pt x="653" y="265"/>
                      <a:pt x="654" y="263"/>
                    </a:cubicBezTo>
                    <a:close/>
                    <a:moveTo>
                      <a:pt x="654" y="494"/>
                    </a:moveTo>
                    <a:cubicBezTo>
                      <a:pt x="654" y="507"/>
                      <a:pt x="654" y="507"/>
                      <a:pt x="654" y="507"/>
                    </a:cubicBezTo>
                    <a:cubicBezTo>
                      <a:pt x="651" y="506"/>
                      <a:pt x="649" y="506"/>
                      <a:pt x="649" y="505"/>
                    </a:cubicBezTo>
                    <a:cubicBezTo>
                      <a:pt x="651" y="501"/>
                      <a:pt x="652" y="497"/>
                      <a:pt x="654" y="494"/>
                    </a:cubicBezTo>
                    <a:close/>
                    <a:moveTo>
                      <a:pt x="654" y="514"/>
                    </a:moveTo>
                    <a:cubicBezTo>
                      <a:pt x="654" y="531"/>
                      <a:pt x="654" y="531"/>
                      <a:pt x="654" y="531"/>
                    </a:cubicBezTo>
                    <a:cubicBezTo>
                      <a:pt x="650" y="527"/>
                      <a:pt x="646" y="523"/>
                      <a:pt x="642" y="520"/>
                    </a:cubicBezTo>
                    <a:cubicBezTo>
                      <a:pt x="644" y="516"/>
                      <a:pt x="646" y="512"/>
                      <a:pt x="648" y="509"/>
                    </a:cubicBezTo>
                    <a:cubicBezTo>
                      <a:pt x="654" y="514"/>
                      <a:pt x="654" y="514"/>
                      <a:pt x="654" y="514"/>
                    </a:cubicBezTo>
                    <a:close/>
                    <a:moveTo>
                      <a:pt x="654" y="539"/>
                    </a:moveTo>
                    <a:cubicBezTo>
                      <a:pt x="654" y="551"/>
                      <a:pt x="654" y="551"/>
                      <a:pt x="654" y="551"/>
                    </a:cubicBezTo>
                    <a:cubicBezTo>
                      <a:pt x="645" y="549"/>
                      <a:pt x="637" y="547"/>
                      <a:pt x="629" y="546"/>
                    </a:cubicBezTo>
                    <a:cubicBezTo>
                      <a:pt x="629" y="544"/>
                      <a:pt x="629" y="544"/>
                      <a:pt x="629" y="544"/>
                    </a:cubicBezTo>
                    <a:cubicBezTo>
                      <a:pt x="631" y="541"/>
                      <a:pt x="632" y="538"/>
                      <a:pt x="635" y="535"/>
                    </a:cubicBezTo>
                    <a:cubicBezTo>
                      <a:pt x="641" y="536"/>
                      <a:pt x="647" y="537"/>
                      <a:pt x="654" y="539"/>
                    </a:cubicBezTo>
                    <a:close/>
                    <a:moveTo>
                      <a:pt x="654" y="568"/>
                    </a:moveTo>
                    <a:cubicBezTo>
                      <a:pt x="645" y="562"/>
                      <a:pt x="637" y="556"/>
                      <a:pt x="629" y="550"/>
                    </a:cubicBezTo>
                    <a:cubicBezTo>
                      <a:pt x="629" y="566"/>
                      <a:pt x="629" y="566"/>
                      <a:pt x="629" y="566"/>
                    </a:cubicBezTo>
                    <a:cubicBezTo>
                      <a:pt x="637" y="571"/>
                      <a:pt x="645" y="576"/>
                      <a:pt x="652" y="582"/>
                    </a:cubicBezTo>
                    <a:cubicBezTo>
                      <a:pt x="654" y="581"/>
                      <a:pt x="654" y="581"/>
                      <a:pt x="654" y="581"/>
                    </a:cubicBezTo>
                    <a:cubicBezTo>
                      <a:pt x="654" y="568"/>
                      <a:pt x="654" y="568"/>
                      <a:pt x="654" y="568"/>
                    </a:cubicBezTo>
                    <a:close/>
                    <a:moveTo>
                      <a:pt x="654" y="637"/>
                    </a:moveTo>
                    <a:cubicBezTo>
                      <a:pt x="654" y="649"/>
                      <a:pt x="654" y="649"/>
                      <a:pt x="654" y="649"/>
                    </a:cubicBezTo>
                    <a:cubicBezTo>
                      <a:pt x="653" y="650"/>
                      <a:pt x="653" y="651"/>
                      <a:pt x="652" y="651"/>
                    </a:cubicBezTo>
                    <a:cubicBezTo>
                      <a:pt x="654" y="651"/>
                      <a:pt x="654" y="651"/>
                      <a:pt x="654" y="651"/>
                    </a:cubicBezTo>
                    <a:cubicBezTo>
                      <a:pt x="654" y="660"/>
                      <a:pt x="654" y="660"/>
                      <a:pt x="654" y="660"/>
                    </a:cubicBezTo>
                    <a:cubicBezTo>
                      <a:pt x="645" y="659"/>
                      <a:pt x="639" y="662"/>
                      <a:pt x="629" y="672"/>
                    </a:cubicBezTo>
                    <a:cubicBezTo>
                      <a:pt x="629" y="661"/>
                      <a:pt x="629" y="661"/>
                      <a:pt x="629" y="661"/>
                    </a:cubicBezTo>
                    <a:cubicBezTo>
                      <a:pt x="633" y="656"/>
                      <a:pt x="639" y="653"/>
                      <a:pt x="645" y="649"/>
                    </a:cubicBezTo>
                    <a:cubicBezTo>
                      <a:pt x="647" y="644"/>
                      <a:pt x="650" y="640"/>
                      <a:pt x="654" y="637"/>
                    </a:cubicBezTo>
                    <a:close/>
                    <a:moveTo>
                      <a:pt x="654" y="680"/>
                    </a:moveTo>
                    <a:cubicBezTo>
                      <a:pt x="645" y="677"/>
                      <a:pt x="637" y="674"/>
                      <a:pt x="629" y="672"/>
                    </a:cubicBezTo>
                    <a:cubicBezTo>
                      <a:pt x="629" y="681"/>
                      <a:pt x="629" y="681"/>
                      <a:pt x="629" y="681"/>
                    </a:cubicBezTo>
                    <a:cubicBezTo>
                      <a:pt x="637" y="684"/>
                      <a:pt x="645" y="687"/>
                      <a:pt x="654" y="689"/>
                    </a:cubicBezTo>
                    <a:cubicBezTo>
                      <a:pt x="654" y="680"/>
                      <a:pt x="654" y="680"/>
                      <a:pt x="654" y="680"/>
                    </a:cubicBezTo>
                    <a:close/>
                    <a:moveTo>
                      <a:pt x="629" y="600"/>
                    </a:moveTo>
                    <a:cubicBezTo>
                      <a:pt x="629" y="575"/>
                      <a:pt x="629" y="575"/>
                      <a:pt x="629" y="575"/>
                    </a:cubicBezTo>
                    <a:cubicBezTo>
                      <a:pt x="635" y="581"/>
                      <a:pt x="641" y="586"/>
                      <a:pt x="646" y="592"/>
                    </a:cubicBezTo>
                    <a:cubicBezTo>
                      <a:pt x="643" y="596"/>
                      <a:pt x="640" y="599"/>
                      <a:pt x="637" y="603"/>
                    </a:cubicBezTo>
                    <a:cubicBezTo>
                      <a:pt x="629" y="600"/>
                      <a:pt x="629" y="600"/>
                      <a:pt x="629" y="600"/>
                    </a:cubicBezTo>
                    <a:close/>
                    <a:moveTo>
                      <a:pt x="629" y="457"/>
                    </a:moveTo>
                    <a:cubicBezTo>
                      <a:pt x="629" y="362"/>
                      <a:pt x="629" y="362"/>
                      <a:pt x="629" y="362"/>
                    </a:cubicBezTo>
                    <a:cubicBezTo>
                      <a:pt x="635" y="393"/>
                      <a:pt x="638" y="427"/>
                      <a:pt x="629" y="457"/>
                    </a:cubicBezTo>
                    <a:close/>
                    <a:moveTo>
                      <a:pt x="629" y="215"/>
                    </a:moveTo>
                    <a:cubicBezTo>
                      <a:pt x="629" y="162"/>
                      <a:pt x="629" y="162"/>
                      <a:pt x="629" y="162"/>
                    </a:cubicBezTo>
                    <a:cubicBezTo>
                      <a:pt x="631" y="162"/>
                      <a:pt x="633" y="162"/>
                      <a:pt x="636" y="162"/>
                    </a:cubicBezTo>
                    <a:cubicBezTo>
                      <a:pt x="638" y="174"/>
                      <a:pt x="642" y="177"/>
                      <a:pt x="650" y="185"/>
                    </a:cubicBezTo>
                    <a:cubicBezTo>
                      <a:pt x="650" y="187"/>
                      <a:pt x="650" y="188"/>
                      <a:pt x="650" y="190"/>
                    </a:cubicBezTo>
                    <a:cubicBezTo>
                      <a:pt x="648" y="192"/>
                      <a:pt x="648" y="192"/>
                      <a:pt x="642" y="192"/>
                    </a:cubicBezTo>
                    <a:cubicBezTo>
                      <a:pt x="641" y="191"/>
                      <a:pt x="641" y="190"/>
                      <a:pt x="640" y="190"/>
                    </a:cubicBezTo>
                    <a:cubicBezTo>
                      <a:pt x="640" y="192"/>
                      <a:pt x="639" y="195"/>
                      <a:pt x="639" y="197"/>
                    </a:cubicBezTo>
                    <a:cubicBezTo>
                      <a:pt x="636" y="198"/>
                      <a:pt x="634" y="198"/>
                      <a:pt x="632" y="199"/>
                    </a:cubicBezTo>
                    <a:cubicBezTo>
                      <a:pt x="637" y="205"/>
                      <a:pt x="640" y="210"/>
                      <a:pt x="648" y="213"/>
                    </a:cubicBezTo>
                    <a:cubicBezTo>
                      <a:pt x="648" y="218"/>
                      <a:pt x="648" y="220"/>
                      <a:pt x="646" y="224"/>
                    </a:cubicBezTo>
                    <a:cubicBezTo>
                      <a:pt x="641" y="224"/>
                      <a:pt x="639" y="224"/>
                      <a:pt x="635" y="222"/>
                    </a:cubicBezTo>
                    <a:cubicBezTo>
                      <a:pt x="632" y="219"/>
                      <a:pt x="630" y="217"/>
                      <a:pt x="629" y="215"/>
                    </a:cubicBezTo>
                    <a:close/>
                    <a:moveTo>
                      <a:pt x="616" y="67"/>
                    </a:moveTo>
                    <a:cubicBezTo>
                      <a:pt x="620" y="70"/>
                      <a:pt x="625" y="73"/>
                      <a:pt x="629" y="76"/>
                    </a:cubicBezTo>
                    <a:cubicBezTo>
                      <a:pt x="629" y="92"/>
                      <a:pt x="629" y="92"/>
                      <a:pt x="629" y="92"/>
                    </a:cubicBezTo>
                    <a:cubicBezTo>
                      <a:pt x="628" y="85"/>
                      <a:pt x="624" y="81"/>
                      <a:pt x="616" y="76"/>
                    </a:cubicBezTo>
                    <a:cubicBezTo>
                      <a:pt x="616" y="67"/>
                      <a:pt x="616" y="67"/>
                      <a:pt x="616" y="67"/>
                    </a:cubicBezTo>
                    <a:close/>
                    <a:moveTo>
                      <a:pt x="629" y="719"/>
                    </a:moveTo>
                    <a:cubicBezTo>
                      <a:pt x="625" y="722"/>
                      <a:pt x="620" y="725"/>
                      <a:pt x="616" y="728"/>
                    </a:cubicBezTo>
                    <a:cubicBezTo>
                      <a:pt x="616" y="719"/>
                      <a:pt x="616" y="719"/>
                      <a:pt x="616" y="719"/>
                    </a:cubicBezTo>
                    <a:cubicBezTo>
                      <a:pt x="620" y="717"/>
                      <a:pt x="623" y="715"/>
                      <a:pt x="628" y="711"/>
                    </a:cubicBezTo>
                    <a:cubicBezTo>
                      <a:pt x="624" y="709"/>
                      <a:pt x="620" y="707"/>
                      <a:pt x="616" y="705"/>
                    </a:cubicBezTo>
                    <a:cubicBezTo>
                      <a:pt x="616" y="696"/>
                      <a:pt x="616" y="696"/>
                      <a:pt x="616" y="696"/>
                    </a:cubicBezTo>
                    <a:cubicBezTo>
                      <a:pt x="620" y="698"/>
                      <a:pt x="624" y="700"/>
                      <a:pt x="628" y="702"/>
                    </a:cubicBezTo>
                    <a:cubicBezTo>
                      <a:pt x="629" y="702"/>
                      <a:pt x="629" y="702"/>
                      <a:pt x="629" y="702"/>
                    </a:cubicBezTo>
                    <a:cubicBezTo>
                      <a:pt x="629" y="719"/>
                      <a:pt x="629" y="719"/>
                      <a:pt x="629" y="719"/>
                    </a:cubicBezTo>
                    <a:close/>
                    <a:moveTo>
                      <a:pt x="629" y="106"/>
                    </a:moveTo>
                    <a:cubicBezTo>
                      <a:pt x="629" y="130"/>
                      <a:pt x="629" y="130"/>
                      <a:pt x="629" y="130"/>
                    </a:cubicBezTo>
                    <a:cubicBezTo>
                      <a:pt x="624" y="127"/>
                      <a:pt x="620" y="125"/>
                      <a:pt x="616" y="122"/>
                    </a:cubicBezTo>
                    <a:cubicBezTo>
                      <a:pt x="616" y="114"/>
                      <a:pt x="616" y="114"/>
                      <a:pt x="616" y="114"/>
                    </a:cubicBezTo>
                    <a:cubicBezTo>
                      <a:pt x="618" y="115"/>
                      <a:pt x="620" y="117"/>
                      <a:pt x="624" y="120"/>
                    </a:cubicBezTo>
                    <a:cubicBezTo>
                      <a:pt x="625" y="120"/>
                      <a:pt x="626" y="120"/>
                      <a:pt x="626" y="120"/>
                    </a:cubicBezTo>
                    <a:cubicBezTo>
                      <a:pt x="627" y="116"/>
                      <a:pt x="628" y="111"/>
                      <a:pt x="629" y="106"/>
                    </a:cubicBezTo>
                    <a:close/>
                    <a:moveTo>
                      <a:pt x="629" y="162"/>
                    </a:moveTo>
                    <a:cubicBezTo>
                      <a:pt x="629" y="215"/>
                      <a:pt x="629" y="215"/>
                      <a:pt x="629" y="215"/>
                    </a:cubicBezTo>
                    <a:cubicBezTo>
                      <a:pt x="623" y="208"/>
                      <a:pt x="619" y="210"/>
                      <a:pt x="616" y="214"/>
                    </a:cubicBezTo>
                    <a:cubicBezTo>
                      <a:pt x="616" y="198"/>
                      <a:pt x="616" y="198"/>
                      <a:pt x="616" y="198"/>
                    </a:cubicBezTo>
                    <a:cubicBezTo>
                      <a:pt x="616" y="198"/>
                      <a:pt x="616" y="198"/>
                      <a:pt x="616" y="198"/>
                    </a:cubicBezTo>
                    <a:cubicBezTo>
                      <a:pt x="616" y="198"/>
                      <a:pt x="616" y="197"/>
                      <a:pt x="616" y="196"/>
                    </a:cubicBezTo>
                    <a:cubicBezTo>
                      <a:pt x="616" y="171"/>
                      <a:pt x="616" y="171"/>
                      <a:pt x="616" y="171"/>
                    </a:cubicBezTo>
                    <a:cubicBezTo>
                      <a:pt x="617" y="172"/>
                      <a:pt x="617" y="173"/>
                      <a:pt x="618" y="173"/>
                    </a:cubicBezTo>
                    <a:cubicBezTo>
                      <a:pt x="620" y="173"/>
                      <a:pt x="621" y="173"/>
                      <a:pt x="622" y="173"/>
                    </a:cubicBezTo>
                    <a:cubicBezTo>
                      <a:pt x="622" y="172"/>
                      <a:pt x="621" y="171"/>
                      <a:pt x="621" y="171"/>
                    </a:cubicBezTo>
                    <a:cubicBezTo>
                      <a:pt x="619" y="170"/>
                      <a:pt x="618" y="169"/>
                      <a:pt x="616" y="168"/>
                    </a:cubicBezTo>
                    <a:cubicBezTo>
                      <a:pt x="616" y="154"/>
                      <a:pt x="616" y="154"/>
                      <a:pt x="616" y="154"/>
                    </a:cubicBezTo>
                    <a:cubicBezTo>
                      <a:pt x="617" y="154"/>
                      <a:pt x="618" y="154"/>
                      <a:pt x="620" y="154"/>
                    </a:cubicBezTo>
                    <a:cubicBezTo>
                      <a:pt x="623" y="160"/>
                      <a:pt x="625" y="162"/>
                      <a:pt x="629" y="162"/>
                    </a:cubicBezTo>
                    <a:close/>
                    <a:moveTo>
                      <a:pt x="629" y="362"/>
                    </a:moveTo>
                    <a:cubicBezTo>
                      <a:pt x="629" y="457"/>
                      <a:pt x="629" y="457"/>
                      <a:pt x="629" y="457"/>
                    </a:cubicBezTo>
                    <a:cubicBezTo>
                      <a:pt x="627" y="461"/>
                      <a:pt x="626" y="466"/>
                      <a:pt x="624" y="470"/>
                    </a:cubicBezTo>
                    <a:cubicBezTo>
                      <a:pt x="622" y="477"/>
                      <a:pt x="619" y="484"/>
                      <a:pt x="616" y="493"/>
                    </a:cubicBezTo>
                    <a:cubicBezTo>
                      <a:pt x="616" y="469"/>
                      <a:pt x="616" y="469"/>
                      <a:pt x="616" y="469"/>
                    </a:cubicBezTo>
                    <a:cubicBezTo>
                      <a:pt x="619" y="467"/>
                      <a:pt x="621" y="463"/>
                      <a:pt x="621" y="457"/>
                    </a:cubicBezTo>
                    <a:cubicBezTo>
                      <a:pt x="619" y="458"/>
                      <a:pt x="618" y="458"/>
                      <a:pt x="616" y="459"/>
                    </a:cubicBezTo>
                    <a:cubicBezTo>
                      <a:pt x="616" y="453"/>
                      <a:pt x="616" y="453"/>
                      <a:pt x="616" y="453"/>
                    </a:cubicBezTo>
                    <a:cubicBezTo>
                      <a:pt x="622" y="451"/>
                      <a:pt x="626" y="447"/>
                      <a:pt x="626" y="437"/>
                    </a:cubicBezTo>
                    <a:cubicBezTo>
                      <a:pt x="622" y="439"/>
                      <a:pt x="619" y="440"/>
                      <a:pt x="616" y="441"/>
                    </a:cubicBezTo>
                    <a:cubicBezTo>
                      <a:pt x="616" y="435"/>
                      <a:pt x="616" y="435"/>
                      <a:pt x="616" y="435"/>
                    </a:cubicBezTo>
                    <a:cubicBezTo>
                      <a:pt x="624" y="432"/>
                      <a:pt x="628" y="429"/>
                      <a:pt x="628" y="417"/>
                    </a:cubicBezTo>
                    <a:cubicBezTo>
                      <a:pt x="623" y="420"/>
                      <a:pt x="619" y="421"/>
                      <a:pt x="616" y="423"/>
                    </a:cubicBezTo>
                    <a:cubicBezTo>
                      <a:pt x="616" y="417"/>
                      <a:pt x="616" y="417"/>
                      <a:pt x="616" y="417"/>
                    </a:cubicBezTo>
                    <a:cubicBezTo>
                      <a:pt x="626" y="411"/>
                      <a:pt x="628" y="411"/>
                      <a:pt x="628" y="397"/>
                    </a:cubicBezTo>
                    <a:cubicBezTo>
                      <a:pt x="624" y="400"/>
                      <a:pt x="620" y="403"/>
                      <a:pt x="616" y="406"/>
                    </a:cubicBezTo>
                    <a:cubicBezTo>
                      <a:pt x="616" y="398"/>
                      <a:pt x="616" y="398"/>
                      <a:pt x="616" y="398"/>
                    </a:cubicBezTo>
                    <a:cubicBezTo>
                      <a:pt x="624" y="393"/>
                      <a:pt x="632" y="387"/>
                      <a:pt x="627" y="377"/>
                    </a:cubicBezTo>
                    <a:cubicBezTo>
                      <a:pt x="622" y="381"/>
                      <a:pt x="618" y="383"/>
                      <a:pt x="616" y="385"/>
                    </a:cubicBezTo>
                    <a:cubicBezTo>
                      <a:pt x="616" y="378"/>
                      <a:pt x="616" y="378"/>
                      <a:pt x="616" y="378"/>
                    </a:cubicBezTo>
                    <a:cubicBezTo>
                      <a:pt x="623" y="373"/>
                      <a:pt x="628" y="368"/>
                      <a:pt x="624" y="358"/>
                    </a:cubicBezTo>
                    <a:cubicBezTo>
                      <a:pt x="621" y="359"/>
                      <a:pt x="618" y="361"/>
                      <a:pt x="616" y="363"/>
                    </a:cubicBezTo>
                    <a:cubicBezTo>
                      <a:pt x="616" y="357"/>
                      <a:pt x="616" y="357"/>
                      <a:pt x="616" y="357"/>
                    </a:cubicBezTo>
                    <a:cubicBezTo>
                      <a:pt x="622" y="352"/>
                      <a:pt x="624" y="347"/>
                      <a:pt x="619" y="337"/>
                    </a:cubicBezTo>
                    <a:cubicBezTo>
                      <a:pt x="618" y="338"/>
                      <a:pt x="617" y="339"/>
                      <a:pt x="616" y="340"/>
                    </a:cubicBezTo>
                    <a:cubicBezTo>
                      <a:pt x="616" y="312"/>
                      <a:pt x="616" y="312"/>
                      <a:pt x="616" y="312"/>
                    </a:cubicBezTo>
                    <a:cubicBezTo>
                      <a:pt x="617" y="314"/>
                      <a:pt x="618" y="316"/>
                      <a:pt x="620" y="320"/>
                    </a:cubicBezTo>
                    <a:cubicBezTo>
                      <a:pt x="623" y="333"/>
                      <a:pt x="626" y="347"/>
                      <a:pt x="629" y="362"/>
                    </a:cubicBezTo>
                    <a:close/>
                    <a:moveTo>
                      <a:pt x="629" y="544"/>
                    </a:moveTo>
                    <a:cubicBezTo>
                      <a:pt x="629" y="546"/>
                      <a:pt x="629" y="546"/>
                      <a:pt x="629" y="546"/>
                    </a:cubicBezTo>
                    <a:cubicBezTo>
                      <a:pt x="628" y="546"/>
                      <a:pt x="628" y="546"/>
                      <a:pt x="628" y="546"/>
                    </a:cubicBezTo>
                    <a:cubicBezTo>
                      <a:pt x="629" y="544"/>
                      <a:pt x="629" y="544"/>
                      <a:pt x="629" y="544"/>
                    </a:cubicBezTo>
                    <a:close/>
                    <a:moveTo>
                      <a:pt x="629" y="550"/>
                    </a:moveTo>
                    <a:cubicBezTo>
                      <a:pt x="629" y="566"/>
                      <a:pt x="629" y="566"/>
                      <a:pt x="629" y="566"/>
                    </a:cubicBezTo>
                    <a:cubicBezTo>
                      <a:pt x="626" y="564"/>
                      <a:pt x="623" y="561"/>
                      <a:pt x="620" y="559"/>
                    </a:cubicBezTo>
                    <a:cubicBezTo>
                      <a:pt x="622" y="554"/>
                      <a:pt x="622" y="551"/>
                      <a:pt x="628" y="549"/>
                    </a:cubicBezTo>
                    <a:cubicBezTo>
                      <a:pt x="629" y="550"/>
                      <a:pt x="629" y="550"/>
                      <a:pt x="629" y="550"/>
                    </a:cubicBezTo>
                    <a:close/>
                    <a:moveTo>
                      <a:pt x="629" y="575"/>
                    </a:moveTo>
                    <a:cubicBezTo>
                      <a:pt x="625" y="572"/>
                      <a:pt x="620" y="568"/>
                      <a:pt x="616" y="565"/>
                    </a:cubicBezTo>
                    <a:cubicBezTo>
                      <a:pt x="616" y="578"/>
                      <a:pt x="616" y="578"/>
                      <a:pt x="616" y="578"/>
                    </a:cubicBezTo>
                    <a:cubicBezTo>
                      <a:pt x="620" y="582"/>
                      <a:pt x="623" y="585"/>
                      <a:pt x="626" y="588"/>
                    </a:cubicBezTo>
                    <a:cubicBezTo>
                      <a:pt x="624" y="588"/>
                      <a:pt x="620" y="587"/>
                      <a:pt x="616" y="586"/>
                    </a:cubicBezTo>
                    <a:cubicBezTo>
                      <a:pt x="616" y="596"/>
                      <a:pt x="616" y="596"/>
                      <a:pt x="616" y="596"/>
                    </a:cubicBezTo>
                    <a:cubicBezTo>
                      <a:pt x="619" y="597"/>
                      <a:pt x="622" y="598"/>
                      <a:pt x="629" y="600"/>
                    </a:cubicBezTo>
                    <a:cubicBezTo>
                      <a:pt x="629" y="575"/>
                      <a:pt x="629" y="575"/>
                      <a:pt x="629" y="575"/>
                    </a:cubicBezTo>
                    <a:close/>
                    <a:moveTo>
                      <a:pt x="629" y="661"/>
                    </a:moveTo>
                    <a:cubicBezTo>
                      <a:pt x="629" y="672"/>
                      <a:pt x="629" y="672"/>
                      <a:pt x="629" y="672"/>
                    </a:cubicBezTo>
                    <a:cubicBezTo>
                      <a:pt x="629" y="681"/>
                      <a:pt x="629" y="681"/>
                      <a:pt x="629" y="681"/>
                    </a:cubicBezTo>
                    <a:cubicBezTo>
                      <a:pt x="628" y="681"/>
                      <a:pt x="628" y="681"/>
                      <a:pt x="628" y="681"/>
                    </a:cubicBezTo>
                    <a:cubicBezTo>
                      <a:pt x="622" y="681"/>
                      <a:pt x="619" y="681"/>
                      <a:pt x="616" y="682"/>
                    </a:cubicBezTo>
                    <a:cubicBezTo>
                      <a:pt x="616" y="674"/>
                      <a:pt x="616" y="674"/>
                      <a:pt x="616" y="674"/>
                    </a:cubicBezTo>
                    <a:cubicBezTo>
                      <a:pt x="617" y="673"/>
                      <a:pt x="619" y="673"/>
                      <a:pt x="621" y="672"/>
                    </a:cubicBezTo>
                    <a:cubicBezTo>
                      <a:pt x="623" y="668"/>
                      <a:pt x="626" y="664"/>
                      <a:pt x="629" y="661"/>
                    </a:cubicBezTo>
                    <a:close/>
                    <a:moveTo>
                      <a:pt x="616" y="616"/>
                    </a:moveTo>
                    <a:cubicBezTo>
                      <a:pt x="616" y="601"/>
                      <a:pt x="616" y="601"/>
                      <a:pt x="616" y="601"/>
                    </a:cubicBezTo>
                    <a:cubicBezTo>
                      <a:pt x="620" y="605"/>
                      <a:pt x="624" y="608"/>
                      <a:pt x="629" y="612"/>
                    </a:cubicBezTo>
                    <a:cubicBezTo>
                      <a:pt x="626" y="615"/>
                      <a:pt x="623" y="618"/>
                      <a:pt x="621" y="620"/>
                    </a:cubicBezTo>
                    <a:lnTo>
                      <a:pt x="616" y="616"/>
                    </a:lnTo>
                    <a:close/>
                    <a:moveTo>
                      <a:pt x="611" y="64"/>
                    </a:moveTo>
                    <a:cubicBezTo>
                      <a:pt x="613" y="65"/>
                      <a:pt x="614" y="66"/>
                      <a:pt x="616" y="67"/>
                    </a:cubicBezTo>
                    <a:cubicBezTo>
                      <a:pt x="616" y="76"/>
                      <a:pt x="616" y="76"/>
                      <a:pt x="616" y="76"/>
                    </a:cubicBezTo>
                    <a:cubicBezTo>
                      <a:pt x="615" y="75"/>
                      <a:pt x="613" y="74"/>
                      <a:pt x="612" y="73"/>
                    </a:cubicBezTo>
                    <a:cubicBezTo>
                      <a:pt x="612" y="85"/>
                      <a:pt x="612" y="97"/>
                      <a:pt x="612" y="109"/>
                    </a:cubicBezTo>
                    <a:cubicBezTo>
                      <a:pt x="614" y="111"/>
                      <a:pt x="615" y="112"/>
                      <a:pt x="616" y="114"/>
                    </a:cubicBezTo>
                    <a:cubicBezTo>
                      <a:pt x="616" y="122"/>
                      <a:pt x="616" y="122"/>
                      <a:pt x="616" y="122"/>
                    </a:cubicBezTo>
                    <a:cubicBezTo>
                      <a:pt x="614" y="121"/>
                      <a:pt x="613" y="120"/>
                      <a:pt x="611" y="118"/>
                    </a:cubicBezTo>
                    <a:cubicBezTo>
                      <a:pt x="611" y="64"/>
                      <a:pt x="611" y="64"/>
                      <a:pt x="611" y="64"/>
                    </a:cubicBezTo>
                    <a:close/>
                    <a:moveTo>
                      <a:pt x="616" y="728"/>
                    </a:moveTo>
                    <a:cubicBezTo>
                      <a:pt x="614" y="728"/>
                      <a:pt x="613" y="729"/>
                      <a:pt x="611" y="730"/>
                    </a:cubicBezTo>
                    <a:cubicBezTo>
                      <a:pt x="611" y="720"/>
                      <a:pt x="611" y="720"/>
                      <a:pt x="611" y="720"/>
                    </a:cubicBezTo>
                    <a:cubicBezTo>
                      <a:pt x="613" y="720"/>
                      <a:pt x="614" y="719"/>
                      <a:pt x="616" y="719"/>
                    </a:cubicBezTo>
                    <a:cubicBezTo>
                      <a:pt x="616" y="728"/>
                      <a:pt x="616" y="728"/>
                      <a:pt x="616" y="728"/>
                    </a:cubicBezTo>
                    <a:close/>
                    <a:moveTo>
                      <a:pt x="616" y="154"/>
                    </a:moveTo>
                    <a:cubicBezTo>
                      <a:pt x="616" y="168"/>
                      <a:pt x="616" y="168"/>
                      <a:pt x="616" y="168"/>
                    </a:cubicBezTo>
                    <a:cubicBezTo>
                      <a:pt x="615" y="167"/>
                      <a:pt x="613" y="167"/>
                      <a:pt x="612" y="166"/>
                    </a:cubicBezTo>
                    <a:cubicBezTo>
                      <a:pt x="613" y="169"/>
                      <a:pt x="613" y="169"/>
                      <a:pt x="616" y="171"/>
                    </a:cubicBezTo>
                    <a:cubicBezTo>
                      <a:pt x="616" y="196"/>
                      <a:pt x="616" y="196"/>
                      <a:pt x="616" y="196"/>
                    </a:cubicBezTo>
                    <a:cubicBezTo>
                      <a:pt x="615" y="194"/>
                      <a:pt x="613" y="192"/>
                      <a:pt x="611" y="190"/>
                    </a:cubicBezTo>
                    <a:cubicBezTo>
                      <a:pt x="611" y="153"/>
                      <a:pt x="611" y="153"/>
                      <a:pt x="611" y="153"/>
                    </a:cubicBezTo>
                    <a:cubicBezTo>
                      <a:pt x="613" y="154"/>
                      <a:pt x="614" y="154"/>
                      <a:pt x="616" y="154"/>
                    </a:cubicBezTo>
                    <a:close/>
                    <a:moveTo>
                      <a:pt x="616" y="198"/>
                    </a:moveTo>
                    <a:cubicBezTo>
                      <a:pt x="616" y="214"/>
                      <a:pt x="616" y="214"/>
                      <a:pt x="616" y="214"/>
                    </a:cubicBezTo>
                    <a:cubicBezTo>
                      <a:pt x="614" y="217"/>
                      <a:pt x="613" y="219"/>
                      <a:pt x="611" y="222"/>
                    </a:cubicBezTo>
                    <a:cubicBezTo>
                      <a:pt x="611" y="196"/>
                      <a:pt x="611" y="196"/>
                      <a:pt x="611" y="196"/>
                    </a:cubicBezTo>
                    <a:cubicBezTo>
                      <a:pt x="611" y="197"/>
                      <a:pt x="612" y="198"/>
                      <a:pt x="612" y="199"/>
                    </a:cubicBezTo>
                    <a:cubicBezTo>
                      <a:pt x="613" y="199"/>
                      <a:pt x="615" y="198"/>
                      <a:pt x="616" y="198"/>
                    </a:cubicBezTo>
                    <a:close/>
                    <a:moveTo>
                      <a:pt x="616" y="312"/>
                    </a:moveTo>
                    <a:cubicBezTo>
                      <a:pt x="616" y="340"/>
                      <a:pt x="616" y="340"/>
                      <a:pt x="616" y="340"/>
                    </a:cubicBezTo>
                    <a:cubicBezTo>
                      <a:pt x="614" y="342"/>
                      <a:pt x="613" y="344"/>
                      <a:pt x="611" y="346"/>
                    </a:cubicBezTo>
                    <a:cubicBezTo>
                      <a:pt x="611" y="338"/>
                      <a:pt x="611" y="338"/>
                      <a:pt x="611" y="338"/>
                    </a:cubicBezTo>
                    <a:cubicBezTo>
                      <a:pt x="616" y="333"/>
                      <a:pt x="616" y="325"/>
                      <a:pt x="613" y="317"/>
                    </a:cubicBezTo>
                    <a:cubicBezTo>
                      <a:pt x="612" y="318"/>
                      <a:pt x="612" y="319"/>
                      <a:pt x="611" y="320"/>
                    </a:cubicBezTo>
                    <a:cubicBezTo>
                      <a:pt x="611" y="300"/>
                      <a:pt x="611" y="300"/>
                      <a:pt x="611" y="300"/>
                    </a:cubicBezTo>
                    <a:cubicBezTo>
                      <a:pt x="613" y="303"/>
                      <a:pt x="613" y="303"/>
                      <a:pt x="613" y="303"/>
                    </a:cubicBezTo>
                    <a:cubicBezTo>
                      <a:pt x="614" y="307"/>
                      <a:pt x="615" y="309"/>
                      <a:pt x="616" y="312"/>
                    </a:cubicBezTo>
                    <a:close/>
                    <a:moveTo>
                      <a:pt x="616" y="357"/>
                    </a:moveTo>
                    <a:cubicBezTo>
                      <a:pt x="616" y="363"/>
                      <a:pt x="616" y="363"/>
                      <a:pt x="616" y="363"/>
                    </a:cubicBezTo>
                    <a:cubicBezTo>
                      <a:pt x="613" y="366"/>
                      <a:pt x="612" y="368"/>
                      <a:pt x="611" y="372"/>
                    </a:cubicBezTo>
                    <a:cubicBezTo>
                      <a:pt x="611" y="360"/>
                      <a:pt x="611" y="360"/>
                      <a:pt x="611" y="360"/>
                    </a:cubicBezTo>
                    <a:cubicBezTo>
                      <a:pt x="613" y="359"/>
                      <a:pt x="614" y="358"/>
                      <a:pt x="616" y="357"/>
                    </a:cubicBezTo>
                    <a:close/>
                    <a:moveTo>
                      <a:pt x="616" y="378"/>
                    </a:moveTo>
                    <a:cubicBezTo>
                      <a:pt x="616" y="385"/>
                      <a:pt x="616" y="385"/>
                      <a:pt x="616" y="385"/>
                    </a:cubicBezTo>
                    <a:cubicBezTo>
                      <a:pt x="613" y="388"/>
                      <a:pt x="612" y="392"/>
                      <a:pt x="611" y="400"/>
                    </a:cubicBezTo>
                    <a:cubicBezTo>
                      <a:pt x="613" y="399"/>
                      <a:pt x="614" y="399"/>
                      <a:pt x="616" y="398"/>
                    </a:cubicBezTo>
                    <a:cubicBezTo>
                      <a:pt x="616" y="406"/>
                      <a:pt x="616" y="406"/>
                      <a:pt x="616" y="406"/>
                    </a:cubicBezTo>
                    <a:cubicBezTo>
                      <a:pt x="615" y="407"/>
                      <a:pt x="613" y="408"/>
                      <a:pt x="612" y="409"/>
                    </a:cubicBezTo>
                    <a:cubicBezTo>
                      <a:pt x="611" y="412"/>
                      <a:pt x="611" y="416"/>
                      <a:pt x="611" y="419"/>
                    </a:cubicBezTo>
                    <a:cubicBezTo>
                      <a:pt x="613" y="418"/>
                      <a:pt x="615" y="417"/>
                      <a:pt x="616" y="417"/>
                    </a:cubicBezTo>
                    <a:cubicBezTo>
                      <a:pt x="616" y="423"/>
                      <a:pt x="616" y="423"/>
                      <a:pt x="616" y="423"/>
                    </a:cubicBezTo>
                    <a:cubicBezTo>
                      <a:pt x="614" y="425"/>
                      <a:pt x="612" y="426"/>
                      <a:pt x="611" y="429"/>
                    </a:cubicBezTo>
                    <a:cubicBezTo>
                      <a:pt x="611" y="381"/>
                      <a:pt x="611" y="381"/>
                      <a:pt x="611" y="381"/>
                    </a:cubicBezTo>
                    <a:cubicBezTo>
                      <a:pt x="613" y="380"/>
                      <a:pt x="614" y="379"/>
                      <a:pt x="616" y="378"/>
                    </a:cubicBezTo>
                    <a:close/>
                    <a:moveTo>
                      <a:pt x="616" y="435"/>
                    </a:moveTo>
                    <a:cubicBezTo>
                      <a:pt x="616" y="441"/>
                      <a:pt x="616" y="441"/>
                      <a:pt x="616" y="441"/>
                    </a:cubicBezTo>
                    <a:cubicBezTo>
                      <a:pt x="614" y="442"/>
                      <a:pt x="612" y="443"/>
                      <a:pt x="611" y="444"/>
                    </a:cubicBezTo>
                    <a:cubicBezTo>
                      <a:pt x="611" y="436"/>
                      <a:pt x="611" y="436"/>
                      <a:pt x="611" y="436"/>
                    </a:cubicBezTo>
                    <a:cubicBezTo>
                      <a:pt x="613" y="436"/>
                      <a:pt x="614" y="435"/>
                      <a:pt x="616" y="435"/>
                    </a:cubicBezTo>
                    <a:close/>
                    <a:moveTo>
                      <a:pt x="616" y="453"/>
                    </a:moveTo>
                    <a:cubicBezTo>
                      <a:pt x="616" y="459"/>
                      <a:pt x="616" y="459"/>
                      <a:pt x="616" y="459"/>
                    </a:cubicBezTo>
                    <a:cubicBezTo>
                      <a:pt x="614" y="459"/>
                      <a:pt x="613" y="460"/>
                      <a:pt x="611" y="460"/>
                    </a:cubicBezTo>
                    <a:cubicBezTo>
                      <a:pt x="611" y="454"/>
                      <a:pt x="611" y="454"/>
                      <a:pt x="611" y="454"/>
                    </a:cubicBezTo>
                    <a:cubicBezTo>
                      <a:pt x="613" y="454"/>
                      <a:pt x="614" y="453"/>
                      <a:pt x="616" y="453"/>
                    </a:cubicBezTo>
                    <a:close/>
                    <a:moveTo>
                      <a:pt x="616" y="469"/>
                    </a:moveTo>
                    <a:cubicBezTo>
                      <a:pt x="616" y="493"/>
                      <a:pt x="616" y="493"/>
                      <a:pt x="616" y="493"/>
                    </a:cubicBezTo>
                    <a:cubicBezTo>
                      <a:pt x="614" y="497"/>
                      <a:pt x="613" y="500"/>
                      <a:pt x="611" y="504"/>
                    </a:cubicBezTo>
                    <a:cubicBezTo>
                      <a:pt x="611" y="487"/>
                      <a:pt x="611" y="487"/>
                      <a:pt x="611" y="487"/>
                    </a:cubicBezTo>
                    <a:cubicBezTo>
                      <a:pt x="613" y="485"/>
                      <a:pt x="614" y="482"/>
                      <a:pt x="616" y="477"/>
                    </a:cubicBezTo>
                    <a:cubicBezTo>
                      <a:pt x="614" y="477"/>
                      <a:pt x="613" y="478"/>
                      <a:pt x="611" y="478"/>
                    </a:cubicBezTo>
                    <a:cubicBezTo>
                      <a:pt x="611" y="471"/>
                      <a:pt x="611" y="471"/>
                      <a:pt x="611" y="471"/>
                    </a:cubicBezTo>
                    <a:cubicBezTo>
                      <a:pt x="613" y="471"/>
                      <a:pt x="615" y="470"/>
                      <a:pt x="616" y="469"/>
                    </a:cubicBezTo>
                    <a:close/>
                    <a:moveTo>
                      <a:pt x="616" y="565"/>
                    </a:moveTo>
                    <a:cubicBezTo>
                      <a:pt x="616" y="578"/>
                      <a:pt x="616" y="578"/>
                      <a:pt x="616" y="578"/>
                    </a:cubicBezTo>
                    <a:cubicBezTo>
                      <a:pt x="611" y="574"/>
                      <a:pt x="611" y="574"/>
                      <a:pt x="611" y="574"/>
                    </a:cubicBezTo>
                    <a:cubicBezTo>
                      <a:pt x="611" y="569"/>
                      <a:pt x="611" y="569"/>
                      <a:pt x="611" y="569"/>
                    </a:cubicBezTo>
                    <a:cubicBezTo>
                      <a:pt x="613" y="567"/>
                      <a:pt x="614" y="566"/>
                      <a:pt x="616" y="564"/>
                    </a:cubicBezTo>
                    <a:cubicBezTo>
                      <a:pt x="616" y="565"/>
                      <a:pt x="616" y="565"/>
                      <a:pt x="616" y="565"/>
                    </a:cubicBezTo>
                    <a:close/>
                    <a:moveTo>
                      <a:pt x="616" y="586"/>
                    </a:moveTo>
                    <a:cubicBezTo>
                      <a:pt x="616" y="596"/>
                      <a:pt x="616" y="596"/>
                      <a:pt x="616" y="596"/>
                    </a:cubicBezTo>
                    <a:cubicBezTo>
                      <a:pt x="613" y="596"/>
                      <a:pt x="612" y="595"/>
                      <a:pt x="611" y="595"/>
                    </a:cubicBezTo>
                    <a:cubicBezTo>
                      <a:pt x="611" y="585"/>
                      <a:pt x="611" y="585"/>
                      <a:pt x="611" y="585"/>
                    </a:cubicBezTo>
                    <a:cubicBezTo>
                      <a:pt x="613" y="585"/>
                      <a:pt x="614" y="586"/>
                      <a:pt x="616" y="586"/>
                    </a:cubicBezTo>
                    <a:close/>
                    <a:moveTo>
                      <a:pt x="616" y="601"/>
                    </a:moveTo>
                    <a:cubicBezTo>
                      <a:pt x="616" y="616"/>
                      <a:pt x="616" y="616"/>
                      <a:pt x="616" y="616"/>
                    </a:cubicBezTo>
                    <a:cubicBezTo>
                      <a:pt x="614" y="614"/>
                      <a:pt x="612" y="613"/>
                      <a:pt x="611" y="611"/>
                    </a:cubicBezTo>
                    <a:cubicBezTo>
                      <a:pt x="611" y="597"/>
                      <a:pt x="611" y="597"/>
                      <a:pt x="611" y="597"/>
                    </a:cubicBezTo>
                    <a:cubicBezTo>
                      <a:pt x="613" y="598"/>
                      <a:pt x="614" y="600"/>
                      <a:pt x="616" y="601"/>
                    </a:cubicBezTo>
                    <a:close/>
                    <a:moveTo>
                      <a:pt x="616" y="674"/>
                    </a:moveTo>
                    <a:cubicBezTo>
                      <a:pt x="616" y="682"/>
                      <a:pt x="616" y="682"/>
                      <a:pt x="616" y="682"/>
                    </a:cubicBezTo>
                    <a:cubicBezTo>
                      <a:pt x="614" y="683"/>
                      <a:pt x="613" y="684"/>
                      <a:pt x="611" y="685"/>
                    </a:cubicBezTo>
                    <a:cubicBezTo>
                      <a:pt x="611" y="676"/>
                      <a:pt x="611" y="676"/>
                      <a:pt x="611" y="676"/>
                    </a:cubicBezTo>
                    <a:cubicBezTo>
                      <a:pt x="613" y="675"/>
                      <a:pt x="614" y="675"/>
                      <a:pt x="616" y="674"/>
                    </a:cubicBezTo>
                    <a:close/>
                    <a:moveTo>
                      <a:pt x="616" y="696"/>
                    </a:moveTo>
                    <a:cubicBezTo>
                      <a:pt x="616" y="705"/>
                      <a:pt x="616" y="705"/>
                      <a:pt x="616" y="705"/>
                    </a:cubicBezTo>
                    <a:cubicBezTo>
                      <a:pt x="614" y="704"/>
                      <a:pt x="613" y="704"/>
                      <a:pt x="611" y="703"/>
                    </a:cubicBezTo>
                    <a:cubicBezTo>
                      <a:pt x="611" y="694"/>
                      <a:pt x="611" y="694"/>
                      <a:pt x="611" y="694"/>
                    </a:cubicBezTo>
                    <a:lnTo>
                      <a:pt x="616" y="696"/>
                    </a:lnTo>
                    <a:close/>
                    <a:moveTo>
                      <a:pt x="605" y="60"/>
                    </a:moveTo>
                    <a:cubicBezTo>
                      <a:pt x="607" y="61"/>
                      <a:pt x="609" y="62"/>
                      <a:pt x="611" y="64"/>
                    </a:cubicBezTo>
                    <a:cubicBezTo>
                      <a:pt x="611" y="118"/>
                      <a:pt x="611" y="118"/>
                      <a:pt x="611" y="118"/>
                    </a:cubicBezTo>
                    <a:cubicBezTo>
                      <a:pt x="609" y="117"/>
                      <a:pt x="607" y="115"/>
                      <a:pt x="605" y="113"/>
                    </a:cubicBezTo>
                    <a:cubicBezTo>
                      <a:pt x="605" y="60"/>
                      <a:pt x="605" y="60"/>
                      <a:pt x="605" y="60"/>
                    </a:cubicBezTo>
                    <a:close/>
                    <a:moveTo>
                      <a:pt x="611" y="730"/>
                    </a:moveTo>
                    <a:cubicBezTo>
                      <a:pt x="610" y="730"/>
                      <a:pt x="610" y="730"/>
                      <a:pt x="610" y="730"/>
                    </a:cubicBezTo>
                    <a:cubicBezTo>
                      <a:pt x="609" y="732"/>
                      <a:pt x="607" y="733"/>
                      <a:pt x="605" y="734"/>
                    </a:cubicBezTo>
                    <a:cubicBezTo>
                      <a:pt x="605" y="721"/>
                      <a:pt x="605" y="721"/>
                      <a:pt x="605" y="721"/>
                    </a:cubicBezTo>
                    <a:cubicBezTo>
                      <a:pt x="607" y="721"/>
                      <a:pt x="609" y="721"/>
                      <a:pt x="611" y="720"/>
                    </a:cubicBezTo>
                    <a:cubicBezTo>
                      <a:pt x="611" y="730"/>
                      <a:pt x="611" y="730"/>
                      <a:pt x="611" y="730"/>
                    </a:cubicBezTo>
                    <a:close/>
                    <a:moveTo>
                      <a:pt x="611" y="153"/>
                    </a:moveTo>
                    <a:cubicBezTo>
                      <a:pt x="611" y="190"/>
                      <a:pt x="611" y="190"/>
                      <a:pt x="611" y="190"/>
                    </a:cubicBezTo>
                    <a:cubicBezTo>
                      <a:pt x="609" y="189"/>
                      <a:pt x="607" y="187"/>
                      <a:pt x="605" y="186"/>
                    </a:cubicBezTo>
                    <a:cubicBezTo>
                      <a:pt x="605" y="164"/>
                      <a:pt x="605" y="164"/>
                      <a:pt x="605" y="164"/>
                    </a:cubicBezTo>
                    <a:cubicBezTo>
                      <a:pt x="607" y="163"/>
                      <a:pt x="608" y="162"/>
                      <a:pt x="610" y="162"/>
                    </a:cubicBezTo>
                    <a:cubicBezTo>
                      <a:pt x="610" y="159"/>
                      <a:pt x="610" y="156"/>
                      <a:pt x="610" y="153"/>
                    </a:cubicBezTo>
                    <a:cubicBezTo>
                      <a:pt x="611" y="153"/>
                      <a:pt x="611" y="153"/>
                      <a:pt x="611" y="153"/>
                    </a:cubicBezTo>
                    <a:close/>
                    <a:moveTo>
                      <a:pt x="611" y="196"/>
                    </a:moveTo>
                    <a:cubicBezTo>
                      <a:pt x="611" y="222"/>
                      <a:pt x="611" y="222"/>
                      <a:pt x="611" y="222"/>
                    </a:cubicBezTo>
                    <a:cubicBezTo>
                      <a:pt x="609" y="225"/>
                      <a:pt x="607" y="228"/>
                      <a:pt x="605" y="230"/>
                    </a:cubicBezTo>
                    <a:cubicBezTo>
                      <a:pt x="605" y="213"/>
                      <a:pt x="605" y="213"/>
                      <a:pt x="605" y="213"/>
                    </a:cubicBezTo>
                    <a:cubicBezTo>
                      <a:pt x="606" y="212"/>
                      <a:pt x="607" y="211"/>
                      <a:pt x="608" y="211"/>
                    </a:cubicBezTo>
                    <a:cubicBezTo>
                      <a:pt x="608" y="206"/>
                      <a:pt x="608" y="206"/>
                      <a:pt x="607" y="205"/>
                    </a:cubicBezTo>
                    <a:cubicBezTo>
                      <a:pt x="605" y="205"/>
                      <a:pt x="605" y="205"/>
                      <a:pt x="605" y="205"/>
                    </a:cubicBezTo>
                    <a:cubicBezTo>
                      <a:pt x="605" y="192"/>
                      <a:pt x="605" y="192"/>
                      <a:pt x="605" y="192"/>
                    </a:cubicBezTo>
                    <a:cubicBezTo>
                      <a:pt x="608" y="193"/>
                      <a:pt x="610" y="194"/>
                      <a:pt x="611" y="196"/>
                    </a:cubicBezTo>
                    <a:close/>
                    <a:moveTo>
                      <a:pt x="611" y="300"/>
                    </a:moveTo>
                    <a:cubicBezTo>
                      <a:pt x="611" y="320"/>
                      <a:pt x="611" y="320"/>
                      <a:pt x="611" y="320"/>
                    </a:cubicBezTo>
                    <a:cubicBezTo>
                      <a:pt x="609" y="323"/>
                      <a:pt x="607" y="325"/>
                      <a:pt x="605" y="327"/>
                    </a:cubicBezTo>
                    <a:cubicBezTo>
                      <a:pt x="605" y="317"/>
                      <a:pt x="605" y="317"/>
                      <a:pt x="605" y="317"/>
                    </a:cubicBezTo>
                    <a:cubicBezTo>
                      <a:pt x="608" y="312"/>
                      <a:pt x="610" y="308"/>
                      <a:pt x="605" y="300"/>
                    </a:cubicBezTo>
                    <a:cubicBezTo>
                      <a:pt x="605" y="289"/>
                      <a:pt x="605" y="289"/>
                      <a:pt x="605" y="289"/>
                    </a:cubicBezTo>
                    <a:cubicBezTo>
                      <a:pt x="606" y="292"/>
                      <a:pt x="608" y="294"/>
                      <a:pt x="611" y="300"/>
                    </a:cubicBezTo>
                    <a:close/>
                    <a:moveTo>
                      <a:pt x="611" y="338"/>
                    </a:moveTo>
                    <a:cubicBezTo>
                      <a:pt x="611" y="346"/>
                      <a:pt x="611" y="346"/>
                      <a:pt x="611" y="346"/>
                    </a:cubicBezTo>
                    <a:cubicBezTo>
                      <a:pt x="610" y="348"/>
                      <a:pt x="608" y="349"/>
                      <a:pt x="607" y="351"/>
                    </a:cubicBezTo>
                    <a:cubicBezTo>
                      <a:pt x="607" y="355"/>
                      <a:pt x="607" y="359"/>
                      <a:pt x="608" y="363"/>
                    </a:cubicBezTo>
                    <a:cubicBezTo>
                      <a:pt x="609" y="362"/>
                      <a:pt x="610" y="361"/>
                      <a:pt x="611" y="360"/>
                    </a:cubicBezTo>
                    <a:cubicBezTo>
                      <a:pt x="611" y="372"/>
                      <a:pt x="611" y="372"/>
                      <a:pt x="611" y="372"/>
                    </a:cubicBezTo>
                    <a:cubicBezTo>
                      <a:pt x="610" y="375"/>
                      <a:pt x="610" y="378"/>
                      <a:pt x="610" y="382"/>
                    </a:cubicBezTo>
                    <a:cubicBezTo>
                      <a:pt x="611" y="381"/>
                      <a:pt x="611" y="381"/>
                      <a:pt x="611" y="381"/>
                    </a:cubicBezTo>
                    <a:cubicBezTo>
                      <a:pt x="611" y="429"/>
                      <a:pt x="611" y="429"/>
                      <a:pt x="611" y="429"/>
                    </a:cubicBezTo>
                    <a:cubicBezTo>
                      <a:pt x="610" y="431"/>
                      <a:pt x="609" y="433"/>
                      <a:pt x="609" y="437"/>
                    </a:cubicBezTo>
                    <a:cubicBezTo>
                      <a:pt x="610" y="437"/>
                      <a:pt x="610" y="436"/>
                      <a:pt x="611" y="436"/>
                    </a:cubicBezTo>
                    <a:cubicBezTo>
                      <a:pt x="611" y="444"/>
                      <a:pt x="611" y="444"/>
                      <a:pt x="611" y="444"/>
                    </a:cubicBezTo>
                    <a:cubicBezTo>
                      <a:pt x="608" y="446"/>
                      <a:pt x="606" y="449"/>
                      <a:pt x="605" y="455"/>
                    </a:cubicBezTo>
                    <a:cubicBezTo>
                      <a:pt x="605" y="421"/>
                      <a:pt x="605" y="421"/>
                      <a:pt x="605" y="421"/>
                    </a:cubicBezTo>
                    <a:cubicBezTo>
                      <a:pt x="605" y="419"/>
                      <a:pt x="605" y="417"/>
                      <a:pt x="605" y="415"/>
                    </a:cubicBezTo>
                    <a:cubicBezTo>
                      <a:pt x="605" y="410"/>
                      <a:pt x="605" y="410"/>
                      <a:pt x="605" y="410"/>
                    </a:cubicBezTo>
                    <a:cubicBezTo>
                      <a:pt x="607" y="410"/>
                      <a:pt x="607" y="410"/>
                      <a:pt x="607" y="410"/>
                    </a:cubicBezTo>
                    <a:cubicBezTo>
                      <a:pt x="607" y="404"/>
                      <a:pt x="606" y="399"/>
                      <a:pt x="605" y="393"/>
                    </a:cubicBezTo>
                    <a:cubicBezTo>
                      <a:pt x="605" y="389"/>
                      <a:pt x="605" y="389"/>
                      <a:pt x="605" y="389"/>
                    </a:cubicBezTo>
                    <a:cubicBezTo>
                      <a:pt x="605" y="389"/>
                      <a:pt x="605" y="389"/>
                      <a:pt x="605" y="389"/>
                    </a:cubicBezTo>
                    <a:cubicBezTo>
                      <a:pt x="606" y="389"/>
                      <a:pt x="607" y="388"/>
                      <a:pt x="607" y="387"/>
                    </a:cubicBezTo>
                    <a:cubicBezTo>
                      <a:pt x="606" y="385"/>
                      <a:pt x="606" y="382"/>
                      <a:pt x="605" y="380"/>
                    </a:cubicBezTo>
                    <a:cubicBezTo>
                      <a:pt x="605" y="343"/>
                      <a:pt x="605" y="343"/>
                      <a:pt x="605" y="343"/>
                    </a:cubicBezTo>
                    <a:cubicBezTo>
                      <a:pt x="608" y="342"/>
                      <a:pt x="609" y="340"/>
                      <a:pt x="611" y="338"/>
                    </a:cubicBezTo>
                    <a:close/>
                    <a:moveTo>
                      <a:pt x="611" y="454"/>
                    </a:moveTo>
                    <a:cubicBezTo>
                      <a:pt x="609" y="455"/>
                      <a:pt x="607" y="455"/>
                      <a:pt x="605" y="456"/>
                    </a:cubicBezTo>
                    <a:cubicBezTo>
                      <a:pt x="605" y="462"/>
                      <a:pt x="605" y="462"/>
                      <a:pt x="605" y="462"/>
                    </a:cubicBezTo>
                    <a:cubicBezTo>
                      <a:pt x="607" y="461"/>
                      <a:pt x="609" y="461"/>
                      <a:pt x="611" y="460"/>
                    </a:cubicBezTo>
                    <a:cubicBezTo>
                      <a:pt x="611" y="454"/>
                      <a:pt x="611" y="454"/>
                      <a:pt x="611" y="454"/>
                    </a:cubicBezTo>
                    <a:close/>
                    <a:moveTo>
                      <a:pt x="611" y="471"/>
                    </a:moveTo>
                    <a:cubicBezTo>
                      <a:pt x="611" y="478"/>
                      <a:pt x="611" y="478"/>
                      <a:pt x="611" y="478"/>
                    </a:cubicBezTo>
                    <a:cubicBezTo>
                      <a:pt x="609" y="478"/>
                      <a:pt x="607" y="478"/>
                      <a:pt x="605" y="479"/>
                    </a:cubicBezTo>
                    <a:cubicBezTo>
                      <a:pt x="605" y="473"/>
                      <a:pt x="605" y="473"/>
                      <a:pt x="605" y="473"/>
                    </a:cubicBezTo>
                    <a:cubicBezTo>
                      <a:pt x="607" y="472"/>
                      <a:pt x="609" y="472"/>
                      <a:pt x="611" y="471"/>
                    </a:cubicBezTo>
                    <a:close/>
                    <a:moveTo>
                      <a:pt x="611" y="487"/>
                    </a:moveTo>
                    <a:cubicBezTo>
                      <a:pt x="611" y="504"/>
                      <a:pt x="611" y="504"/>
                      <a:pt x="611" y="504"/>
                    </a:cubicBezTo>
                    <a:cubicBezTo>
                      <a:pt x="609" y="508"/>
                      <a:pt x="607" y="512"/>
                      <a:pt x="605" y="516"/>
                    </a:cubicBezTo>
                    <a:cubicBezTo>
                      <a:pt x="605" y="503"/>
                      <a:pt x="605" y="503"/>
                      <a:pt x="605" y="503"/>
                    </a:cubicBezTo>
                    <a:cubicBezTo>
                      <a:pt x="607" y="501"/>
                      <a:pt x="608" y="499"/>
                      <a:pt x="609" y="496"/>
                    </a:cubicBezTo>
                    <a:cubicBezTo>
                      <a:pt x="608" y="496"/>
                      <a:pt x="607" y="496"/>
                      <a:pt x="605" y="496"/>
                    </a:cubicBezTo>
                    <a:cubicBezTo>
                      <a:pt x="605" y="490"/>
                      <a:pt x="605" y="490"/>
                      <a:pt x="605" y="490"/>
                    </a:cubicBezTo>
                    <a:cubicBezTo>
                      <a:pt x="608" y="489"/>
                      <a:pt x="609" y="488"/>
                      <a:pt x="611" y="487"/>
                    </a:cubicBezTo>
                    <a:close/>
                    <a:moveTo>
                      <a:pt x="611" y="569"/>
                    </a:moveTo>
                    <a:cubicBezTo>
                      <a:pt x="611" y="574"/>
                      <a:pt x="611" y="574"/>
                      <a:pt x="611" y="574"/>
                    </a:cubicBezTo>
                    <a:cubicBezTo>
                      <a:pt x="609" y="572"/>
                      <a:pt x="609" y="572"/>
                      <a:pt x="609" y="572"/>
                    </a:cubicBezTo>
                    <a:cubicBezTo>
                      <a:pt x="611" y="569"/>
                      <a:pt x="611" y="569"/>
                      <a:pt x="611" y="569"/>
                    </a:cubicBezTo>
                    <a:close/>
                    <a:moveTo>
                      <a:pt x="611" y="585"/>
                    </a:moveTo>
                    <a:cubicBezTo>
                      <a:pt x="611" y="595"/>
                      <a:pt x="611" y="595"/>
                      <a:pt x="611" y="595"/>
                    </a:cubicBezTo>
                    <a:cubicBezTo>
                      <a:pt x="610" y="595"/>
                      <a:pt x="610" y="595"/>
                      <a:pt x="609" y="595"/>
                    </a:cubicBezTo>
                    <a:cubicBezTo>
                      <a:pt x="611" y="597"/>
                      <a:pt x="611" y="597"/>
                      <a:pt x="611" y="597"/>
                    </a:cubicBezTo>
                    <a:cubicBezTo>
                      <a:pt x="611" y="611"/>
                      <a:pt x="611" y="611"/>
                      <a:pt x="611" y="611"/>
                    </a:cubicBezTo>
                    <a:cubicBezTo>
                      <a:pt x="609" y="609"/>
                      <a:pt x="607" y="608"/>
                      <a:pt x="605" y="606"/>
                    </a:cubicBezTo>
                    <a:cubicBezTo>
                      <a:pt x="605" y="584"/>
                      <a:pt x="605" y="584"/>
                      <a:pt x="605" y="584"/>
                    </a:cubicBezTo>
                    <a:cubicBezTo>
                      <a:pt x="607" y="584"/>
                      <a:pt x="609" y="584"/>
                      <a:pt x="611" y="585"/>
                    </a:cubicBezTo>
                    <a:close/>
                    <a:moveTo>
                      <a:pt x="611" y="676"/>
                    </a:moveTo>
                    <a:cubicBezTo>
                      <a:pt x="611" y="685"/>
                      <a:pt x="611" y="685"/>
                      <a:pt x="611" y="685"/>
                    </a:cubicBezTo>
                    <a:cubicBezTo>
                      <a:pt x="609" y="686"/>
                      <a:pt x="607" y="687"/>
                      <a:pt x="605" y="690"/>
                    </a:cubicBezTo>
                    <a:cubicBezTo>
                      <a:pt x="605" y="681"/>
                      <a:pt x="605" y="681"/>
                      <a:pt x="605" y="681"/>
                    </a:cubicBezTo>
                    <a:cubicBezTo>
                      <a:pt x="607" y="679"/>
                      <a:pt x="609" y="677"/>
                      <a:pt x="611" y="676"/>
                    </a:cubicBezTo>
                    <a:close/>
                    <a:moveTo>
                      <a:pt x="611" y="694"/>
                    </a:moveTo>
                    <a:cubicBezTo>
                      <a:pt x="611" y="703"/>
                      <a:pt x="611" y="703"/>
                      <a:pt x="611" y="703"/>
                    </a:cubicBezTo>
                    <a:cubicBezTo>
                      <a:pt x="609" y="702"/>
                      <a:pt x="607" y="702"/>
                      <a:pt x="605" y="701"/>
                    </a:cubicBezTo>
                    <a:cubicBezTo>
                      <a:pt x="605" y="691"/>
                      <a:pt x="605" y="691"/>
                      <a:pt x="605" y="691"/>
                    </a:cubicBezTo>
                    <a:cubicBezTo>
                      <a:pt x="611" y="694"/>
                      <a:pt x="611" y="694"/>
                      <a:pt x="611" y="694"/>
                    </a:cubicBezTo>
                    <a:close/>
                    <a:moveTo>
                      <a:pt x="605" y="632"/>
                    </a:moveTo>
                    <a:cubicBezTo>
                      <a:pt x="605" y="623"/>
                      <a:pt x="605" y="623"/>
                      <a:pt x="605" y="623"/>
                    </a:cubicBezTo>
                    <a:cubicBezTo>
                      <a:pt x="606" y="626"/>
                      <a:pt x="606" y="629"/>
                      <a:pt x="605" y="632"/>
                    </a:cubicBezTo>
                    <a:close/>
                    <a:moveTo>
                      <a:pt x="603" y="58"/>
                    </a:moveTo>
                    <a:cubicBezTo>
                      <a:pt x="605" y="60"/>
                      <a:pt x="605" y="60"/>
                      <a:pt x="605" y="60"/>
                    </a:cubicBezTo>
                    <a:cubicBezTo>
                      <a:pt x="605" y="113"/>
                      <a:pt x="605" y="113"/>
                      <a:pt x="605" y="113"/>
                    </a:cubicBezTo>
                    <a:cubicBezTo>
                      <a:pt x="605" y="112"/>
                      <a:pt x="604" y="111"/>
                      <a:pt x="603" y="110"/>
                    </a:cubicBezTo>
                    <a:cubicBezTo>
                      <a:pt x="603" y="110"/>
                      <a:pt x="603" y="110"/>
                      <a:pt x="603" y="110"/>
                    </a:cubicBezTo>
                    <a:cubicBezTo>
                      <a:pt x="603" y="58"/>
                      <a:pt x="603" y="58"/>
                      <a:pt x="603" y="58"/>
                    </a:cubicBezTo>
                    <a:close/>
                    <a:moveTo>
                      <a:pt x="605" y="734"/>
                    </a:moveTo>
                    <a:cubicBezTo>
                      <a:pt x="605" y="735"/>
                      <a:pt x="604" y="735"/>
                      <a:pt x="603" y="736"/>
                    </a:cubicBezTo>
                    <a:cubicBezTo>
                      <a:pt x="603" y="721"/>
                      <a:pt x="603" y="721"/>
                      <a:pt x="603" y="721"/>
                    </a:cubicBezTo>
                    <a:cubicBezTo>
                      <a:pt x="604" y="722"/>
                      <a:pt x="604" y="722"/>
                      <a:pt x="604" y="722"/>
                    </a:cubicBezTo>
                    <a:cubicBezTo>
                      <a:pt x="605" y="721"/>
                      <a:pt x="605" y="721"/>
                      <a:pt x="605" y="721"/>
                    </a:cubicBezTo>
                    <a:cubicBezTo>
                      <a:pt x="605" y="734"/>
                      <a:pt x="605" y="734"/>
                      <a:pt x="605" y="734"/>
                    </a:cubicBezTo>
                    <a:close/>
                    <a:moveTo>
                      <a:pt x="605" y="164"/>
                    </a:moveTo>
                    <a:cubicBezTo>
                      <a:pt x="605" y="186"/>
                      <a:pt x="605" y="186"/>
                      <a:pt x="605" y="186"/>
                    </a:cubicBezTo>
                    <a:cubicBezTo>
                      <a:pt x="605" y="186"/>
                      <a:pt x="604" y="186"/>
                      <a:pt x="603" y="185"/>
                    </a:cubicBezTo>
                    <a:cubicBezTo>
                      <a:pt x="603" y="174"/>
                      <a:pt x="603" y="174"/>
                      <a:pt x="603" y="174"/>
                    </a:cubicBezTo>
                    <a:cubicBezTo>
                      <a:pt x="603" y="174"/>
                      <a:pt x="603" y="174"/>
                      <a:pt x="603" y="174"/>
                    </a:cubicBezTo>
                    <a:cubicBezTo>
                      <a:pt x="603" y="173"/>
                      <a:pt x="603" y="171"/>
                      <a:pt x="603" y="170"/>
                    </a:cubicBezTo>
                    <a:cubicBezTo>
                      <a:pt x="603" y="164"/>
                      <a:pt x="603" y="164"/>
                      <a:pt x="603" y="164"/>
                    </a:cubicBezTo>
                    <a:cubicBezTo>
                      <a:pt x="604" y="164"/>
                      <a:pt x="605" y="164"/>
                      <a:pt x="605" y="164"/>
                    </a:cubicBezTo>
                    <a:close/>
                    <a:moveTo>
                      <a:pt x="605" y="192"/>
                    </a:moveTo>
                    <a:cubicBezTo>
                      <a:pt x="605" y="205"/>
                      <a:pt x="605" y="205"/>
                      <a:pt x="605" y="205"/>
                    </a:cubicBezTo>
                    <a:cubicBezTo>
                      <a:pt x="603" y="205"/>
                      <a:pt x="603" y="205"/>
                      <a:pt x="603" y="205"/>
                    </a:cubicBezTo>
                    <a:cubicBezTo>
                      <a:pt x="603" y="190"/>
                      <a:pt x="603" y="190"/>
                      <a:pt x="603" y="190"/>
                    </a:cubicBezTo>
                    <a:cubicBezTo>
                      <a:pt x="604" y="191"/>
                      <a:pt x="605" y="191"/>
                      <a:pt x="605" y="192"/>
                    </a:cubicBezTo>
                    <a:close/>
                    <a:moveTo>
                      <a:pt x="605" y="213"/>
                    </a:moveTo>
                    <a:cubicBezTo>
                      <a:pt x="605" y="230"/>
                      <a:pt x="605" y="230"/>
                      <a:pt x="605" y="230"/>
                    </a:cubicBezTo>
                    <a:cubicBezTo>
                      <a:pt x="605" y="231"/>
                      <a:pt x="604" y="232"/>
                      <a:pt x="603" y="233"/>
                    </a:cubicBezTo>
                    <a:cubicBezTo>
                      <a:pt x="603" y="212"/>
                      <a:pt x="603" y="212"/>
                      <a:pt x="603" y="212"/>
                    </a:cubicBezTo>
                    <a:cubicBezTo>
                      <a:pt x="603" y="212"/>
                      <a:pt x="604" y="213"/>
                      <a:pt x="604" y="213"/>
                    </a:cubicBezTo>
                    <a:cubicBezTo>
                      <a:pt x="605" y="213"/>
                      <a:pt x="605" y="213"/>
                      <a:pt x="605" y="213"/>
                    </a:cubicBezTo>
                    <a:close/>
                    <a:moveTo>
                      <a:pt x="605" y="289"/>
                    </a:moveTo>
                    <a:cubicBezTo>
                      <a:pt x="605" y="300"/>
                      <a:pt x="605" y="300"/>
                      <a:pt x="605" y="300"/>
                    </a:cubicBezTo>
                    <a:cubicBezTo>
                      <a:pt x="605" y="300"/>
                      <a:pt x="605" y="300"/>
                      <a:pt x="605" y="299"/>
                    </a:cubicBezTo>
                    <a:cubicBezTo>
                      <a:pt x="604" y="300"/>
                      <a:pt x="603" y="301"/>
                      <a:pt x="603" y="302"/>
                    </a:cubicBezTo>
                    <a:cubicBezTo>
                      <a:pt x="603" y="283"/>
                      <a:pt x="603" y="283"/>
                      <a:pt x="603" y="283"/>
                    </a:cubicBezTo>
                    <a:cubicBezTo>
                      <a:pt x="603" y="284"/>
                      <a:pt x="603" y="284"/>
                      <a:pt x="603" y="284"/>
                    </a:cubicBezTo>
                    <a:cubicBezTo>
                      <a:pt x="604" y="286"/>
                      <a:pt x="605" y="288"/>
                      <a:pt x="605" y="289"/>
                    </a:cubicBezTo>
                    <a:close/>
                    <a:moveTo>
                      <a:pt x="605" y="317"/>
                    </a:moveTo>
                    <a:cubicBezTo>
                      <a:pt x="605" y="327"/>
                      <a:pt x="605" y="327"/>
                      <a:pt x="605" y="327"/>
                    </a:cubicBezTo>
                    <a:cubicBezTo>
                      <a:pt x="605" y="329"/>
                      <a:pt x="604" y="330"/>
                      <a:pt x="603" y="331"/>
                    </a:cubicBezTo>
                    <a:cubicBezTo>
                      <a:pt x="603" y="320"/>
                      <a:pt x="603" y="320"/>
                      <a:pt x="603" y="320"/>
                    </a:cubicBezTo>
                    <a:cubicBezTo>
                      <a:pt x="604" y="319"/>
                      <a:pt x="605" y="318"/>
                      <a:pt x="605" y="317"/>
                    </a:cubicBezTo>
                    <a:close/>
                    <a:moveTo>
                      <a:pt x="605" y="343"/>
                    </a:moveTo>
                    <a:cubicBezTo>
                      <a:pt x="605" y="380"/>
                      <a:pt x="605" y="380"/>
                      <a:pt x="605" y="380"/>
                    </a:cubicBezTo>
                    <a:cubicBezTo>
                      <a:pt x="604" y="375"/>
                      <a:pt x="604" y="370"/>
                      <a:pt x="603" y="365"/>
                    </a:cubicBezTo>
                    <a:cubicBezTo>
                      <a:pt x="603" y="343"/>
                      <a:pt x="603" y="343"/>
                      <a:pt x="603" y="343"/>
                    </a:cubicBezTo>
                    <a:cubicBezTo>
                      <a:pt x="603" y="344"/>
                      <a:pt x="603" y="344"/>
                      <a:pt x="603" y="344"/>
                    </a:cubicBezTo>
                    <a:cubicBezTo>
                      <a:pt x="604" y="344"/>
                      <a:pt x="605" y="343"/>
                      <a:pt x="605" y="343"/>
                    </a:cubicBezTo>
                    <a:close/>
                    <a:moveTo>
                      <a:pt x="605" y="389"/>
                    </a:moveTo>
                    <a:cubicBezTo>
                      <a:pt x="605" y="393"/>
                      <a:pt x="605" y="393"/>
                      <a:pt x="605" y="393"/>
                    </a:cubicBezTo>
                    <a:cubicBezTo>
                      <a:pt x="605" y="393"/>
                      <a:pt x="605" y="393"/>
                      <a:pt x="605" y="393"/>
                    </a:cubicBezTo>
                    <a:cubicBezTo>
                      <a:pt x="603" y="393"/>
                      <a:pt x="603" y="393"/>
                      <a:pt x="603" y="393"/>
                    </a:cubicBezTo>
                    <a:cubicBezTo>
                      <a:pt x="603" y="389"/>
                      <a:pt x="603" y="389"/>
                      <a:pt x="603" y="389"/>
                    </a:cubicBezTo>
                    <a:cubicBezTo>
                      <a:pt x="605" y="389"/>
                      <a:pt x="605" y="389"/>
                      <a:pt x="605" y="389"/>
                    </a:cubicBezTo>
                    <a:close/>
                    <a:moveTo>
                      <a:pt x="605" y="410"/>
                    </a:moveTo>
                    <a:cubicBezTo>
                      <a:pt x="605" y="415"/>
                      <a:pt x="605" y="415"/>
                      <a:pt x="605" y="415"/>
                    </a:cubicBezTo>
                    <a:cubicBezTo>
                      <a:pt x="605" y="414"/>
                      <a:pt x="605" y="414"/>
                      <a:pt x="605" y="414"/>
                    </a:cubicBezTo>
                    <a:cubicBezTo>
                      <a:pt x="603" y="414"/>
                      <a:pt x="603" y="414"/>
                      <a:pt x="603" y="414"/>
                    </a:cubicBezTo>
                    <a:cubicBezTo>
                      <a:pt x="603" y="410"/>
                      <a:pt x="603" y="410"/>
                      <a:pt x="603" y="410"/>
                    </a:cubicBezTo>
                    <a:cubicBezTo>
                      <a:pt x="603" y="410"/>
                      <a:pt x="603" y="410"/>
                      <a:pt x="603" y="410"/>
                    </a:cubicBezTo>
                    <a:cubicBezTo>
                      <a:pt x="605" y="410"/>
                      <a:pt x="605" y="410"/>
                      <a:pt x="605" y="410"/>
                    </a:cubicBezTo>
                    <a:close/>
                    <a:moveTo>
                      <a:pt x="605" y="421"/>
                    </a:moveTo>
                    <a:cubicBezTo>
                      <a:pt x="605" y="455"/>
                      <a:pt x="605" y="455"/>
                      <a:pt x="605" y="455"/>
                    </a:cubicBezTo>
                    <a:cubicBezTo>
                      <a:pt x="605" y="456"/>
                      <a:pt x="605" y="456"/>
                      <a:pt x="605" y="456"/>
                    </a:cubicBezTo>
                    <a:cubicBezTo>
                      <a:pt x="605" y="456"/>
                      <a:pt x="605" y="456"/>
                      <a:pt x="605" y="456"/>
                    </a:cubicBezTo>
                    <a:cubicBezTo>
                      <a:pt x="605" y="462"/>
                      <a:pt x="605" y="462"/>
                      <a:pt x="605" y="462"/>
                    </a:cubicBezTo>
                    <a:cubicBezTo>
                      <a:pt x="603" y="463"/>
                      <a:pt x="603" y="463"/>
                      <a:pt x="603" y="463"/>
                    </a:cubicBezTo>
                    <a:cubicBezTo>
                      <a:pt x="603" y="463"/>
                      <a:pt x="603" y="463"/>
                      <a:pt x="603" y="463"/>
                    </a:cubicBezTo>
                    <a:cubicBezTo>
                      <a:pt x="603" y="440"/>
                      <a:pt x="603" y="440"/>
                      <a:pt x="603" y="440"/>
                    </a:cubicBezTo>
                    <a:cubicBezTo>
                      <a:pt x="604" y="434"/>
                      <a:pt x="605" y="428"/>
                      <a:pt x="605" y="421"/>
                    </a:cubicBezTo>
                    <a:close/>
                    <a:moveTo>
                      <a:pt x="605" y="473"/>
                    </a:moveTo>
                    <a:cubicBezTo>
                      <a:pt x="605" y="479"/>
                      <a:pt x="605" y="479"/>
                      <a:pt x="605" y="479"/>
                    </a:cubicBezTo>
                    <a:cubicBezTo>
                      <a:pt x="605" y="479"/>
                      <a:pt x="604" y="479"/>
                      <a:pt x="603" y="479"/>
                    </a:cubicBezTo>
                    <a:cubicBezTo>
                      <a:pt x="603" y="473"/>
                      <a:pt x="603" y="473"/>
                      <a:pt x="603" y="473"/>
                    </a:cubicBezTo>
                    <a:cubicBezTo>
                      <a:pt x="604" y="473"/>
                      <a:pt x="605" y="473"/>
                      <a:pt x="605" y="473"/>
                    </a:cubicBezTo>
                    <a:close/>
                    <a:moveTo>
                      <a:pt x="605" y="490"/>
                    </a:moveTo>
                    <a:cubicBezTo>
                      <a:pt x="605" y="496"/>
                      <a:pt x="605" y="496"/>
                      <a:pt x="605" y="496"/>
                    </a:cubicBezTo>
                    <a:cubicBezTo>
                      <a:pt x="605" y="496"/>
                      <a:pt x="604" y="496"/>
                      <a:pt x="603" y="496"/>
                    </a:cubicBezTo>
                    <a:cubicBezTo>
                      <a:pt x="603" y="490"/>
                      <a:pt x="603" y="490"/>
                      <a:pt x="603" y="490"/>
                    </a:cubicBezTo>
                    <a:cubicBezTo>
                      <a:pt x="604" y="490"/>
                      <a:pt x="605" y="490"/>
                      <a:pt x="605" y="490"/>
                    </a:cubicBezTo>
                    <a:close/>
                    <a:moveTo>
                      <a:pt x="605" y="503"/>
                    </a:moveTo>
                    <a:cubicBezTo>
                      <a:pt x="605" y="516"/>
                      <a:pt x="605" y="516"/>
                      <a:pt x="605" y="516"/>
                    </a:cubicBezTo>
                    <a:cubicBezTo>
                      <a:pt x="605" y="517"/>
                      <a:pt x="604" y="519"/>
                      <a:pt x="603" y="520"/>
                    </a:cubicBezTo>
                    <a:cubicBezTo>
                      <a:pt x="603" y="505"/>
                      <a:pt x="603" y="505"/>
                      <a:pt x="603" y="505"/>
                    </a:cubicBezTo>
                    <a:cubicBezTo>
                      <a:pt x="604" y="505"/>
                      <a:pt x="605" y="504"/>
                      <a:pt x="605" y="503"/>
                    </a:cubicBezTo>
                    <a:close/>
                    <a:moveTo>
                      <a:pt x="605" y="584"/>
                    </a:moveTo>
                    <a:cubicBezTo>
                      <a:pt x="605" y="606"/>
                      <a:pt x="605" y="606"/>
                      <a:pt x="605" y="606"/>
                    </a:cubicBezTo>
                    <a:cubicBezTo>
                      <a:pt x="605" y="605"/>
                      <a:pt x="604" y="605"/>
                      <a:pt x="603" y="604"/>
                    </a:cubicBezTo>
                    <a:cubicBezTo>
                      <a:pt x="603" y="583"/>
                      <a:pt x="603" y="583"/>
                      <a:pt x="603" y="583"/>
                    </a:cubicBezTo>
                    <a:cubicBezTo>
                      <a:pt x="604" y="583"/>
                      <a:pt x="605" y="583"/>
                      <a:pt x="605" y="584"/>
                    </a:cubicBezTo>
                    <a:close/>
                    <a:moveTo>
                      <a:pt x="605" y="623"/>
                    </a:moveTo>
                    <a:cubicBezTo>
                      <a:pt x="605" y="632"/>
                      <a:pt x="605" y="632"/>
                      <a:pt x="605" y="632"/>
                    </a:cubicBezTo>
                    <a:cubicBezTo>
                      <a:pt x="605" y="634"/>
                      <a:pt x="604" y="635"/>
                      <a:pt x="603" y="637"/>
                    </a:cubicBezTo>
                    <a:cubicBezTo>
                      <a:pt x="603" y="637"/>
                      <a:pt x="603" y="637"/>
                      <a:pt x="603" y="637"/>
                    </a:cubicBezTo>
                    <a:cubicBezTo>
                      <a:pt x="603" y="618"/>
                      <a:pt x="603" y="618"/>
                      <a:pt x="603" y="618"/>
                    </a:cubicBezTo>
                    <a:cubicBezTo>
                      <a:pt x="604" y="620"/>
                      <a:pt x="605" y="621"/>
                      <a:pt x="605" y="623"/>
                    </a:cubicBezTo>
                    <a:close/>
                    <a:moveTo>
                      <a:pt x="605" y="681"/>
                    </a:moveTo>
                    <a:cubicBezTo>
                      <a:pt x="605" y="690"/>
                      <a:pt x="605" y="690"/>
                      <a:pt x="605" y="690"/>
                    </a:cubicBezTo>
                    <a:cubicBezTo>
                      <a:pt x="604" y="690"/>
                      <a:pt x="604" y="690"/>
                      <a:pt x="604" y="690"/>
                    </a:cubicBezTo>
                    <a:cubicBezTo>
                      <a:pt x="605" y="691"/>
                      <a:pt x="605" y="691"/>
                      <a:pt x="605" y="691"/>
                    </a:cubicBezTo>
                    <a:cubicBezTo>
                      <a:pt x="605" y="701"/>
                      <a:pt x="605" y="701"/>
                      <a:pt x="605" y="701"/>
                    </a:cubicBezTo>
                    <a:cubicBezTo>
                      <a:pt x="605" y="701"/>
                      <a:pt x="604" y="701"/>
                      <a:pt x="603" y="700"/>
                    </a:cubicBezTo>
                    <a:cubicBezTo>
                      <a:pt x="603" y="683"/>
                      <a:pt x="603" y="683"/>
                      <a:pt x="603" y="683"/>
                    </a:cubicBezTo>
                    <a:cubicBezTo>
                      <a:pt x="604" y="682"/>
                      <a:pt x="605" y="681"/>
                      <a:pt x="605" y="681"/>
                    </a:cubicBezTo>
                    <a:close/>
                    <a:moveTo>
                      <a:pt x="598" y="54"/>
                    </a:moveTo>
                    <a:cubicBezTo>
                      <a:pt x="603" y="58"/>
                      <a:pt x="603" y="58"/>
                      <a:pt x="603" y="58"/>
                    </a:cubicBezTo>
                    <a:cubicBezTo>
                      <a:pt x="603" y="110"/>
                      <a:pt x="603" y="110"/>
                      <a:pt x="603" y="110"/>
                    </a:cubicBezTo>
                    <a:cubicBezTo>
                      <a:pt x="601" y="109"/>
                      <a:pt x="599" y="109"/>
                      <a:pt x="598" y="108"/>
                    </a:cubicBezTo>
                    <a:cubicBezTo>
                      <a:pt x="598" y="101"/>
                      <a:pt x="598" y="101"/>
                      <a:pt x="598" y="101"/>
                    </a:cubicBezTo>
                    <a:cubicBezTo>
                      <a:pt x="598" y="101"/>
                      <a:pt x="599" y="101"/>
                      <a:pt x="599" y="101"/>
                    </a:cubicBezTo>
                    <a:cubicBezTo>
                      <a:pt x="600" y="101"/>
                      <a:pt x="601" y="101"/>
                      <a:pt x="602" y="101"/>
                    </a:cubicBezTo>
                    <a:cubicBezTo>
                      <a:pt x="602" y="92"/>
                      <a:pt x="602" y="83"/>
                      <a:pt x="603" y="73"/>
                    </a:cubicBezTo>
                    <a:cubicBezTo>
                      <a:pt x="601" y="70"/>
                      <a:pt x="599" y="67"/>
                      <a:pt x="598" y="65"/>
                    </a:cubicBezTo>
                    <a:cubicBezTo>
                      <a:pt x="598" y="54"/>
                      <a:pt x="598" y="54"/>
                      <a:pt x="598" y="54"/>
                    </a:cubicBezTo>
                    <a:close/>
                    <a:moveTo>
                      <a:pt x="603" y="736"/>
                    </a:moveTo>
                    <a:cubicBezTo>
                      <a:pt x="601" y="737"/>
                      <a:pt x="599" y="738"/>
                      <a:pt x="598" y="740"/>
                    </a:cubicBezTo>
                    <a:cubicBezTo>
                      <a:pt x="598" y="731"/>
                      <a:pt x="598" y="731"/>
                      <a:pt x="598" y="731"/>
                    </a:cubicBezTo>
                    <a:cubicBezTo>
                      <a:pt x="598" y="730"/>
                      <a:pt x="599" y="730"/>
                      <a:pt x="599" y="729"/>
                    </a:cubicBezTo>
                    <a:cubicBezTo>
                      <a:pt x="598" y="728"/>
                      <a:pt x="598" y="728"/>
                      <a:pt x="598" y="728"/>
                    </a:cubicBezTo>
                    <a:cubicBezTo>
                      <a:pt x="598" y="719"/>
                      <a:pt x="598" y="719"/>
                      <a:pt x="598" y="719"/>
                    </a:cubicBezTo>
                    <a:cubicBezTo>
                      <a:pt x="599" y="719"/>
                      <a:pt x="601" y="720"/>
                      <a:pt x="603" y="721"/>
                    </a:cubicBezTo>
                    <a:cubicBezTo>
                      <a:pt x="603" y="736"/>
                      <a:pt x="603" y="736"/>
                      <a:pt x="603" y="736"/>
                    </a:cubicBezTo>
                    <a:close/>
                    <a:moveTo>
                      <a:pt x="603" y="164"/>
                    </a:moveTo>
                    <a:cubicBezTo>
                      <a:pt x="603" y="170"/>
                      <a:pt x="603" y="170"/>
                      <a:pt x="603" y="170"/>
                    </a:cubicBezTo>
                    <a:cubicBezTo>
                      <a:pt x="603" y="168"/>
                      <a:pt x="603" y="167"/>
                      <a:pt x="603" y="165"/>
                    </a:cubicBezTo>
                    <a:cubicBezTo>
                      <a:pt x="603" y="164"/>
                      <a:pt x="603" y="164"/>
                      <a:pt x="603" y="164"/>
                    </a:cubicBezTo>
                    <a:close/>
                    <a:moveTo>
                      <a:pt x="603" y="174"/>
                    </a:moveTo>
                    <a:cubicBezTo>
                      <a:pt x="603" y="185"/>
                      <a:pt x="603" y="185"/>
                      <a:pt x="603" y="185"/>
                    </a:cubicBezTo>
                    <a:cubicBezTo>
                      <a:pt x="603" y="185"/>
                      <a:pt x="602" y="185"/>
                      <a:pt x="602" y="185"/>
                    </a:cubicBezTo>
                    <a:cubicBezTo>
                      <a:pt x="602" y="187"/>
                      <a:pt x="602" y="188"/>
                      <a:pt x="603" y="190"/>
                    </a:cubicBezTo>
                    <a:cubicBezTo>
                      <a:pt x="603" y="190"/>
                      <a:pt x="603" y="190"/>
                      <a:pt x="603" y="190"/>
                    </a:cubicBezTo>
                    <a:cubicBezTo>
                      <a:pt x="603" y="205"/>
                      <a:pt x="603" y="205"/>
                      <a:pt x="603" y="205"/>
                    </a:cubicBezTo>
                    <a:cubicBezTo>
                      <a:pt x="601" y="205"/>
                      <a:pt x="601" y="205"/>
                      <a:pt x="601" y="205"/>
                    </a:cubicBezTo>
                    <a:cubicBezTo>
                      <a:pt x="601" y="209"/>
                      <a:pt x="601" y="210"/>
                      <a:pt x="603" y="212"/>
                    </a:cubicBezTo>
                    <a:cubicBezTo>
                      <a:pt x="603" y="233"/>
                      <a:pt x="603" y="233"/>
                      <a:pt x="603" y="233"/>
                    </a:cubicBezTo>
                    <a:cubicBezTo>
                      <a:pt x="601" y="234"/>
                      <a:pt x="600" y="235"/>
                      <a:pt x="598" y="236"/>
                    </a:cubicBezTo>
                    <a:cubicBezTo>
                      <a:pt x="598" y="170"/>
                      <a:pt x="598" y="170"/>
                      <a:pt x="598" y="170"/>
                    </a:cubicBezTo>
                    <a:cubicBezTo>
                      <a:pt x="600" y="171"/>
                      <a:pt x="601" y="173"/>
                      <a:pt x="603" y="174"/>
                    </a:cubicBezTo>
                    <a:close/>
                    <a:moveTo>
                      <a:pt x="603" y="283"/>
                    </a:moveTo>
                    <a:cubicBezTo>
                      <a:pt x="603" y="302"/>
                      <a:pt x="603" y="302"/>
                      <a:pt x="603" y="302"/>
                    </a:cubicBezTo>
                    <a:cubicBezTo>
                      <a:pt x="601" y="305"/>
                      <a:pt x="599" y="308"/>
                      <a:pt x="598" y="311"/>
                    </a:cubicBezTo>
                    <a:cubicBezTo>
                      <a:pt x="598" y="300"/>
                      <a:pt x="598" y="300"/>
                      <a:pt x="598" y="300"/>
                    </a:cubicBezTo>
                    <a:cubicBezTo>
                      <a:pt x="600" y="296"/>
                      <a:pt x="600" y="292"/>
                      <a:pt x="598" y="286"/>
                    </a:cubicBezTo>
                    <a:cubicBezTo>
                      <a:pt x="598" y="277"/>
                      <a:pt x="598" y="277"/>
                      <a:pt x="598" y="277"/>
                    </a:cubicBezTo>
                    <a:cubicBezTo>
                      <a:pt x="599" y="279"/>
                      <a:pt x="601" y="281"/>
                      <a:pt x="603" y="283"/>
                    </a:cubicBezTo>
                    <a:close/>
                    <a:moveTo>
                      <a:pt x="603" y="320"/>
                    </a:moveTo>
                    <a:cubicBezTo>
                      <a:pt x="603" y="331"/>
                      <a:pt x="603" y="331"/>
                      <a:pt x="603" y="331"/>
                    </a:cubicBezTo>
                    <a:cubicBezTo>
                      <a:pt x="603" y="332"/>
                      <a:pt x="603" y="332"/>
                      <a:pt x="603" y="332"/>
                    </a:cubicBezTo>
                    <a:cubicBezTo>
                      <a:pt x="603" y="336"/>
                      <a:pt x="603" y="340"/>
                      <a:pt x="603" y="343"/>
                    </a:cubicBezTo>
                    <a:cubicBezTo>
                      <a:pt x="603" y="365"/>
                      <a:pt x="603" y="365"/>
                      <a:pt x="603" y="365"/>
                    </a:cubicBezTo>
                    <a:cubicBezTo>
                      <a:pt x="602" y="357"/>
                      <a:pt x="601" y="350"/>
                      <a:pt x="598" y="343"/>
                    </a:cubicBezTo>
                    <a:cubicBezTo>
                      <a:pt x="598" y="342"/>
                      <a:pt x="598" y="342"/>
                      <a:pt x="598" y="342"/>
                    </a:cubicBezTo>
                    <a:cubicBezTo>
                      <a:pt x="598" y="326"/>
                      <a:pt x="598" y="326"/>
                      <a:pt x="598" y="326"/>
                    </a:cubicBezTo>
                    <a:cubicBezTo>
                      <a:pt x="599" y="326"/>
                      <a:pt x="599" y="326"/>
                      <a:pt x="599" y="326"/>
                    </a:cubicBezTo>
                    <a:cubicBezTo>
                      <a:pt x="601" y="324"/>
                      <a:pt x="602" y="322"/>
                      <a:pt x="603" y="320"/>
                    </a:cubicBezTo>
                    <a:close/>
                    <a:moveTo>
                      <a:pt x="603" y="389"/>
                    </a:moveTo>
                    <a:cubicBezTo>
                      <a:pt x="603" y="393"/>
                      <a:pt x="603" y="393"/>
                      <a:pt x="603" y="393"/>
                    </a:cubicBezTo>
                    <a:cubicBezTo>
                      <a:pt x="599" y="393"/>
                      <a:pt x="599" y="393"/>
                      <a:pt x="599" y="393"/>
                    </a:cubicBezTo>
                    <a:cubicBezTo>
                      <a:pt x="603" y="410"/>
                      <a:pt x="603" y="410"/>
                      <a:pt x="603" y="410"/>
                    </a:cubicBezTo>
                    <a:cubicBezTo>
                      <a:pt x="603" y="414"/>
                      <a:pt x="603" y="414"/>
                      <a:pt x="603" y="414"/>
                    </a:cubicBezTo>
                    <a:cubicBezTo>
                      <a:pt x="598" y="414"/>
                      <a:pt x="598" y="414"/>
                      <a:pt x="598" y="414"/>
                    </a:cubicBezTo>
                    <a:cubicBezTo>
                      <a:pt x="598" y="410"/>
                      <a:pt x="598" y="410"/>
                      <a:pt x="598" y="410"/>
                    </a:cubicBezTo>
                    <a:cubicBezTo>
                      <a:pt x="598" y="410"/>
                      <a:pt x="599" y="410"/>
                      <a:pt x="599" y="410"/>
                    </a:cubicBezTo>
                    <a:cubicBezTo>
                      <a:pt x="599" y="408"/>
                      <a:pt x="598" y="405"/>
                      <a:pt x="598" y="403"/>
                    </a:cubicBezTo>
                    <a:cubicBezTo>
                      <a:pt x="598" y="389"/>
                      <a:pt x="598" y="389"/>
                      <a:pt x="598" y="389"/>
                    </a:cubicBezTo>
                    <a:cubicBezTo>
                      <a:pt x="603" y="389"/>
                      <a:pt x="603" y="389"/>
                      <a:pt x="603" y="389"/>
                    </a:cubicBezTo>
                    <a:close/>
                    <a:moveTo>
                      <a:pt x="603" y="440"/>
                    </a:moveTo>
                    <a:cubicBezTo>
                      <a:pt x="603" y="463"/>
                      <a:pt x="603" y="463"/>
                      <a:pt x="603" y="463"/>
                    </a:cubicBezTo>
                    <a:cubicBezTo>
                      <a:pt x="602" y="466"/>
                      <a:pt x="601" y="470"/>
                      <a:pt x="599" y="474"/>
                    </a:cubicBezTo>
                    <a:cubicBezTo>
                      <a:pt x="603" y="473"/>
                      <a:pt x="603" y="473"/>
                      <a:pt x="603" y="473"/>
                    </a:cubicBezTo>
                    <a:cubicBezTo>
                      <a:pt x="603" y="479"/>
                      <a:pt x="603" y="479"/>
                      <a:pt x="603" y="479"/>
                    </a:cubicBezTo>
                    <a:cubicBezTo>
                      <a:pt x="601" y="480"/>
                      <a:pt x="599" y="481"/>
                      <a:pt x="598" y="482"/>
                    </a:cubicBezTo>
                    <a:cubicBezTo>
                      <a:pt x="598" y="462"/>
                      <a:pt x="598" y="462"/>
                      <a:pt x="598" y="462"/>
                    </a:cubicBezTo>
                    <a:cubicBezTo>
                      <a:pt x="598" y="462"/>
                      <a:pt x="599" y="461"/>
                      <a:pt x="599" y="461"/>
                    </a:cubicBezTo>
                    <a:cubicBezTo>
                      <a:pt x="600" y="453"/>
                      <a:pt x="602" y="447"/>
                      <a:pt x="603" y="440"/>
                    </a:cubicBezTo>
                    <a:close/>
                    <a:moveTo>
                      <a:pt x="603" y="490"/>
                    </a:moveTo>
                    <a:cubicBezTo>
                      <a:pt x="603" y="496"/>
                      <a:pt x="603" y="496"/>
                      <a:pt x="603" y="496"/>
                    </a:cubicBezTo>
                    <a:cubicBezTo>
                      <a:pt x="601" y="496"/>
                      <a:pt x="599" y="497"/>
                      <a:pt x="598" y="497"/>
                    </a:cubicBezTo>
                    <a:cubicBezTo>
                      <a:pt x="598" y="490"/>
                      <a:pt x="598" y="490"/>
                      <a:pt x="598" y="490"/>
                    </a:cubicBezTo>
                    <a:cubicBezTo>
                      <a:pt x="600" y="490"/>
                      <a:pt x="601" y="490"/>
                      <a:pt x="603" y="490"/>
                    </a:cubicBezTo>
                    <a:close/>
                    <a:moveTo>
                      <a:pt x="603" y="505"/>
                    </a:moveTo>
                    <a:cubicBezTo>
                      <a:pt x="603" y="520"/>
                      <a:pt x="603" y="520"/>
                      <a:pt x="603" y="520"/>
                    </a:cubicBezTo>
                    <a:cubicBezTo>
                      <a:pt x="601" y="524"/>
                      <a:pt x="599" y="526"/>
                      <a:pt x="598" y="530"/>
                    </a:cubicBezTo>
                    <a:cubicBezTo>
                      <a:pt x="598" y="518"/>
                      <a:pt x="598" y="518"/>
                      <a:pt x="598" y="518"/>
                    </a:cubicBezTo>
                    <a:cubicBezTo>
                      <a:pt x="599" y="517"/>
                      <a:pt x="599" y="516"/>
                      <a:pt x="600" y="514"/>
                    </a:cubicBezTo>
                    <a:cubicBezTo>
                      <a:pt x="599" y="514"/>
                      <a:pt x="599" y="514"/>
                      <a:pt x="598" y="514"/>
                    </a:cubicBezTo>
                    <a:cubicBezTo>
                      <a:pt x="598" y="507"/>
                      <a:pt x="598" y="507"/>
                      <a:pt x="598" y="507"/>
                    </a:cubicBezTo>
                    <a:cubicBezTo>
                      <a:pt x="600" y="507"/>
                      <a:pt x="601" y="506"/>
                      <a:pt x="603" y="505"/>
                    </a:cubicBezTo>
                    <a:close/>
                    <a:moveTo>
                      <a:pt x="603" y="583"/>
                    </a:moveTo>
                    <a:cubicBezTo>
                      <a:pt x="603" y="604"/>
                      <a:pt x="603" y="604"/>
                      <a:pt x="603" y="604"/>
                    </a:cubicBezTo>
                    <a:cubicBezTo>
                      <a:pt x="601" y="603"/>
                      <a:pt x="600" y="601"/>
                      <a:pt x="598" y="599"/>
                    </a:cubicBezTo>
                    <a:cubicBezTo>
                      <a:pt x="598" y="584"/>
                      <a:pt x="598" y="584"/>
                      <a:pt x="598" y="584"/>
                    </a:cubicBezTo>
                    <a:cubicBezTo>
                      <a:pt x="599" y="582"/>
                      <a:pt x="599" y="582"/>
                      <a:pt x="599" y="582"/>
                    </a:cubicBezTo>
                    <a:cubicBezTo>
                      <a:pt x="600" y="582"/>
                      <a:pt x="601" y="583"/>
                      <a:pt x="603" y="583"/>
                    </a:cubicBezTo>
                    <a:close/>
                    <a:moveTo>
                      <a:pt x="603" y="618"/>
                    </a:moveTo>
                    <a:cubicBezTo>
                      <a:pt x="603" y="637"/>
                      <a:pt x="603" y="637"/>
                      <a:pt x="603" y="637"/>
                    </a:cubicBezTo>
                    <a:cubicBezTo>
                      <a:pt x="601" y="639"/>
                      <a:pt x="599" y="640"/>
                      <a:pt x="598" y="641"/>
                    </a:cubicBezTo>
                    <a:cubicBezTo>
                      <a:pt x="598" y="610"/>
                      <a:pt x="598" y="610"/>
                      <a:pt x="598" y="610"/>
                    </a:cubicBezTo>
                    <a:cubicBezTo>
                      <a:pt x="600" y="612"/>
                      <a:pt x="601" y="615"/>
                      <a:pt x="603" y="618"/>
                    </a:cubicBezTo>
                    <a:close/>
                    <a:moveTo>
                      <a:pt x="603" y="683"/>
                    </a:moveTo>
                    <a:cubicBezTo>
                      <a:pt x="603" y="700"/>
                      <a:pt x="603" y="700"/>
                      <a:pt x="603" y="700"/>
                    </a:cubicBezTo>
                    <a:cubicBezTo>
                      <a:pt x="601" y="700"/>
                      <a:pt x="599" y="700"/>
                      <a:pt x="598" y="700"/>
                    </a:cubicBezTo>
                    <a:cubicBezTo>
                      <a:pt x="598" y="687"/>
                      <a:pt x="598" y="687"/>
                      <a:pt x="598" y="687"/>
                    </a:cubicBezTo>
                    <a:cubicBezTo>
                      <a:pt x="600" y="686"/>
                      <a:pt x="601" y="684"/>
                      <a:pt x="603" y="683"/>
                    </a:cubicBezTo>
                    <a:close/>
                    <a:moveTo>
                      <a:pt x="592" y="52"/>
                    </a:moveTo>
                    <a:cubicBezTo>
                      <a:pt x="593" y="52"/>
                      <a:pt x="594" y="52"/>
                      <a:pt x="595" y="53"/>
                    </a:cubicBezTo>
                    <a:cubicBezTo>
                      <a:pt x="598" y="54"/>
                      <a:pt x="598" y="54"/>
                      <a:pt x="598" y="54"/>
                    </a:cubicBezTo>
                    <a:cubicBezTo>
                      <a:pt x="598" y="65"/>
                      <a:pt x="598" y="65"/>
                      <a:pt x="598" y="65"/>
                    </a:cubicBezTo>
                    <a:cubicBezTo>
                      <a:pt x="596" y="63"/>
                      <a:pt x="594" y="62"/>
                      <a:pt x="592" y="61"/>
                    </a:cubicBezTo>
                    <a:cubicBezTo>
                      <a:pt x="592" y="52"/>
                      <a:pt x="592" y="52"/>
                      <a:pt x="592" y="52"/>
                    </a:cubicBezTo>
                    <a:close/>
                    <a:moveTo>
                      <a:pt x="598" y="740"/>
                    </a:moveTo>
                    <a:cubicBezTo>
                      <a:pt x="596" y="741"/>
                      <a:pt x="594" y="742"/>
                      <a:pt x="592" y="743"/>
                    </a:cubicBezTo>
                    <a:cubicBezTo>
                      <a:pt x="592" y="734"/>
                      <a:pt x="592" y="734"/>
                      <a:pt x="592" y="734"/>
                    </a:cubicBezTo>
                    <a:cubicBezTo>
                      <a:pt x="594" y="734"/>
                      <a:pt x="596" y="732"/>
                      <a:pt x="598" y="731"/>
                    </a:cubicBezTo>
                    <a:cubicBezTo>
                      <a:pt x="598" y="740"/>
                      <a:pt x="598" y="740"/>
                      <a:pt x="598" y="740"/>
                    </a:cubicBezTo>
                    <a:close/>
                    <a:moveTo>
                      <a:pt x="598" y="101"/>
                    </a:moveTo>
                    <a:cubicBezTo>
                      <a:pt x="598" y="108"/>
                      <a:pt x="598" y="108"/>
                      <a:pt x="598" y="108"/>
                    </a:cubicBezTo>
                    <a:cubicBezTo>
                      <a:pt x="596" y="107"/>
                      <a:pt x="594" y="106"/>
                      <a:pt x="592" y="105"/>
                    </a:cubicBezTo>
                    <a:cubicBezTo>
                      <a:pt x="592" y="97"/>
                      <a:pt x="592" y="97"/>
                      <a:pt x="592" y="97"/>
                    </a:cubicBezTo>
                    <a:cubicBezTo>
                      <a:pt x="593" y="98"/>
                      <a:pt x="595" y="99"/>
                      <a:pt x="598" y="101"/>
                    </a:cubicBezTo>
                    <a:close/>
                    <a:moveTo>
                      <a:pt x="598" y="170"/>
                    </a:moveTo>
                    <a:cubicBezTo>
                      <a:pt x="598" y="236"/>
                      <a:pt x="598" y="236"/>
                      <a:pt x="598" y="236"/>
                    </a:cubicBezTo>
                    <a:cubicBezTo>
                      <a:pt x="597" y="236"/>
                      <a:pt x="596" y="237"/>
                      <a:pt x="596" y="237"/>
                    </a:cubicBezTo>
                    <a:cubicBezTo>
                      <a:pt x="591" y="228"/>
                      <a:pt x="595" y="228"/>
                      <a:pt x="595" y="219"/>
                    </a:cubicBezTo>
                    <a:cubicBezTo>
                      <a:pt x="594" y="218"/>
                      <a:pt x="593" y="216"/>
                      <a:pt x="592" y="215"/>
                    </a:cubicBezTo>
                    <a:cubicBezTo>
                      <a:pt x="592" y="200"/>
                      <a:pt x="592" y="200"/>
                      <a:pt x="592" y="200"/>
                    </a:cubicBezTo>
                    <a:cubicBezTo>
                      <a:pt x="593" y="200"/>
                      <a:pt x="594" y="199"/>
                      <a:pt x="595" y="198"/>
                    </a:cubicBezTo>
                    <a:cubicBezTo>
                      <a:pt x="595" y="197"/>
                      <a:pt x="595" y="196"/>
                      <a:pt x="595" y="195"/>
                    </a:cubicBezTo>
                    <a:cubicBezTo>
                      <a:pt x="594" y="195"/>
                      <a:pt x="593" y="195"/>
                      <a:pt x="592" y="196"/>
                    </a:cubicBezTo>
                    <a:cubicBezTo>
                      <a:pt x="592" y="183"/>
                      <a:pt x="592" y="183"/>
                      <a:pt x="592" y="183"/>
                    </a:cubicBezTo>
                    <a:cubicBezTo>
                      <a:pt x="592" y="183"/>
                      <a:pt x="593" y="183"/>
                      <a:pt x="594" y="182"/>
                    </a:cubicBezTo>
                    <a:cubicBezTo>
                      <a:pt x="593" y="181"/>
                      <a:pt x="592" y="181"/>
                      <a:pt x="592" y="181"/>
                    </a:cubicBezTo>
                    <a:cubicBezTo>
                      <a:pt x="592" y="166"/>
                      <a:pt x="592" y="166"/>
                      <a:pt x="592" y="166"/>
                    </a:cubicBezTo>
                    <a:cubicBezTo>
                      <a:pt x="594" y="167"/>
                      <a:pt x="596" y="169"/>
                      <a:pt x="598" y="170"/>
                    </a:cubicBezTo>
                    <a:close/>
                    <a:moveTo>
                      <a:pt x="598" y="277"/>
                    </a:moveTo>
                    <a:cubicBezTo>
                      <a:pt x="598" y="286"/>
                      <a:pt x="598" y="286"/>
                      <a:pt x="598" y="286"/>
                    </a:cubicBezTo>
                    <a:cubicBezTo>
                      <a:pt x="597" y="285"/>
                      <a:pt x="596" y="283"/>
                      <a:pt x="595" y="282"/>
                    </a:cubicBezTo>
                    <a:cubicBezTo>
                      <a:pt x="594" y="284"/>
                      <a:pt x="593" y="286"/>
                      <a:pt x="592" y="287"/>
                    </a:cubicBezTo>
                    <a:cubicBezTo>
                      <a:pt x="592" y="266"/>
                      <a:pt x="592" y="266"/>
                      <a:pt x="592" y="266"/>
                    </a:cubicBezTo>
                    <a:cubicBezTo>
                      <a:pt x="593" y="268"/>
                      <a:pt x="593" y="269"/>
                      <a:pt x="594" y="270"/>
                    </a:cubicBezTo>
                    <a:cubicBezTo>
                      <a:pt x="595" y="272"/>
                      <a:pt x="596" y="274"/>
                      <a:pt x="598" y="277"/>
                    </a:cubicBezTo>
                    <a:close/>
                    <a:moveTo>
                      <a:pt x="598" y="300"/>
                    </a:moveTo>
                    <a:cubicBezTo>
                      <a:pt x="598" y="311"/>
                      <a:pt x="598" y="311"/>
                      <a:pt x="598" y="311"/>
                    </a:cubicBezTo>
                    <a:cubicBezTo>
                      <a:pt x="596" y="315"/>
                      <a:pt x="595" y="319"/>
                      <a:pt x="597" y="326"/>
                    </a:cubicBezTo>
                    <a:cubicBezTo>
                      <a:pt x="598" y="326"/>
                      <a:pt x="598" y="326"/>
                      <a:pt x="598" y="326"/>
                    </a:cubicBezTo>
                    <a:cubicBezTo>
                      <a:pt x="598" y="342"/>
                      <a:pt x="598" y="342"/>
                      <a:pt x="598" y="342"/>
                    </a:cubicBezTo>
                    <a:cubicBezTo>
                      <a:pt x="596" y="336"/>
                      <a:pt x="594" y="330"/>
                      <a:pt x="592" y="323"/>
                    </a:cubicBezTo>
                    <a:cubicBezTo>
                      <a:pt x="592" y="308"/>
                      <a:pt x="592" y="308"/>
                      <a:pt x="592" y="308"/>
                    </a:cubicBezTo>
                    <a:cubicBezTo>
                      <a:pt x="594" y="304"/>
                      <a:pt x="596" y="302"/>
                      <a:pt x="598" y="300"/>
                    </a:cubicBezTo>
                    <a:close/>
                    <a:moveTo>
                      <a:pt x="598" y="389"/>
                    </a:moveTo>
                    <a:cubicBezTo>
                      <a:pt x="598" y="403"/>
                      <a:pt x="598" y="403"/>
                      <a:pt x="598" y="403"/>
                    </a:cubicBezTo>
                    <a:cubicBezTo>
                      <a:pt x="597" y="400"/>
                      <a:pt x="596" y="397"/>
                      <a:pt x="596" y="395"/>
                    </a:cubicBezTo>
                    <a:cubicBezTo>
                      <a:pt x="594" y="394"/>
                      <a:pt x="593" y="394"/>
                      <a:pt x="592" y="394"/>
                    </a:cubicBezTo>
                    <a:cubicBezTo>
                      <a:pt x="592" y="390"/>
                      <a:pt x="592" y="390"/>
                      <a:pt x="592" y="390"/>
                    </a:cubicBezTo>
                    <a:cubicBezTo>
                      <a:pt x="598" y="389"/>
                      <a:pt x="598" y="389"/>
                      <a:pt x="598" y="389"/>
                    </a:cubicBezTo>
                    <a:close/>
                    <a:moveTo>
                      <a:pt x="598" y="410"/>
                    </a:moveTo>
                    <a:cubicBezTo>
                      <a:pt x="598" y="414"/>
                      <a:pt x="598" y="414"/>
                      <a:pt x="598" y="414"/>
                    </a:cubicBezTo>
                    <a:cubicBezTo>
                      <a:pt x="592" y="414"/>
                      <a:pt x="592" y="414"/>
                      <a:pt x="592" y="414"/>
                    </a:cubicBezTo>
                    <a:cubicBezTo>
                      <a:pt x="592" y="410"/>
                      <a:pt x="592" y="410"/>
                      <a:pt x="592" y="410"/>
                    </a:cubicBezTo>
                    <a:cubicBezTo>
                      <a:pt x="592" y="410"/>
                      <a:pt x="592" y="411"/>
                      <a:pt x="592" y="411"/>
                    </a:cubicBezTo>
                    <a:cubicBezTo>
                      <a:pt x="594" y="411"/>
                      <a:pt x="596" y="410"/>
                      <a:pt x="598" y="410"/>
                    </a:cubicBezTo>
                    <a:close/>
                    <a:moveTo>
                      <a:pt x="598" y="462"/>
                    </a:moveTo>
                    <a:cubicBezTo>
                      <a:pt x="598" y="482"/>
                      <a:pt x="598" y="482"/>
                      <a:pt x="598" y="482"/>
                    </a:cubicBezTo>
                    <a:cubicBezTo>
                      <a:pt x="596" y="484"/>
                      <a:pt x="594" y="487"/>
                      <a:pt x="592" y="491"/>
                    </a:cubicBezTo>
                    <a:cubicBezTo>
                      <a:pt x="594" y="491"/>
                      <a:pt x="596" y="491"/>
                      <a:pt x="598" y="490"/>
                    </a:cubicBezTo>
                    <a:cubicBezTo>
                      <a:pt x="598" y="497"/>
                      <a:pt x="598" y="497"/>
                      <a:pt x="598" y="497"/>
                    </a:cubicBezTo>
                    <a:cubicBezTo>
                      <a:pt x="595" y="497"/>
                      <a:pt x="594" y="497"/>
                      <a:pt x="592" y="498"/>
                    </a:cubicBezTo>
                    <a:cubicBezTo>
                      <a:pt x="592" y="479"/>
                      <a:pt x="592" y="479"/>
                      <a:pt x="592" y="479"/>
                    </a:cubicBezTo>
                    <a:cubicBezTo>
                      <a:pt x="594" y="474"/>
                      <a:pt x="595" y="469"/>
                      <a:pt x="596" y="464"/>
                    </a:cubicBezTo>
                    <a:cubicBezTo>
                      <a:pt x="597" y="463"/>
                      <a:pt x="597" y="463"/>
                      <a:pt x="598" y="462"/>
                    </a:cubicBezTo>
                    <a:close/>
                    <a:moveTo>
                      <a:pt x="598" y="507"/>
                    </a:moveTo>
                    <a:cubicBezTo>
                      <a:pt x="598" y="514"/>
                      <a:pt x="598" y="514"/>
                      <a:pt x="598" y="514"/>
                    </a:cubicBezTo>
                    <a:cubicBezTo>
                      <a:pt x="596" y="514"/>
                      <a:pt x="594" y="514"/>
                      <a:pt x="592" y="514"/>
                    </a:cubicBezTo>
                    <a:cubicBezTo>
                      <a:pt x="592" y="507"/>
                      <a:pt x="592" y="507"/>
                      <a:pt x="592" y="507"/>
                    </a:cubicBezTo>
                    <a:cubicBezTo>
                      <a:pt x="594" y="507"/>
                      <a:pt x="596" y="507"/>
                      <a:pt x="598" y="507"/>
                    </a:cubicBezTo>
                    <a:close/>
                    <a:moveTo>
                      <a:pt x="598" y="518"/>
                    </a:moveTo>
                    <a:cubicBezTo>
                      <a:pt x="598" y="530"/>
                      <a:pt x="598" y="530"/>
                      <a:pt x="598" y="530"/>
                    </a:cubicBezTo>
                    <a:cubicBezTo>
                      <a:pt x="596" y="533"/>
                      <a:pt x="594" y="535"/>
                      <a:pt x="592" y="538"/>
                    </a:cubicBezTo>
                    <a:cubicBezTo>
                      <a:pt x="592" y="523"/>
                      <a:pt x="592" y="523"/>
                      <a:pt x="592" y="523"/>
                    </a:cubicBezTo>
                    <a:cubicBezTo>
                      <a:pt x="594" y="522"/>
                      <a:pt x="596" y="521"/>
                      <a:pt x="598" y="518"/>
                    </a:cubicBezTo>
                    <a:close/>
                    <a:moveTo>
                      <a:pt x="598" y="584"/>
                    </a:moveTo>
                    <a:cubicBezTo>
                      <a:pt x="598" y="599"/>
                      <a:pt x="598" y="599"/>
                      <a:pt x="598" y="599"/>
                    </a:cubicBezTo>
                    <a:cubicBezTo>
                      <a:pt x="596" y="598"/>
                      <a:pt x="594" y="596"/>
                      <a:pt x="592" y="594"/>
                    </a:cubicBezTo>
                    <a:cubicBezTo>
                      <a:pt x="592" y="591"/>
                      <a:pt x="592" y="591"/>
                      <a:pt x="592" y="591"/>
                    </a:cubicBezTo>
                    <a:cubicBezTo>
                      <a:pt x="594" y="588"/>
                      <a:pt x="596" y="586"/>
                      <a:pt x="598" y="584"/>
                    </a:cubicBezTo>
                    <a:close/>
                    <a:moveTo>
                      <a:pt x="598" y="610"/>
                    </a:moveTo>
                    <a:cubicBezTo>
                      <a:pt x="598" y="641"/>
                      <a:pt x="598" y="641"/>
                      <a:pt x="598" y="641"/>
                    </a:cubicBezTo>
                    <a:cubicBezTo>
                      <a:pt x="596" y="643"/>
                      <a:pt x="594" y="643"/>
                      <a:pt x="592" y="644"/>
                    </a:cubicBezTo>
                    <a:cubicBezTo>
                      <a:pt x="592" y="634"/>
                      <a:pt x="592" y="634"/>
                      <a:pt x="592" y="634"/>
                    </a:cubicBezTo>
                    <a:cubicBezTo>
                      <a:pt x="597" y="631"/>
                      <a:pt x="596" y="626"/>
                      <a:pt x="592" y="621"/>
                    </a:cubicBezTo>
                    <a:cubicBezTo>
                      <a:pt x="592" y="603"/>
                      <a:pt x="592" y="603"/>
                      <a:pt x="592" y="603"/>
                    </a:cubicBezTo>
                    <a:cubicBezTo>
                      <a:pt x="594" y="605"/>
                      <a:pt x="596" y="608"/>
                      <a:pt x="598" y="610"/>
                    </a:cubicBezTo>
                    <a:close/>
                    <a:moveTo>
                      <a:pt x="598" y="687"/>
                    </a:moveTo>
                    <a:cubicBezTo>
                      <a:pt x="598" y="700"/>
                      <a:pt x="598" y="700"/>
                      <a:pt x="598" y="700"/>
                    </a:cubicBezTo>
                    <a:cubicBezTo>
                      <a:pt x="596" y="700"/>
                      <a:pt x="594" y="700"/>
                      <a:pt x="592" y="700"/>
                    </a:cubicBezTo>
                    <a:cubicBezTo>
                      <a:pt x="592" y="691"/>
                      <a:pt x="592" y="691"/>
                      <a:pt x="592" y="691"/>
                    </a:cubicBezTo>
                    <a:cubicBezTo>
                      <a:pt x="592" y="691"/>
                      <a:pt x="593" y="691"/>
                      <a:pt x="594" y="690"/>
                    </a:cubicBezTo>
                    <a:cubicBezTo>
                      <a:pt x="595" y="690"/>
                      <a:pt x="596" y="688"/>
                      <a:pt x="598" y="687"/>
                    </a:cubicBezTo>
                    <a:close/>
                    <a:moveTo>
                      <a:pt x="598" y="719"/>
                    </a:moveTo>
                    <a:cubicBezTo>
                      <a:pt x="598" y="728"/>
                      <a:pt x="598" y="728"/>
                      <a:pt x="598" y="728"/>
                    </a:cubicBezTo>
                    <a:cubicBezTo>
                      <a:pt x="595" y="728"/>
                      <a:pt x="593" y="727"/>
                      <a:pt x="592" y="726"/>
                    </a:cubicBezTo>
                    <a:cubicBezTo>
                      <a:pt x="592" y="715"/>
                      <a:pt x="592" y="715"/>
                      <a:pt x="592" y="715"/>
                    </a:cubicBezTo>
                    <a:cubicBezTo>
                      <a:pt x="594" y="717"/>
                      <a:pt x="596" y="717"/>
                      <a:pt x="598" y="719"/>
                    </a:cubicBezTo>
                    <a:close/>
                    <a:moveTo>
                      <a:pt x="592" y="147"/>
                    </a:moveTo>
                    <a:cubicBezTo>
                      <a:pt x="592" y="134"/>
                      <a:pt x="592" y="134"/>
                      <a:pt x="592" y="134"/>
                    </a:cubicBezTo>
                    <a:cubicBezTo>
                      <a:pt x="593" y="135"/>
                      <a:pt x="595" y="136"/>
                      <a:pt x="596" y="137"/>
                    </a:cubicBezTo>
                    <a:cubicBezTo>
                      <a:pt x="596" y="139"/>
                      <a:pt x="596" y="141"/>
                      <a:pt x="596" y="144"/>
                    </a:cubicBezTo>
                    <a:cubicBezTo>
                      <a:pt x="595" y="145"/>
                      <a:pt x="594" y="146"/>
                      <a:pt x="592" y="147"/>
                    </a:cubicBezTo>
                    <a:close/>
                    <a:moveTo>
                      <a:pt x="589" y="50"/>
                    </a:moveTo>
                    <a:cubicBezTo>
                      <a:pt x="590" y="51"/>
                      <a:pt x="591" y="51"/>
                      <a:pt x="592" y="52"/>
                    </a:cubicBezTo>
                    <a:cubicBezTo>
                      <a:pt x="592" y="61"/>
                      <a:pt x="592" y="61"/>
                      <a:pt x="592" y="61"/>
                    </a:cubicBezTo>
                    <a:cubicBezTo>
                      <a:pt x="591" y="60"/>
                      <a:pt x="590" y="60"/>
                      <a:pt x="589" y="59"/>
                    </a:cubicBezTo>
                    <a:cubicBezTo>
                      <a:pt x="589" y="50"/>
                      <a:pt x="589" y="50"/>
                      <a:pt x="589" y="50"/>
                    </a:cubicBezTo>
                    <a:close/>
                    <a:moveTo>
                      <a:pt x="592" y="743"/>
                    </a:moveTo>
                    <a:cubicBezTo>
                      <a:pt x="591" y="744"/>
                      <a:pt x="590" y="744"/>
                      <a:pt x="589" y="745"/>
                    </a:cubicBezTo>
                    <a:cubicBezTo>
                      <a:pt x="589" y="736"/>
                      <a:pt x="589" y="736"/>
                      <a:pt x="589" y="736"/>
                    </a:cubicBezTo>
                    <a:cubicBezTo>
                      <a:pt x="590" y="735"/>
                      <a:pt x="591" y="735"/>
                      <a:pt x="592" y="734"/>
                    </a:cubicBezTo>
                    <a:cubicBezTo>
                      <a:pt x="592" y="743"/>
                      <a:pt x="592" y="743"/>
                      <a:pt x="592" y="743"/>
                    </a:cubicBezTo>
                    <a:close/>
                    <a:moveTo>
                      <a:pt x="592" y="97"/>
                    </a:moveTo>
                    <a:cubicBezTo>
                      <a:pt x="592" y="105"/>
                      <a:pt x="592" y="105"/>
                      <a:pt x="592" y="105"/>
                    </a:cubicBezTo>
                    <a:cubicBezTo>
                      <a:pt x="591" y="105"/>
                      <a:pt x="590" y="104"/>
                      <a:pt x="589" y="104"/>
                    </a:cubicBezTo>
                    <a:cubicBezTo>
                      <a:pt x="589" y="94"/>
                      <a:pt x="589" y="94"/>
                      <a:pt x="589" y="94"/>
                    </a:cubicBezTo>
                    <a:cubicBezTo>
                      <a:pt x="590" y="95"/>
                      <a:pt x="591" y="96"/>
                      <a:pt x="592" y="97"/>
                    </a:cubicBezTo>
                    <a:close/>
                    <a:moveTo>
                      <a:pt x="592" y="134"/>
                    </a:moveTo>
                    <a:cubicBezTo>
                      <a:pt x="592" y="147"/>
                      <a:pt x="592" y="147"/>
                      <a:pt x="592" y="147"/>
                    </a:cubicBezTo>
                    <a:cubicBezTo>
                      <a:pt x="591" y="147"/>
                      <a:pt x="590" y="147"/>
                      <a:pt x="589" y="147"/>
                    </a:cubicBezTo>
                    <a:cubicBezTo>
                      <a:pt x="589" y="133"/>
                      <a:pt x="589" y="133"/>
                      <a:pt x="589" y="133"/>
                    </a:cubicBezTo>
                    <a:cubicBezTo>
                      <a:pt x="590" y="133"/>
                      <a:pt x="591" y="134"/>
                      <a:pt x="592" y="134"/>
                    </a:cubicBezTo>
                    <a:close/>
                    <a:moveTo>
                      <a:pt x="592" y="166"/>
                    </a:moveTo>
                    <a:cubicBezTo>
                      <a:pt x="592" y="181"/>
                      <a:pt x="592" y="181"/>
                      <a:pt x="592" y="181"/>
                    </a:cubicBezTo>
                    <a:cubicBezTo>
                      <a:pt x="591" y="179"/>
                      <a:pt x="590" y="179"/>
                      <a:pt x="589" y="178"/>
                    </a:cubicBezTo>
                    <a:cubicBezTo>
                      <a:pt x="589" y="166"/>
                      <a:pt x="589" y="166"/>
                      <a:pt x="589" y="166"/>
                    </a:cubicBezTo>
                    <a:cubicBezTo>
                      <a:pt x="590" y="166"/>
                      <a:pt x="591" y="166"/>
                      <a:pt x="592" y="166"/>
                    </a:cubicBezTo>
                    <a:close/>
                    <a:moveTo>
                      <a:pt x="592" y="183"/>
                    </a:moveTo>
                    <a:cubicBezTo>
                      <a:pt x="592" y="196"/>
                      <a:pt x="592" y="196"/>
                      <a:pt x="592" y="196"/>
                    </a:cubicBezTo>
                    <a:cubicBezTo>
                      <a:pt x="591" y="196"/>
                      <a:pt x="590" y="196"/>
                      <a:pt x="589" y="196"/>
                    </a:cubicBezTo>
                    <a:cubicBezTo>
                      <a:pt x="589" y="185"/>
                      <a:pt x="589" y="185"/>
                      <a:pt x="589" y="185"/>
                    </a:cubicBezTo>
                    <a:cubicBezTo>
                      <a:pt x="590" y="184"/>
                      <a:pt x="591" y="184"/>
                      <a:pt x="592" y="183"/>
                    </a:cubicBezTo>
                    <a:close/>
                    <a:moveTo>
                      <a:pt x="592" y="200"/>
                    </a:moveTo>
                    <a:cubicBezTo>
                      <a:pt x="592" y="215"/>
                      <a:pt x="592" y="215"/>
                      <a:pt x="592" y="215"/>
                    </a:cubicBezTo>
                    <a:cubicBezTo>
                      <a:pt x="589" y="211"/>
                      <a:pt x="589" y="211"/>
                      <a:pt x="589" y="211"/>
                    </a:cubicBezTo>
                    <a:cubicBezTo>
                      <a:pt x="589" y="200"/>
                      <a:pt x="589" y="200"/>
                      <a:pt x="589" y="200"/>
                    </a:cubicBezTo>
                    <a:cubicBezTo>
                      <a:pt x="590" y="200"/>
                      <a:pt x="591" y="200"/>
                      <a:pt x="592" y="200"/>
                    </a:cubicBezTo>
                    <a:close/>
                    <a:moveTo>
                      <a:pt x="592" y="266"/>
                    </a:moveTo>
                    <a:cubicBezTo>
                      <a:pt x="592" y="287"/>
                      <a:pt x="592" y="287"/>
                      <a:pt x="592" y="287"/>
                    </a:cubicBezTo>
                    <a:cubicBezTo>
                      <a:pt x="591" y="290"/>
                      <a:pt x="590" y="292"/>
                      <a:pt x="589" y="294"/>
                    </a:cubicBezTo>
                    <a:cubicBezTo>
                      <a:pt x="589" y="278"/>
                      <a:pt x="589" y="278"/>
                      <a:pt x="589" y="278"/>
                    </a:cubicBezTo>
                    <a:cubicBezTo>
                      <a:pt x="590" y="275"/>
                      <a:pt x="590" y="272"/>
                      <a:pt x="589" y="270"/>
                    </a:cubicBezTo>
                    <a:cubicBezTo>
                      <a:pt x="589" y="262"/>
                      <a:pt x="589" y="262"/>
                      <a:pt x="589" y="262"/>
                    </a:cubicBezTo>
                    <a:cubicBezTo>
                      <a:pt x="590" y="264"/>
                      <a:pt x="591" y="265"/>
                      <a:pt x="592" y="266"/>
                    </a:cubicBezTo>
                    <a:close/>
                    <a:moveTo>
                      <a:pt x="592" y="308"/>
                    </a:moveTo>
                    <a:cubicBezTo>
                      <a:pt x="592" y="323"/>
                      <a:pt x="592" y="323"/>
                      <a:pt x="592" y="323"/>
                    </a:cubicBezTo>
                    <a:cubicBezTo>
                      <a:pt x="591" y="321"/>
                      <a:pt x="590" y="318"/>
                      <a:pt x="589" y="316"/>
                    </a:cubicBezTo>
                    <a:cubicBezTo>
                      <a:pt x="589" y="306"/>
                      <a:pt x="589" y="306"/>
                      <a:pt x="589" y="306"/>
                    </a:cubicBezTo>
                    <a:cubicBezTo>
                      <a:pt x="589" y="308"/>
                      <a:pt x="590" y="309"/>
                      <a:pt x="590" y="310"/>
                    </a:cubicBezTo>
                    <a:cubicBezTo>
                      <a:pt x="592" y="308"/>
                      <a:pt x="592" y="308"/>
                      <a:pt x="592" y="308"/>
                    </a:cubicBezTo>
                    <a:close/>
                    <a:moveTo>
                      <a:pt x="592" y="390"/>
                    </a:moveTo>
                    <a:cubicBezTo>
                      <a:pt x="592" y="394"/>
                      <a:pt x="592" y="394"/>
                      <a:pt x="592" y="394"/>
                    </a:cubicBezTo>
                    <a:cubicBezTo>
                      <a:pt x="591" y="394"/>
                      <a:pt x="590" y="394"/>
                      <a:pt x="589" y="394"/>
                    </a:cubicBezTo>
                    <a:cubicBezTo>
                      <a:pt x="589" y="390"/>
                      <a:pt x="589" y="390"/>
                      <a:pt x="589" y="390"/>
                    </a:cubicBezTo>
                    <a:cubicBezTo>
                      <a:pt x="592" y="390"/>
                      <a:pt x="592" y="390"/>
                      <a:pt x="592" y="390"/>
                    </a:cubicBezTo>
                    <a:close/>
                    <a:moveTo>
                      <a:pt x="592" y="410"/>
                    </a:moveTo>
                    <a:cubicBezTo>
                      <a:pt x="592" y="414"/>
                      <a:pt x="592" y="414"/>
                      <a:pt x="592" y="414"/>
                    </a:cubicBezTo>
                    <a:cubicBezTo>
                      <a:pt x="589" y="414"/>
                      <a:pt x="589" y="414"/>
                      <a:pt x="589" y="414"/>
                    </a:cubicBezTo>
                    <a:cubicBezTo>
                      <a:pt x="589" y="402"/>
                      <a:pt x="589" y="402"/>
                      <a:pt x="589" y="402"/>
                    </a:cubicBezTo>
                    <a:cubicBezTo>
                      <a:pt x="590" y="408"/>
                      <a:pt x="591" y="409"/>
                      <a:pt x="592" y="410"/>
                    </a:cubicBezTo>
                    <a:close/>
                    <a:moveTo>
                      <a:pt x="592" y="479"/>
                    </a:moveTo>
                    <a:cubicBezTo>
                      <a:pt x="592" y="498"/>
                      <a:pt x="592" y="498"/>
                      <a:pt x="592" y="498"/>
                    </a:cubicBezTo>
                    <a:cubicBezTo>
                      <a:pt x="591" y="499"/>
                      <a:pt x="590" y="499"/>
                      <a:pt x="589" y="500"/>
                    </a:cubicBezTo>
                    <a:cubicBezTo>
                      <a:pt x="589" y="487"/>
                      <a:pt x="589" y="487"/>
                      <a:pt x="589" y="487"/>
                    </a:cubicBezTo>
                    <a:cubicBezTo>
                      <a:pt x="590" y="484"/>
                      <a:pt x="591" y="482"/>
                      <a:pt x="592" y="479"/>
                    </a:cubicBezTo>
                    <a:close/>
                    <a:moveTo>
                      <a:pt x="592" y="507"/>
                    </a:moveTo>
                    <a:cubicBezTo>
                      <a:pt x="592" y="514"/>
                      <a:pt x="592" y="514"/>
                      <a:pt x="592" y="514"/>
                    </a:cubicBezTo>
                    <a:cubicBezTo>
                      <a:pt x="591" y="514"/>
                      <a:pt x="590" y="514"/>
                      <a:pt x="589" y="514"/>
                    </a:cubicBezTo>
                    <a:cubicBezTo>
                      <a:pt x="589" y="507"/>
                      <a:pt x="589" y="507"/>
                      <a:pt x="589" y="507"/>
                    </a:cubicBezTo>
                    <a:cubicBezTo>
                      <a:pt x="590" y="507"/>
                      <a:pt x="591" y="507"/>
                      <a:pt x="592" y="507"/>
                    </a:cubicBezTo>
                    <a:close/>
                    <a:moveTo>
                      <a:pt x="592" y="523"/>
                    </a:moveTo>
                    <a:cubicBezTo>
                      <a:pt x="592" y="538"/>
                      <a:pt x="592" y="538"/>
                      <a:pt x="592" y="538"/>
                    </a:cubicBezTo>
                    <a:cubicBezTo>
                      <a:pt x="591" y="540"/>
                      <a:pt x="590" y="541"/>
                      <a:pt x="589" y="542"/>
                    </a:cubicBezTo>
                    <a:cubicBezTo>
                      <a:pt x="589" y="531"/>
                      <a:pt x="589" y="531"/>
                      <a:pt x="589" y="531"/>
                    </a:cubicBezTo>
                    <a:cubicBezTo>
                      <a:pt x="589" y="524"/>
                      <a:pt x="589" y="524"/>
                      <a:pt x="589" y="524"/>
                    </a:cubicBezTo>
                    <a:cubicBezTo>
                      <a:pt x="590" y="524"/>
                      <a:pt x="591" y="524"/>
                      <a:pt x="592" y="523"/>
                    </a:cubicBezTo>
                    <a:close/>
                    <a:moveTo>
                      <a:pt x="592" y="591"/>
                    </a:moveTo>
                    <a:cubicBezTo>
                      <a:pt x="592" y="594"/>
                      <a:pt x="592" y="594"/>
                      <a:pt x="592" y="594"/>
                    </a:cubicBezTo>
                    <a:cubicBezTo>
                      <a:pt x="590" y="593"/>
                      <a:pt x="590" y="593"/>
                      <a:pt x="590" y="593"/>
                    </a:cubicBezTo>
                    <a:cubicBezTo>
                      <a:pt x="592" y="591"/>
                      <a:pt x="592" y="591"/>
                      <a:pt x="592" y="591"/>
                    </a:cubicBezTo>
                    <a:close/>
                    <a:moveTo>
                      <a:pt x="592" y="603"/>
                    </a:moveTo>
                    <a:cubicBezTo>
                      <a:pt x="592" y="621"/>
                      <a:pt x="592" y="621"/>
                      <a:pt x="592" y="621"/>
                    </a:cubicBezTo>
                    <a:cubicBezTo>
                      <a:pt x="591" y="619"/>
                      <a:pt x="590" y="618"/>
                      <a:pt x="589" y="617"/>
                    </a:cubicBezTo>
                    <a:cubicBezTo>
                      <a:pt x="589" y="600"/>
                      <a:pt x="589" y="600"/>
                      <a:pt x="589" y="600"/>
                    </a:cubicBezTo>
                    <a:cubicBezTo>
                      <a:pt x="590" y="601"/>
                      <a:pt x="591" y="602"/>
                      <a:pt x="592" y="603"/>
                    </a:cubicBezTo>
                    <a:close/>
                    <a:moveTo>
                      <a:pt x="592" y="634"/>
                    </a:moveTo>
                    <a:cubicBezTo>
                      <a:pt x="592" y="644"/>
                      <a:pt x="592" y="644"/>
                      <a:pt x="592" y="644"/>
                    </a:cubicBezTo>
                    <a:cubicBezTo>
                      <a:pt x="591" y="645"/>
                      <a:pt x="590" y="645"/>
                      <a:pt x="589" y="645"/>
                    </a:cubicBezTo>
                    <a:cubicBezTo>
                      <a:pt x="589" y="635"/>
                      <a:pt x="589" y="635"/>
                      <a:pt x="589" y="635"/>
                    </a:cubicBezTo>
                    <a:cubicBezTo>
                      <a:pt x="590" y="635"/>
                      <a:pt x="591" y="634"/>
                      <a:pt x="592" y="634"/>
                    </a:cubicBezTo>
                    <a:close/>
                    <a:moveTo>
                      <a:pt x="592" y="691"/>
                    </a:moveTo>
                    <a:cubicBezTo>
                      <a:pt x="592" y="700"/>
                      <a:pt x="592" y="700"/>
                      <a:pt x="592" y="700"/>
                    </a:cubicBezTo>
                    <a:cubicBezTo>
                      <a:pt x="591" y="700"/>
                      <a:pt x="590" y="701"/>
                      <a:pt x="589" y="701"/>
                    </a:cubicBezTo>
                    <a:cubicBezTo>
                      <a:pt x="589" y="692"/>
                      <a:pt x="589" y="692"/>
                      <a:pt x="589" y="692"/>
                    </a:cubicBezTo>
                    <a:cubicBezTo>
                      <a:pt x="590" y="692"/>
                      <a:pt x="591" y="692"/>
                      <a:pt x="592" y="691"/>
                    </a:cubicBezTo>
                    <a:close/>
                    <a:moveTo>
                      <a:pt x="592" y="715"/>
                    </a:moveTo>
                    <a:cubicBezTo>
                      <a:pt x="592" y="726"/>
                      <a:pt x="592" y="726"/>
                      <a:pt x="592" y="726"/>
                    </a:cubicBezTo>
                    <a:cubicBezTo>
                      <a:pt x="591" y="725"/>
                      <a:pt x="590" y="725"/>
                      <a:pt x="589" y="724"/>
                    </a:cubicBezTo>
                    <a:cubicBezTo>
                      <a:pt x="589" y="714"/>
                      <a:pt x="589" y="714"/>
                      <a:pt x="589" y="714"/>
                    </a:cubicBezTo>
                    <a:lnTo>
                      <a:pt x="592" y="715"/>
                    </a:lnTo>
                    <a:close/>
                    <a:moveTo>
                      <a:pt x="584" y="48"/>
                    </a:moveTo>
                    <a:cubicBezTo>
                      <a:pt x="586" y="49"/>
                      <a:pt x="587" y="50"/>
                      <a:pt x="589" y="50"/>
                    </a:cubicBezTo>
                    <a:cubicBezTo>
                      <a:pt x="589" y="59"/>
                      <a:pt x="589" y="59"/>
                      <a:pt x="589" y="59"/>
                    </a:cubicBezTo>
                    <a:cubicBezTo>
                      <a:pt x="588" y="59"/>
                      <a:pt x="586" y="58"/>
                      <a:pt x="584" y="57"/>
                    </a:cubicBezTo>
                    <a:cubicBezTo>
                      <a:pt x="584" y="48"/>
                      <a:pt x="584" y="48"/>
                      <a:pt x="584" y="48"/>
                    </a:cubicBezTo>
                    <a:close/>
                    <a:moveTo>
                      <a:pt x="589" y="745"/>
                    </a:moveTo>
                    <a:cubicBezTo>
                      <a:pt x="587" y="746"/>
                      <a:pt x="586" y="747"/>
                      <a:pt x="584" y="747"/>
                    </a:cubicBezTo>
                    <a:cubicBezTo>
                      <a:pt x="584" y="737"/>
                      <a:pt x="584" y="737"/>
                      <a:pt x="584" y="737"/>
                    </a:cubicBezTo>
                    <a:cubicBezTo>
                      <a:pt x="586" y="737"/>
                      <a:pt x="587" y="736"/>
                      <a:pt x="589" y="736"/>
                    </a:cubicBezTo>
                    <a:cubicBezTo>
                      <a:pt x="589" y="745"/>
                      <a:pt x="589" y="745"/>
                      <a:pt x="589" y="745"/>
                    </a:cubicBezTo>
                    <a:close/>
                    <a:moveTo>
                      <a:pt x="589" y="94"/>
                    </a:moveTo>
                    <a:cubicBezTo>
                      <a:pt x="589" y="104"/>
                      <a:pt x="589" y="104"/>
                      <a:pt x="589" y="104"/>
                    </a:cubicBezTo>
                    <a:cubicBezTo>
                      <a:pt x="587" y="103"/>
                      <a:pt x="586" y="102"/>
                      <a:pt x="584" y="100"/>
                    </a:cubicBezTo>
                    <a:cubicBezTo>
                      <a:pt x="584" y="82"/>
                      <a:pt x="584" y="82"/>
                      <a:pt x="584" y="82"/>
                    </a:cubicBezTo>
                    <a:cubicBezTo>
                      <a:pt x="585" y="87"/>
                      <a:pt x="585" y="87"/>
                      <a:pt x="585" y="87"/>
                    </a:cubicBezTo>
                    <a:cubicBezTo>
                      <a:pt x="586" y="90"/>
                      <a:pt x="587" y="93"/>
                      <a:pt x="589" y="94"/>
                    </a:cubicBezTo>
                    <a:close/>
                    <a:moveTo>
                      <a:pt x="589" y="133"/>
                    </a:moveTo>
                    <a:cubicBezTo>
                      <a:pt x="589" y="147"/>
                      <a:pt x="589" y="147"/>
                      <a:pt x="589" y="147"/>
                    </a:cubicBezTo>
                    <a:cubicBezTo>
                      <a:pt x="588" y="147"/>
                      <a:pt x="587" y="147"/>
                      <a:pt x="586" y="147"/>
                    </a:cubicBezTo>
                    <a:cubicBezTo>
                      <a:pt x="586" y="147"/>
                      <a:pt x="585" y="146"/>
                      <a:pt x="584" y="146"/>
                    </a:cubicBezTo>
                    <a:cubicBezTo>
                      <a:pt x="584" y="130"/>
                      <a:pt x="584" y="130"/>
                      <a:pt x="584" y="130"/>
                    </a:cubicBezTo>
                    <a:cubicBezTo>
                      <a:pt x="586" y="131"/>
                      <a:pt x="587" y="132"/>
                      <a:pt x="589" y="133"/>
                    </a:cubicBezTo>
                    <a:close/>
                    <a:moveTo>
                      <a:pt x="589" y="166"/>
                    </a:moveTo>
                    <a:cubicBezTo>
                      <a:pt x="589" y="178"/>
                      <a:pt x="589" y="178"/>
                      <a:pt x="589" y="178"/>
                    </a:cubicBezTo>
                    <a:cubicBezTo>
                      <a:pt x="586" y="176"/>
                      <a:pt x="585" y="175"/>
                      <a:pt x="585" y="167"/>
                    </a:cubicBezTo>
                    <a:cubicBezTo>
                      <a:pt x="586" y="166"/>
                      <a:pt x="587" y="166"/>
                      <a:pt x="589" y="166"/>
                    </a:cubicBezTo>
                    <a:close/>
                    <a:moveTo>
                      <a:pt x="589" y="185"/>
                    </a:moveTo>
                    <a:cubicBezTo>
                      <a:pt x="589" y="196"/>
                      <a:pt x="589" y="196"/>
                      <a:pt x="589" y="196"/>
                    </a:cubicBezTo>
                    <a:cubicBezTo>
                      <a:pt x="589" y="197"/>
                      <a:pt x="589" y="199"/>
                      <a:pt x="589" y="200"/>
                    </a:cubicBezTo>
                    <a:cubicBezTo>
                      <a:pt x="589" y="211"/>
                      <a:pt x="589" y="211"/>
                      <a:pt x="589" y="211"/>
                    </a:cubicBezTo>
                    <a:cubicBezTo>
                      <a:pt x="588" y="210"/>
                      <a:pt x="587" y="209"/>
                      <a:pt x="586" y="207"/>
                    </a:cubicBezTo>
                    <a:cubicBezTo>
                      <a:pt x="585" y="207"/>
                      <a:pt x="585" y="207"/>
                      <a:pt x="584" y="207"/>
                    </a:cubicBezTo>
                    <a:cubicBezTo>
                      <a:pt x="584" y="186"/>
                      <a:pt x="584" y="186"/>
                      <a:pt x="584" y="186"/>
                    </a:cubicBezTo>
                    <a:cubicBezTo>
                      <a:pt x="586" y="186"/>
                      <a:pt x="587" y="186"/>
                      <a:pt x="589" y="185"/>
                    </a:cubicBezTo>
                    <a:close/>
                    <a:moveTo>
                      <a:pt x="589" y="262"/>
                    </a:moveTo>
                    <a:cubicBezTo>
                      <a:pt x="589" y="270"/>
                      <a:pt x="589" y="270"/>
                      <a:pt x="589" y="270"/>
                    </a:cubicBezTo>
                    <a:cubicBezTo>
                      <a:pt x="588" y="268"/>
                      <a:pt x="587" y="267"/>
                      <a:pt x="584" y="266"/>
                    </a:cubicBezTo>
                    <a:cubicBezTo>
                      <a:pt x="584" y="256"/>
                      <a:pt x="584" y="256"/>
                      <a:pt x="584" y="256"/>
                    </a:cubicBezTo>
                    <a:cubicBezTo>
                      <a:pt x="586" y="258"/>
                      <a:pt x="587" y="260"/>
                      <a:pt x="589" y="262"/>
                    </a:cubicBezTo>
                    <a:close/>
                    <a:moveTo>
                      <a:pt x="589" y="278"/>
                    </a:moveTo>
                    <a:cubicBezTo>
                      <a:pt x="589" y="294"/>
                      <a:pt x="589" y="294"/>
                      <a:pt x="589" y="294"/>
                    </a:cubicBezTo>
                    <a:cubicBezTo>
                      <a:pt x="587" y="298"/>
                      <a:pt x="587" y="301"/>
                      <a:pt x="589" y="306"/>
                    </a:cubicBezTo>
                    <a:cubicBezTo>
                      <a:pt x="589" y="316"/>
                      <a:pt x="589" y="316"/>
                      <a:pt x="589" y="316"/>
                    </a:cubicBezTo>
                    <a:cubicBezTo>
                      <a:pt x="588" y="313"/>
                      <a:pt x="586" y="309"/>
                      <a:pt x="584" y="306"/>
                    </a:cubicBezTo>
                    <a:cubicBezTo>
                      <a:pt x="584" y="289"/>
                      <a:pt x="584" y="289"/>
                      <a:pt x="584" y="289"/>
                    </a:cubicBezTo>
                    <a:cubicBezTo>
                      <a:pt x="586" y="286"/>
                      <a:pt x="588" y="282"/>
                      <a:pt x="589" y="278"/>
                    </a:cubicBezTo>
                    <a:close/>
                    <a:moveTo>
                      <a:pt x="589" y="390"/>
                    </a:moveTo>
                    <a:cubicBezTo>
                      <a:pt x="589" y="394"/>
                      <a:pt x="589" y="394"/>
                      <a:pt x="589" y="394"/>
                    </a:cubicBezTo>
                    <a:cubicBezTo>
                      <a:pt x="587" y="394"/>
                      <a:pt x="587" y="394"/>
                      <a:pt x="587" y="394"/>
                    </a:cubicBezTo>
                    <a:cubicBezTo>
                      <a:pt x="588" y="397"/>
                      <a:pt x="588" y="400"/>
                      <a:pt x="589" y="402"/>
                    </a:cubicBezTo>
                    <a:cubicBezTo>
                      <a:pt x="589" y="414"/>
                      <a:pt x="589" y="414"/>
                      <a:pt x="589" y="414"/>
                    </a:cubicBezTo>
                    <a:cubicBezTo>
                      <a:pt x="584" y="414"/>
                      <a:pt x="584" y="414"/>
                      <a:pt x="584" y="414"/>
                    </a:cubicBezTo>
                    <a:cubicBezTo>
                      <a:pt x="584" y="411"/>
                      <a:pt x="584" y="411"/>
                      <a:pt x="584" y="411"/>
                    </a:cubicBezTo>
                    <a:cubicBezTo>
                      <a:pt x="586" y="411"/>
                      <a:pt x="586" y="411"/>
                      <a:pt x="586" y="411"/>
                    </a:cubicBezTo>
                    <a:cubicBezTo>
                      <a:pt x="585" y="406"/>
                      <a:pt x="585" y="402"/>
                      <a:pt x="584" y="399"/>
                    </a:cubicBezTo>
                    <a:cubicBezTo>
                      <a:pt x="584" y="390"/>
                      <a:pt x="584" y="390"/>
                      <a:pt x="584" y="390"/>
                    </a:cubicBezTo>
                    <a:cubicBezTo>
                      <a:pt x="589" y="390"/>
                      <a:pt x="589" y="390"/>
                      <a:pt x="589" y="390"/>
                    </a:cubicBezTo>
                    <a:close/>
                    <a:moveTo>
                      <a:pt x="589" y="487"/>
                    </a:moveTo>
                    <a:cubicBezTo>
                      <a:pt x="589" y="500"/>
                      <a:pt x="589" y="500"/>
                      <a:pt x="589" y="500"/>
                    </a:cubicBezTo>
                    <a:cubicBezTo>
                      <a:pt x="587" y="502"/>
                      <a:pt x="586" y="504"/>
                      <a:pt x="584" y="507"/>
                    </a:cubicBezTo>
                    <a:cubicBezTo>
                      <a:pt x="584" y="497"/>
                      <a:pt x="584" y="497"/>
                      <a:pt x="584" y="497"/>
                    </a:cubicBezTo>
                    <a:cubicBezTo>
                      <a:pt x="586" y="493"/>
                      <a:pt x="588" y="490"/>
                      <a:pt x="589" y="487"/>
                    </a:cubicBezTo>
                    <a:close/>
                    <a:moveTo>
                      <a:pt x="589" y="507"/>
                    </a:moveTo>
                    <a:cubicBezTo>
                      <a:pt x="589" y="514"/>
                      <a:pt x="589" y="514"/>
                      <a:pt x="589" y="514"/>
                    </a:cubicBezTo>
                    <a:cubicBezTo>
                      <a:pt x="587" y="514"/>
                      <a:pt x="586" y="514"/>
                      <a:pt x="584" y="514"/>
                    </a:cubicBezTo>
                    <a:cubicBezTo>
                      <a:pt x="584" y="507"/>
                      <a:pt x="584" y="507"/>
                      <a:pt x="584" y="507"/>
                    </a:cubicBezTo>
                    <a:cubicBezTo>
                      <a:pt x="586" y="507"/>
                      <a:pt x="588" y="507"/>
                      <a:pt x="589" y="507"/>
                    </a:cubicBezTo>
                    <a:close/>
                    <a:moveTo>
                      <a:pt x="589" y="524"/>
                    </a:moveTo>
                    <a:cubicBezTo>
                      <a:pt x="589" y="531"/>
                      <a:pt x="589" y="531"/>
                      <a:pt x="589" y="531"/>
                    </a:cubicBezTo>
                    <a:cubicBezTo>
                      <a:pt x="588" y="535"/>
                      <a:pt x="586" y="536"/>
                      <a:pt x="584" y="538"/>
                    </a:cubicBezTo>
                    <a:cubicBezTo>
                      <a:pt x="584" y="548"/>
                      <a:pt x="584" y="548"/>
                      <a:pt x="584" y="548"/>
                    </a:cubicBezTo>
                    <a:cubicBezTo>
                      <a:pt x="586" y="546"/>
                      <a:pt x="587" y="544"/>
                      <a:pt x="589" y="542"/>
                    </a:cubicBezTo>
                    <a:cubicBezTo>
                      <a:pt x="589" y="531"/>
                      <a:pt x="589" y="531"/>
                      <a:pt x="589" y="531"/>
                    </a:cubicBezTo>
                    <a:cubicBezTo>
                      <a:pt x="587" y="531"/>
                      <a:pt x="586" y="531"/>
                      <a:pt x="584" y="531"/>
                    </a:cubicBezTo>
                    <a:cubicBezTo>
                      <a:pt x="584" y="525"/>
                      <a:pt x="584" y="525"/>
                      <a:pt x="584" y="525"/>
                    </a:cubicBezTo>
                    <a:cubicBezTo>
                      <a:pt x="586" y="525"/>
                      <a:pt x="588" y="524"/>
                      <a:pt x="589" y="524"/>
                    </a:cubicBezTo>
                    <a:close/>
                    <a:moveTo>
                      <a:pt x="589" y="600"/>
                    </a:moveTo>
                    <a:cubicBezTo>
                      <a:pt x="589" y="617"/>
                      <a:pt x="589" y="617"/>
                      <a:pt x="589" y="617"/>
                    </a:cubicBezTo>
                    <a:cubicBezTo>
                      <a:pt x="588" y="615"/>
                      <a:pt x="586" y="613"/>
                      <a:pt x="584" y="611"/>
                    </a:cubicBezTo>
                    <a:cubicBezTo>
                      <a:pt x="584" y="598"/>
                      <a:pt x="584" y="598"/>
                      <a:pt x="584" y="598"/>
                    </a:cubicBezTo>
                    <a:cubicBezTo>
                      <a:pt x="585" y="598"/>
                      <a:pt x="586" y="598"/>
                      <a:pt x="586" y="598"/>
                    </a:cubicBezTo>
                    <a:cubicBezTo>
                      <a:pt x="587" y="598"/>
                      <a:pt x="588" y="599"/>
                      <a:pt x="589" y="600"/>
                    </a:cubicBezTo>
                    <a:close/>
                    <a:moveTo>
                      <a:pt x="589" y="635"/>
                    </a:moveTo>
                    <a:cubicBezTo>
                      <a:pt x="589" y="645"/>
                      <a:pt x="589" y="645"/>
                      <a:pt x="589" y="645"/>
                    </a:cubicBezTo>
                    <a:cubicBezTo>
                      <a:pt x="588" y="646"/>
                      <a:pt x="587" y="646"/>
                      <a:pt x="585" y="646"/>
                    </a:cubicBezTo>
                    <a:cubicBezTo>
                      <a:pt x="585" y="646"/>
                      <a:pt x="585" y="646"/>
                      <a:pt x="584" y="646"/>
                    </a:cubicBezTo>
                    <a:cubicBezTo>
                      <a:pt x="584" y="631"/>
                      <a:pt x="584" y="631"/>
                      <a:pt x="584" y="631"/>
                    </a:cubicBezTo>
                    <a:cubicBezTo>
                      <a:pt x="586" y="633"/>
                      <a:pt x="588" y="634"/>
                      <a:pt x="589" y="635"/>
                    </a:cubicBezTo>
                    <a:close/>
                    <a:moveTo>
                      <a:pt x="589" y="692"/>
                    </a:moveTo>
                    <a:cubicBezTo>
                      <a:pt x="589" y="701"/>
                      <a:pt x="589" y="701"/>
                      <a:pt x="589" y="701"/>
                    </a:cubicBezTo>
                    <a:cubicBezTo>
                      <a:pt x="587" y="702"/>
                      <a:pt x="586" y="702"/>
                      <a:pt x="584" y="703"/>
                    </a:cubicBezTo>
                    <a:cubicBezTo>
                      <a:pt x="584" y="695"/>
                      <a:pt x="584" y="695"/>
                      <a:pt x="584" y="695"/>
                    </a:cubicBezTo>
                    <a:cubicBezTo>
                      <a:pt x="586" y="694"/>
                      <a:pt x="587" y="693"/>
                      <a:pt x="589" y="692"/>
                    </a:cubicBezTo>
                    <a:close/>
                    <a:moveTo>
                      <a:pt x="589" y="714"/>
                    </a:moveTo>
                    <a:cubicBezTo>
                      <a:pt x="589" y="724"/>
                      <a:pt x="589" y="724"/>
                      <a:pt x="589" y="724"/>
                    </a:cubicBezTo>
                    <a:cubicBezTo>
                      <a:pt x="588" y="723"/>
                      <a:pt x="586" y="723"/>
                      <a:pt x="584" y="721"/>
                    </a:cubicBezTo>
                    <a:cubicBezTo>
                      <a:pt x="584" y="711"/>
                      <a:pt x="584" y="711"/>
                      <a:pt x="584" y="711"/>
                    </a:cubicBezTo>
                    <a:cubicBezTo>
                      <a:pt x="586" y="712"/>
                      <a:pt x="587" y="713"/>
                      <a:pt x="589" y="714"/>
                    </a:cubicBezTo>
                    <a:close/>
                    <a:moveTo>
                      <a:pt x="584" y="454"/>
                    </a:moveTo>
                    <a:cubicBezTo>
                      <a:pt x="584" y="442"/>
                      <a:pt x="584" y="442"/>
                      <a:pt x="584" y="442"/>
                    </a:cubicBezTo>
                    <a:cubicBezTo>
                      <a:pt x="585" y="446"/>
                      <a:pt x="585" y="449"/>
                      <a:pt x="584" y="454"/>
                    </a:cubicBezTo>
                    <a:close/>
                    <a:moveTo>
                      <a:pt x="584" y="358"/>
                    </a:moveTo>
                    <a:cubicBezTo>
                      <a:pt x="584" y="341"/>
                      <a:pt x="584" y="341"/>
                      <a:pt x="584" y="341"/>
                    </a:cubicBezTo>
                    <a:cubicBezTo>
                      <a:pt x="586" y="347"/>
                      <a:pt x="587" y="350"/>
                      <a:pt x="589" y="356"/>
                    </a:cubicBezTo>
                    <a:cubicBezTo>
                      <a:pt x="587" y="357"/>
                      <a:pt x="586" y="357"/>
                      <a:pt x="584" y="358"/>
                    </a:cubicBezTo>
                    <a:close/>
                    <a:moveTo>
                      <a:pt x="575" y="44"/>
                    </a:moveTo>
                    <a:cubicBezTo>
                      <a:pt x="578" y="45"/>
                      <a:pt x="581" y="47"/>
                      <a:pt x="584" y="48"/>
                    </a:cubicBezTo>
                    <a:cubicBezTo>
                      <a:pt x="584" y="57"/>
                      <a:pt x="584" y="57"/>
                      <a:pt x="584" y="57"/>
                    </a:cubicBezTo>
                    <a:cubicBezTo>
                      <a:pt x="583" y="57"/>
                      <a:pt x="583" y="57"/>
                      <a:pt x="583" y="57"/>
                    </a:cubicBezTo>
                    <a:cubicBezTo>
                      <a:pt x="584" y="82"/>
                      <a:pt x="584" y="82"/>
                      <a:pt x="584" y="82"/>
                    </a:cubicBezTo>
                    <a:cubicBezTo>
                      <a:pt x="584" y="100"/>
                      <a:pt x="584" y="100"/>
                      <a:pt x="584" y="100"/>
                    </a:cubicBezTo>
                    <a:cubicBezTo>
                      <a:pt x="582" y="99"/>
                      <a:pt x="580" y="97"/>
                      <a:pt x="579" y="94"/>
                    </a:cubicBezTo>
                    <a:cubicBezTo>
                      <a:pt x="575" y="93"/>
                      <a:pt x="575" y="93"/>
                      <a:pt x="575" y="93"/>
                    </a:cubicBezTo>
                    <a:cubicBezTo>
                      <a:pt x="575" y="44"/>
                      <a:pt x="575" y="44"/>
                      <a:pt x="575" y="44"/>
                    </a:cubicBezTo>
                    <a:close/>
                    <a:moveTo>
                      <a:pt x="584" y="747"/>
                    </a:moveTo>
                    <a:cubicBezTo>
                      <a:pt x="581" y="749"/>
                      <a:pt x="578" y="751"/>
                      <a:pt x="575" y="752"/>
                    </a:cubicBezTo>
                    <a:cubicBezTo>
                      <a:pt x="575" y="738"/>
                      <a:pt x="575" y="738"/>
                      <a:pt x="575" y="738"/>
                    </a:cubicBezTo>
                    <a:cubicBezTo>
                      <a:pt x="579" y="738"/>
                      <a:pt x="582" y="738"/>
                      <a:pt x="584" y="737"/>
                    </a:cubicBezTo>
                    <a:cubicBezTo>
                      <a:pt x="584" y="747"/>
                      <a:pt x="584" y="747"/>
                      <a:pt x="584" y="747"/>
                    </a:cubicBezTo>
                    <a:close/>
                    <a:moveTo>
                      <a:pt x="584" y="130"/>
                    </a:moveTo>
                    <a:cubicBezTo>
                      <a:pt x="584" y="146"/>
                      <a:pt x="584" y="146"/>
                      <a:pt x="584" y="146"/>
                    </a:cubicBezTo>
                    <a:cubicBezTo>
                      <a:pt x="582" y="144"/>
                      <a:pt x="579" y="144"/>
                      <a:pt x="575" y="143"/>
                    </a:cubicBezTo>
                    <a:cubicBezTo>
                      <a:pt x="575" y="131"/>
                      <a:pt x="575" y="131"/>
                      <a:pt x="575" y="131"/>
                    </a:cubicBezTo>
                    <a:cubicBezTo>
                      <a:pt x="578" y="130"/>
                      <a:pt x="582" y="130"/>
                      <a:pt x="584" y="130"/>
                    </a:cubicBezTo>
                    <a:close/>
                    <a:moveTo>
                      <a:pt x="584" y="186"/>
                    </a:moveTo>
                    <a:cubicBezTo>
                      <a:pt x="584" y="207"/>
                      <a:pt x="584" y="207"/>
                      <a:pt x="584" y="207"/>
                    </a:cubicBezTo>
                    <a:cubicBezTo>
                      <a:pt x="582" y="205"/>
                      <a:pt x="578" y="204"/>
                      <a:pt x="575" y="204"/>
                    </a:cubicBezTo>
                    <a:cubicBezTo>
                      <a:pt x="575" y="188"/>
                      <a:pt x="575" y="188"/>
                      <a:pt x="575" y="188"/>
                    </a:cubicBezTo>
                    <a:cubicBezTo>
                      <a:pt x="578" y="188"/>
                      <a:pt x="581" y="188"/>
                      <a:pt x="584" y="186"/>
                    </a:cubicBezTo>
                    <a:close/>
                    <a:moveTo>
                      <a:pt x="584" y="256"/>
                    </a:moveTo>
                    <a:cubicBezTo>
                      <a:pt x="584" y="266"/>
                      <a:pt x="584" y="266"/>
                      <a:pt x="584" y="266"/>
                    </a:cubicBezTo>
                    <a:cubicBezTo>
                      <a:pt x="584" y="265"/>
                      <a:pt x="584" y="265"/>
                      <a:pt x="583" y="265"/>
                    </a:cubicBezTo>
                    <a:cubicBezTo>
                      <a:pt x="581" y="278"/>
                      <a:pt x="575" y="280"/>
                      <a:pt x="581" y="292"/>
                    </a:cubicBezTo>
                    <a:cubicBezTo>
                      <a:pt x="582" y="292"/>
                      <a:pt x="582" y="292"/>
                      <a:pt x="583" y="292"/>
                    </a:cubicBezTo>
                    <a:cubicBezTo>
                      <a:pt x="583" y="291"/>
                      <a:pt x="584" y="290"/>
                      <a:pt x="584" y="289"/>
                    </a:cubicBezTo>
                    <a:cubicBezTo>
                      <a:pt x="584" y="306"/>
                      <a:pt x="584" y="306"/>
                      <a:pt x="584" y="306"/>
                    </a:cubicBezTo>
                    <a:cubicBezTo>
                      <a:pt x="582" y="300"/>
                      <a:pt x="578" y="294"/>
                      <a:pt x="575" y="289"/>
                    </a:cubicBezTo>
                    <a:cubicBezTo>
                      <a:pt x="575" y="270"/>
                      <a:pt x="575" y="270"/>
                      <a:pt x="575" y="270"/>
                    </a:cubicBezTo>
                    <a:cubicBezTo>
                      <a:pt x="578" y="264"/>
                      <a:pt x="579" y="260"/>
                      <a:pt x="575" y="253"/>
                    </a:cubicBezTo>
                    <a:cubicBezTo>
                      <a:pt x="575" y="245"/>
                      <a:pt x="575" y="245"/>
                      <a:pt x="575" y="245"/>
                    </a:cubicBezTo>
                    <a:cubicBezTo>
                      <a:pt x="578" y="248"/>
                      <a:pt x="581" y="252"/>
                      <a:pt x="584" y="256"/>
                    </a:cubicBezTo>
                    <a:close/>
                    <a:moveTo>
                      <a:pt x="584" y="341"/>
                    </a:moveTo>
                    <a:cubicBezTo>
                      <a:pt x="584" y="358"/>
                      <a:pt x="584" y="358"/>
                      <a:pt x="584" y="358"/>
                    </a:cubicBezTo>
                    <a:cubicBezTo>
                      <a:pt x="580" y="359"/>
                      <a:pt x="578" y="359"/>
                      <a:pt x="575" y="357"/>
                    </a:cubicBezTo>
                    <a:cubicBezTo>
                      <a:pt x="575" y="349"/>
                      <a:pt x="575" y="349"/>
                      <a:pt x="575" y="349"/>
                    </a:cubicBezTo>
                    <a:cubicBezTo>
                      <a:pt x="580" y="349"/>
                      <a:pt x="580" y="349"/>
                      <a:pt x="580" y="349"/>
                    </a:cubicBezTo>
                    <a:cubicBezTo>
                      <a:pt x="579" y="343"/>
                      <a:pt x="579" y="337"/>
                      <a:pt x="575" y="335"/>
                    </a:cubicBezTo>
                    <a:cubicBezTo>
                      <a:pt x="575" y="322"/>
                      <a:pt x="575" y="322"/>
                      <a:pt x="575" y="322"/>
                    </a:cubicBezTo>
                    <a:cubicBezTo>
                      <a:pt x="577" y="321"/>
                      <a:pt x="577" y="321"/>
                      <a:pt x="577" y="321"/>
                    </a:cubicBezTo>
                    <a:cubicBezTo>
                      <a:pt x="581" y="332"/>
                      <a:pt x="583" y="337"/>
                      <a:pt x="584" y="341"/>
                    </a:cubicBezTo>
                    <a:close/>
                    <a:moveTo>
                      <a:pt x="584" y="390"/>
                    </a:moveTo>
                    <a:cubicBezTo>
                      <a:pt x="584" y="399"/>
                      <a:pt x="584" y="399"/>
                      <a:pt x="584" y="399"/>
                    </a:cubicBezTo>
                    <a:cubicBezTo>
                      <a:pt x="584" y="395"/>
                      <a:pt x="581" y="394"/>
                      <a:pt x="575" y="393"/>
                    </a:cubicBezTo>
                    <a:cubicBezTo>
                      <a:pt x="575" y="390"/>
                      <a:pt x="575" y="390"/>
                      <a:pt x="575" y="390"/>
                    </a:cubicBezTo>
                    <a:cubicBezTo>
                      <a:pt x="584" y="390"/>
                      <a:pt x="584" y="390"/>
                      <a:pt x="584" y="390"/>
                    </a:cubicBezTo>
                    <a:close/>
                    <a:moveTo>
                      <a:pt x="584" y="411"/>
                    </a:moveTo>
                    <a:cubicBezTo>
                      <a:pt x="581" y="411"/>
                      <a:pt x="581" y="411"/>
                      <a:pt x="581" y="411"/>
                    </a:cubicBezTo>
                    <a:cubicBezTo>
                      <a:pt x="580" y="411"/>
                      <a:pt x="579" y="410"/>
                      <a:pt x="578" y="410"/>
                    </a:cubicBezTo>
                    <a:cubicBezTo>
                      <a:pt x="575" y="393"/>
                      <a:pt x="575" y="393"/>
                      <a:pt x="575" y="393"/>
                    </a:cubicBezTo>
                    <a:cubicBezTo>
                      <a:pt x="575" y="414"/>
                      <a:pt x="575" y="414"/>
                      <a:pt x="575" y="414"/>
                    </a:cubicBezTo>
                    <a:cubicBezTo>
                      <a:pt x="584" y="414"/>
                      <a:pt x="584" y="414"/>
                      <a:pt x="584" y="414"/>
                    </a:cubicBezTo>
                    <a:cubicBezTo>
                      <a:pt x="584" y="411"/>
                      <a:pt x="584" y="411"/>
                      <a:pt x="584" y="411"/>
                    </a:cubicBezTo>
                    <a:close/>
                    <a:moveTo>
                      <a:pt x="584" y="442"/>
                    </a:moveTo>
                    <a:cubicBezTo>
                      <a:pt x="584" y="454"/>
                      <a:pt x="584" y="454"/>
                      <a:pt x="584" y="454"/>
                    </a:cubicBezTo>
                    <a:cubicBezTo>
                      <a:pt x="583" y="462"/>
                      <a:pt x="579" y="472"/>
                      <a:pt x="575" y="481"/>
                    </a:cubicBezTo>
                    <a:cubicBezTo>
                      <a:pt x="575" y="448"/>
                      <a:pt x="575" y="448"/>
                      <a:pt x="575" y="448"/>
                    </a:cubicBezTo>
                    <a:cubicBezTo>
                      <a:pt x="575" y="445"/>
                      <a:pt x="576" y="442"/>
                      <a:pt x="576" y="438"/>
                    </a:cubicBezTo>
                    <a:cubicBezTo>
                      <a:pt x="578" y="438"/>
                      <a:pt x="580" y="438"/>
                      <a:pt x="582" y="438"/>
                    </a:cubicBezTo>
                    <a:cubicBezTo>
                      <a:pt x="583" y="439"/>
                      <a:pt x="584" y="440"/>
                      <a:pt x="584" y="442"/>
                    </a:cubicBezTo>
                    <a:close/>
                    <a:moveTo>
                      <a:pt x="584" y="497"/>
                    </a:moveTo>
                    <a:cubicBezTo>
                      <a:pt x="584" y="507"/>
                      <a:pt x="584" y="507"/>
                      <a:pt x="584" y="507"/>
                    </a:cubicBezTo>
                    <a:cubicBezTo>
                      <a:pt x="584" y="507"/>
                      <a:pt x="584" y="507"/>
                      <a:pt x="584" y="507"/>
                    </a:cubicBezTo>
                    <a:cubicBezTo>
                      <a:pt x="584" y="507"/>
                      <a:pt x="584" y="507"/>
                      <a:pt x="584" y="507"/>
                    </a:cubicBezTo>
                    <a:cubicBezTo>
                      <a:pt x="584" y="514"/>
                      <a:pt x="584" y="514"/>
                      <a:pt x="584" y="514"/>
                    </a:cubicBezTo>
                    <a:cubicBezTo>
                      <a:pt x="581" y="515"/>
                      <a:pt x="577" y="517"/>
                      <a:pt x="575" y="521"/>
                    </a:cubicBezTo>
                    <a:cubicBezTo>
                      <a:pt x="575" y="513"/>
                      <a:pt x="575" y="513"/>
                      <a:pt x="575" y="513"/>
                    </a:cubicBezTo>
                    <a:cubicBezTo>
                      <a:pt x="578" y="508"/>
                      <a:pt x="582" y="502"/>
                      <a:pt x="584" y="497"/>
                    </a:cubicBezTo>
                    <a:close/>
                    <a:moveTo>
                      <a:pt x="584" y="525"/>
                    </a:moveTo>
                    <a:cubicBezTo>
                      <a:pt x="584" y="531"/>
                      <a:pt x="584" y="531"/>
                      <a:pt x="584" y="531"/>
                    </a:cubicBezTo>
                    <a:cubicBezTo>
                      <a:pt x="581" y="531"/>
                      <a:pt x="578" y="530"/>
                      <a:pt x="575" y="530"/>
                    </a:cubicBezTo>
                    <a:cubicBezTo>
                      <a:pt x="575" y="523"/>
                      <a:pt x="575" y="523"/>
                      <a:pt x="575" y="523"/>
                    </a:cubicBezTo>
                    <a:cubicBezTo>
                      <a:pt x="577" y="524"/>
                      <a:pt x="580" y="524"/>
                      <a:pt x="582" y="525"/>
                    </a:cubicBezTo>
                    <a:cubicBezTo>
                      <a:pt x="583" y="525"/>
                      <a:pt x="584" y="525"/>
                      <a:pt x="584" y="525"/>
                    </a:cubicBezTo>
                    <a:close/>
                    <a:moveTo>
                      <a:pt x="584" y="538"/>
                    </a:moveTo>
                    <a:cubicBezTo>
                      <a:pt x="584" y="548"/>
                      <a:pt x="584" y="548"/>
                      <a:pt x="584" y="548"/>
                    </a:cubicBezTo>
                    <a:cubicBezTo>
                      <a:pt x="581" y="552"/>
                      <a:pt x="578" y="555"/>
                      <a:pt x="575" y="558"/>
                    </a:cubicBezTo>
                    <a:cubicBezTo>
                      <a:pt x="575" y="551"/>
                      <a:pt x="575" y="551"/>
                      <a:pt x="575" y="551"/>
                    </a:cubicBezTo>
                    <a:cubicBezTo>
                      <a:pt x="575" y="550"/>
                      <a:pt x="576" y="549"/>
                      <a:pt x="577" y="548"/>
                    </a:cubicBezTo>
                    <a:cubicBezTo>
                      <a:pt x="576" y="548"/>
                      <a:pt x="576" y="547"/>
                      <a:pt x="576" y="547"/>
                    </a:cubicBezTo>
                    <a:cubicBezTo>
                      <a:pt x="575" y="547"/>
                      <a:pt x="575" y="547"/>
                      <a:pt x="575" y="547"/>
                    </a:cubicBezTo>
                    <a:cubicBezTo>
                      <a:pt x="575" y="541"/>
                      <a:pt x="575" y="541"/>
                      <a:pt x="575" y="541"/>
                    </a:cubicBezTo>
                    <a:cubicBezTo>
                      <a:pt x="579" y="540"/>
                      <a:pt x="582" y="539"/>
                      <a:pt x="584" y="538"/>
                    </a:cubicBezTo>
                    <a:close/>
                    <a:moveTo>
                      <a:pt x="584" y="598"/>
                    </a:moveTo>
                    <a:cubicBezTo>
                      <a:pt x="584" y="611"/>
                      <a:pt x="584" y="611"/>
                      <a:pt x="584" y="611"/>
                    </a:cubicBezTo>
                    <a:cubicBezTo>
                      <a:pt x="582" y="608"/>
                      <a:pt x="579" y="605"/>
                      <a:pt x="577" y="604"/>
                    </a:cubicBezTo>
                    <a:cubicBezTo>
                      <a:pt x="580" y="601"/>
                      <a:pt x="582" y="599"/>
                      <a:pt x="584" y="598"/>
                    </a:cubicBezTo>
                    <a:close/>
                    <a:moveTo>
                      <a:pt x="584" y="631"/>
                    </a:moveTo>
                    <a:cubicBezTo>
                      <a:pt x="584" y="646"/>
                      <a:pt x="584" y="646"/>
                      <a:pt x="584" y="646"/>
                    </a:cubicBezTo>
                    <a:cubicBezTo>
                      <a:pt x="581" y="643"/>
                      <a:pt x="578" y="641"/>
                      <a:pt x="575" y="638"/>
                    </a:cubicBezTo>
                    <a:cubicBezTo>
                      <a:pt x="575" y="621"/>
                      <a:pt x="575" y="621"/>
                      <a:pt x="575" y="621"/>
                    </a:cubicBezTo>
                    <a:cubicBezTo>
                      <a:pt x="578" y="624"/>
                      <a:pt x="581" y="628"/>
                      <a:pt x="584" y="631"/>
                    </a:cubicBezTo>
                    <a:close/>
                    <a:moveTo>
                      <a:pt x="584" y="695"/>
                    </a:moveTo>
                    <a:cubicBezTo>
                      <a:pt x="584" y="703"/>
                      <a:pt x="584" y="703"/>
                      <a:pt x="584" y="703"/>
                    </a:cubicBezTo>
                    <a:cubicBezTo>
                      <a:pt x="582" y="704"/>
                      <a:pt x="580" y="706"/>
                      <a:pt x="578" y="708"/>
                    </a:cubicBezTo>
                    <a:cubicBezTo>
                      <a:pt x="580" y="709"/>
                      <a:pt x="582" y="710"/>
                      <a:pt x="584" y="711"/>
                    </a:cubicBezTo>
                    <a:cubicBezTo>
                      <a:pt x="584" y="721"/>
                      <a:pt x="584" y="721"/>
                      <a:pt x="584" y="721"/>
                    </a:cubicBezTo>
                    <a:cubicBezTo>
                      <a:pt x="584" y="721"/>
                      <a:pt x="583" y="721"/>
                      <a:pt x="582" y="720"/>
                    </a:cubicBezTo>
                    <a:cubicBezTo>
                      <a:pt x="579" y="719"/>
                      <a:pt x="577" y="718"/>
                      <a:pt x="575" y="717"/>
                    </a:cubicBezTo>
                    <a:cubicBezTo>
                      <a:pt x="575" y="702"/>
                      <a:pt x="575" y="702"/>
                      <a:pt x="575" y="702"/>
                    </a:cubicBezTo>
                    <a:cubicBezTo>
                      <a:pt x="578" y="699"/>
                      <a:pt x="581" y="697"/>
                      <a:pt x="584" y="695"/>
                    </a:cubicBezTo>
                    <a:close/>
                    <a:moveTo>
                      <a:pt x="575" y="158"/>
                    </a:moveTo>
                    <a:cubicBezTo>
                      <a:pt x="575" y="147"/>
                      <a:pt x="575" y="147"/>
                      <a:pt x="575" y="147"/>
                    </a:cubicBezTo>
                    <a:cubicBezTo>
                      <a:pt x="578" y="148"/>
                      <a:pt x="581" y="149"/>
                      <a:pt x="584" y="150"/>
                    </a:cubicBezTo>
                    <a:cubicBezTo>
                      <a:pt x="584" y="153"/>
                      <a:pt x="585" y="154"/>
                      <a:pt x="583" y="157"/>
                    </a:cubicBezTo>
                    <a:cubicBezTo>
                      <a:pt x="582" y="157"/>
                      <a:pt x="580" y="158"/>
                      <a:pt x="578" y="158"/>
                    </a:cubicBezTo>
                    <a:cubicBezTo>
                      <a:pt x="578" y="160"/>
                      <a:pt x="578" y="160"/>
                      <a:pt x="577" y="160"/>
                    </a:cubicBezTo>
                    <a:cubicBezTo>
                      <a:pt x="577" y="159"/>
                      <a:pt x="576" y="158"/>
                      <a:pt x="576" y="158"/>
                    </a:cubicBezTo>
                    <a:cubicBezTo>
                      <a:pt x="576" y="158"/>
                      <a:pt x="575" y="158"/>
                      <a:pt x="575" y="158"/>
                    </a:cubicBezTo>
                    <a:close/>
                    <a:moveTo>
                      <a:pt x="568" y="40"/>
                    </a:moveTo>
                    <a:cubicBezTo>
                      <a:pt x="570" y="41"/>
                      <a:pt x="573" y="42"/>
                      <a:pt x="575" y="44"/>
                    </a:cubicBezTo>
                    <a:cubicBezTo>
                      <a:pt x="575" y="93"/>
                      <a:pt x="575" y="93"/>
                      <a:pt x="575" y="93"/>
                    </a:cubicBezTo>
                    <a:cubicBezTo>
                      <a:pt x="573" y="92"/>
                      <a:pt x="570" y="91"/>
                      <a:pt x="568" y="90"/>
                    </a:cubicBezTo>
                    <a:cubicBezTo>
                      <a:pt x="568" y="82"/>
                      <a:pt x="568" y="82"/>
                      <a:pt x="568" y="82"/>
                    </a:cubicBezTo>
                    <a:cubicBezTo>
                      <a:pt x="569" y="83"/>
                      <a:pt x="571" y="84"/>
                      <a:pt x="572" y="85"/>
                    </a:cubicBezTo>
                    <a:cubicBezTo>
                      <a:pt x="573" y="85"/>
                      <a:pt x="574" y="85"/>
                      <a:pt x="575" y="85"/>
                    </a:cubicBezTo>
                    <a:cubicBezTo>
                      <a:pt x="574" y="70"/>
                      <a:pt x="576" y="57"/>
                      <a:pt x="568" y="49"/>
                    </a:cubicBezTo>
                    <a:cubicBezTo>
                      <a:pt x="568" y="40"/>
                      <a:pt x="568" y="40"/>
                      <a:pt x="568" y="40"/>
                    </a:cubicBezTo>
                    <a:close/>
                    <a:moveTo>
                      <a:pt x="575" y="752"/>
                    </a:moveTo>
                    <a:cubicBezTo>
                      <a:pt x="573" y="753"/>
                      <a:pt x="570" y="754"/>
                      <a:pt x="568" y="755"/>
                    </a:cubicBezTo>
                    <a:cubicBezTo>
                      <a:pt x="568" y="746"/>
                      <a:pt x="568" y="746"/>
                      <a:pt x="568" y="746"/>
                    </a:cubicBezTo>
                    <a:cubicBezTo>
                      <a:pt x="568" y="746"/>
                      <a:pt x="569" y="746"/>
                      <a:pt x="569" y="745"/>
                    </a:cubicBezTo>
                    <a:cubicBezTo>
                      <a:pt x="568" y="745"/>
                      <a:pt x="568" y="745"/>
                      <a:pt x="568" y="745"/>
                    </a:cubicBezTo>
                    <a:cubicBezTo>
                      <a:pt x="568" y="734"/>
                      <a:pt x="568" y="734"/>
                      <a:pt x="568" y="734"/>
                    </a:cubicBezTo>
                    <a:cubicBezTo>
                      <a:pt x="573" y="738"/>
                      <a:pt x="573" y="738"/>
                      <a:pt x="573" y="738"/>
                    </a:cubicBezTo>
                    <a:cubicBezTo>
                      <a:pt x="575" y="738"/>
                      <a:pt x="575" y="738"/>
                      <a:pt x="575" y="738"/>
                    </a:cubicBezTo>
                    <a:cubicBezTo>
                      <a:pt x="575" y="752"/>
                      <a:pt x="575" y="752"/>
                      <a:pt x="575" y="752"/>
                    </a:cubicBezTo>
                    <a:close/>
                    <a:moveTo>
                      <a:pt x="575" y="131"/>
                    </a:moveTo>
                    <a:cubicBezTo>
                      <a:pt x="575" y="143"/>
                      <a:pt x="575" y="143"/>
                      <a:pt x="575" y="143"/>
                    </a:cubicBezTo>
                    <a:cubicBezTo>
                      <a:pt x="575" y="143"/>
                      <a:pt x="575" y="143"/>
                      <a:pt x="575" y="143"/>
                    </a:cubicBezTo>
                    <a:cubicBezTo>
                      <a:pt x="575" y="139"/>
                      <a:pt x="575" y="135"/>
                      <a:pt x="575" y="131"/>
                    </a:cubicBezTo>
                    <a:cubicBezTo>
                      <a:pt x="575" y="131"/>
                      <a:pt x="575" y="131"/>
                      <a:pt x="575" y="131"/>
                    </a:cubicBezTo>
                    <a:close/>
                    <a:moveTo>
                      <a:pt x="575" y="147"/>
                    </a:moveTo>
                    <a:cubicBezTo>
                      <a:pt x="575" y="158"/>
                      <a:pt x="575" y="158"/>
                      <a:pt x="575" y="158"/>
                    </a:cubicBezTo>
                    <a:cubicBezTo>
                      <a:pt x="572" y="158"/>
                      <a:pt x="570" y="158"/>
                      <a:pt x="568" y="158"/>
                    </a:cubicBezTo>
                    <a:cubicBezTo>
                      <a:pt x="568" y="145"/>
                      <a:pt x="568" y="145"/>
                      <a:pt x="568" y="145"/>
                    </a:cubicBezTo>
                    <a:cubicBezTo>
                      <a:pt x="571" y="145"/>
                      <a:pt x="573" y="146"/>
                      <a:pt x="575" y="147"/>
                    </a:cubicBezTo>
                    <a:close/>
                    <a:moveTo>
                      <a:pt x="575" y="188"/>
                    </a:moveTo>
                    <a:cubicBezTo>
                      <a:pt x="575" y="204"/>
                      <a:pt x="575" y="204"/>
                      <a:pt x="575" y="204"/>
                    </a:cubicBezTo>
                    <a:cubicBezTo>
                      <a:pt x="573" y="204"/>
                      <a:pt x="570" y="203"/>
                      <a:pt x="568" y="203"/>
                    </a:cubicBezTo>
                    <a:cubicBezTo>
                      <a:pt x="568" y="188"/>
                      <a:pt x="568" y="188"/>
                      <a:pt x="568" y="188"/>
                    </a:cubicBezTo>
                    <a:cubicBezTo>
                      <a:pt x="570" y="189"/>
                      <a:pt x="570" y="189"/>
                      <a:pt x="570" y="189"/>
                    </a:cubicBezTo>
                    <a:cubicBezTo>
                      <a:pt x="572" y="189"/>
                      <a:pt x="573" y="189"/>
                      <a:pt x="575" y="188"/>
                    </a:cubicBezTo>
                    <a:close/>
                    <a:moveTo>
                      <a:pt x="575" y="245"/>
                    </a:moveTo>
                    <a:cubicBezTo>
                      <a:pt x="575" y="253"/>
                      <a:pt x="575" y="253"/>
                      <a:pt x="575" y="253"/>
                    </a:cubicBezTo>
                    <a:cubicBezTo>
                      <a:pt x="574" y="252"/>
                      <a:pt x="573" y="250"/>
                      <a:pt x="572" y="249"/>
                    </a:cubicBezTo>
                    <a:cubicBezTo>
                      <a:pt x="570" y="253"/>
                      <a:pt x="569" y="256"/>
                      <a:pt x="568" y="259"/>
                    </a:cubicBezTo>
                    <a:cubicBezTo>
                      <a:pt x="568" y="238"/>
                      <a:pt x="568" y="238"/>
                      <a:pt x="568" y="238"/>
                    </a:cubicBezTo>
                    <a:cubicBezTo>
                      <a:pt x="570" y="240"/>
                      <a:pt x="573" y="242"/>
                      <a:pt x="575" y="245"/>
                    </a:cubicBezTo>
                    <a:close/>
                    <a:moveTo>
                      <a:pt x="575" y="270"/>
                    </a:moveTo>
                    <a:cubicBezTo>
                      <a:pt x="575" y="289"/>
                      <a:pt x="575" y="289"/>
                      <a:pt x="575" y="289"/>
                    </a:cubicBezTo>
                    <a:cubicBezTo>
                      <a:pt x="573" y="285"/>
                      <a:pt x="571" y="282"/>
                      <a:pt x="568" y="279"/>
                    </a:cubicBezTo>
                    <a:cubicBezTo>
                      <a:pt x="568" y="272"/>
                      <a:pt x="568" y="272"/>
                      <a:pt x="568" y="272"/>
                    </a:cubicBezTo>
                    <a:cubicBezTo>
                      <a:pt x="569" y="273"/>
                      <a:pt x="570" y="275"/>
                      <a:pt x="571" y="277"/>
                    </a:cubicBezTo>
                    <a:cubicBezTo>
                      <a:pt x="573" y="274"/>
                      <a:pt x="574" y="272"/>
                      <a:pt x="575" y="270"/>
                    </a:cubicBezTo>
                    <a:close/>
                    <a:moveTo>
                      <a:pt x="575" y="322"/>
                    </a:moveTo>
                    <a:cubicBezTo>
                      <a:pt x="575" y="335"/>
                      <a:pt x="575" y="335"/>
                      <a:pt x="575" y="335"/>
                    </a:cubicBezTo>
                    <a:cubicBezTo>
                      <a:pt x="573" y="334"/>
                      <a:pt x="572" y="334"/>
                      <a:pt x="570" y="334"/>
                    </a:cubicBezTo>
                    <a:cubicBezTo>
                      <a:pt x="569" y="335"/>
                      <a:pt x="569" y="336"/>
                      <a:pt x="568" y="337"/>
                    </a:cubicBezTo>
                    <a:cubicBezTo>
                      <a:pt x="568" y="322"/>
                      <a:pt x="568" y="322"/>
                      <a:pt x="568" y="322"/>
                    </a:cubicBezTo>
                    <a:cubicBezTo>
                      <a:pt x="570" y="322"/>
                      <a:pt x="573" y="322"/>
                      <a:pt x="575" y="322"/>
                    </a:cubicBezTo>
                    <a:close/>
                    <a:moveTo>
                      <a:pt x="575" y="349"/>
                    </a:moveTo>
                    <a:cubicBezTo>
                      <a:pt x="575" y="357"/>
                      <a:pt x="575" y="357"/>
                      <a:pt x="575" y="357"/>
                    </a:cubicBezTo>
                    <a:cubicBezTo>
                      <a:pt x="573" y="357"/>
                      <a:pt x="571" y="355"/>
                      <a:pt x="568" y="353"/>
                    </a:cubicBezTo>
                    <a:cubicBezTo>
                      <a:pt x="568" y="341"/>
                      <a:pt x="568" y="341"/>
                      <a:pt x="568" y="341"/>
                    </a:cubicBezTo>
                    <a:cubicBezTo>
                      <a:pt x="571" y="343"/>
                      <a:pt x="572" y="346"/>
                      <a:pt x="573" y="349"/>
                    </a:cubicBezTo>
                    <a:cubicBezTo>
                      <a:pt x="575" y="349"/>
                      <a:pt x="575" y="349"/>
                      <a:pt x="575" y="349"/>
                    </a:cubicBezTo>
                    <a:close/>
                    <a:moveTo>
                      <a:pt x="575" y="390"/>
                    </a:moveTo>
                    <a:cubicBezTo>
                      <a:pt x="575" y="393"/>
                      <a:pt x="575" y="393"/>
                      <a:pt x="575" y="393"/>
                    </a:cubicBezTo>
                    <a:cubicBezTo>
                      <a:pt x="575" y="393"/>
                      <a:pt x="575" y="393"/>
                      <a:pt x="575" y="393"/>
                    </a:cubicBezTo>
                    <a:cubicBezTo>
                      <a:pt x="575" y="393"/>
                      <a:pt x="575" y="393"/>
                      <a:pt x="575" y="393"/>
                    </a:cubicBezTo>
                    <a:cubicBezTo>
                      <a:pt x="575" y="414"/>
                      <a:pt x="575" y="414"/>
                      <a:pt x="575" y="414"/>
                    </a:cubicBezTo>
                    <a:cubicBezTo>
                      <a:pt x="568" y="414"/>
                      <a:pt x="568" y="414"/>
                      <a:pt x="568" y="414"/>
                    </a:cubicBezTo>
                    <a:cubicBezTo>
                      <a:pt x="568" y="411"/>
                      <a:pt x="568" y="411"/>
                      <a:pt x="568" y="411"/>
                    </a:cubicBezTo>
                    <a:cubicBezTo>
                      <a:pt x="570" y="411"/>
                      <a:pt x="572" y="410"/>
                      <a:pt x="574" y="410"/>
                    </a:cubicBezTo>
                    <a:cubicBezTo>
                      <a:pt x="572" y="404"/>
                      <a:pt x="572" y="399"/>
                      <a:pt x="569" y="394"/>
                    </a:cubicBezTo>
                    <a:cubicBezTo>
                      <a:pt x="568" y="394"/>
                      <a:pt x="568" y="394"/>
                      <a:pt x="568" y="394"/>
                    </a:cubicBezTo>
                    <a:cubicBezTo>
                      <a:pt x="568" y="390"/>
                      <a:pt x="568" y="390"/>
                      <a:pt x="568" y="390"/>
                    </a:cubicBezTo>
                    <a:cubicBezTo>
                      <a:pt x="575" y="390"/>
                      <a:pt x="575" y="390"/>
                      <a:pt x="575" y="390"/>
                    </a:cubicBezTo>
                    <a:close/>
                    <a:moveTo>
                      <a:pt x="575" y="448"/>
                    </a:moveTo>
                    <a:cubicBezTo>
                      <a:pt x="575" y="481"/>
                      <a:pt x="575" y="481"/>
                      <a:pt x="575" y="481"/>
                    </a:cubicBezTo>
                    <a:cubicBezTo>
                      <a:pt x="573" y="486"/>
                      <a:pt x="570" y="490"/>
                      <a:pt x="568" y="494"/>
                    </a:cubicBezTo>
                    <a:cubicBezTo>
                      <a:pt x="568" y="468"/>
                      <a:pt x="568" y="468"/>
                      <a:pt x="568" y="468"/>
                    </a:cubicBezTo>
                    <a:cubicBezTo>
                      <a:pt x="571" y="462"/>
                      <a:pt x="573" y="455"/>
                      <a:pt x="575" y="448"/>
                    </a:cubicBezTo>
                    <a:close/>
                    <a:moveTo>
                      <a:pt x="575" y="513"/>
                    </a:moveTo>
                    <a:cubicBezTo>
                      <a:pt x="575" y="521"/>
                      <a:pt x="575" y="521"/>
                      <a:pt x="575" y="521"/>
                    </a:cubicBezTo>
                    <a:cubicBezTo>
                      <a:pt x="574" y="522"/>
                      <a:pt x="574" y="522"/>
                      <a:pt x="574" y="523"/>
                    </a:cubicBezTo>
                    <a:cubicBezTo>
                      <a:pt x="575" y="523"/>
                      <a:pt x="575" y="523"/>
                      <a:pt x="575" y="523"/>
                    </a:cubicBezTo>
                    <a:cubicBezTo>
                      <a:pt x="575" y="530"/>
                      <a:pt x="575" y="530"/>
                      <a:pt x="575" y="530"/>
                    </a:cubicBezTo>
                    <a:cubicBezTo>
                      <a:pt x="572" y="531"/>
                      <a:pt x="570" y="531"/>
                      <a:pt x="568" y="532"/>
                    </a:cubicBezTo>
                    <a:cubicBezTo>
                      <a:pt x="568" y="524"/>
                      <a:pt x="568" y="524"/>
                      <a:pt x="568" y="524"/>
                    </a:cubicBezTo>
                    <a:cubicBezTo>
                      <a:pt x="569" y="522"/>
                      <a:pt x="571" y="519"/>
                      <a:pt x="572" y="517"/>
                    </a:cubicBezTo>
                    <a:cubicBezTo>
                      <a:pt x="573" y="516"/>
                      <a:pt x="574" y="514"/>
                      <a:pt x="575" y="513"/>
                    </a:cubicBezTo>
                    <a:close/>
                    <a:moveTo>
                      <a:pt x="575" y="541"/>
                    </a:moveTo>
                    <a:cubicBezTo>
                      <a:pt x="575" y="547"/>
                      <a:pt x="575" y="547"/>
                      <a:pt x="575" y="547"/>
                    </a:cubicBezTo>
                    <a:cubicBezTo>
                      <a:pt x="573" y="546"/>
                      <a:pt x="570" y="546"/>
                      <a:pt x="568" y="546"/>
                    </a:cubicBezTo>
                    <a:cubicBezTo>
                      <a:pt x="568" y="540"/>
                      <a:pt x="568" y="540"/>
                      <a:pt x="568" y="540"/>
                    </a:cubicBezTo>
                    <a:cubicBezTo>
                      <a:pt x="570" y="540"/>
                      <a:pt x="571" y="541"/>
                      <a:pt x="575" y="541"/>
                    </a:cubicBezTo>
                    <a:cubicBezTo>
                      <a:pt x="575" y="541"/>
                      <a:pt x="575" y="541"/>
                      <a:pt x="575" y="541"/>
                    </a:cubicBezTo>
                    <a:close/>
                    <a:moveTo>
                      <a:pt x="575" y="551"/>
                    </a:moveTo>
                    <a:cubicBezTo>
                      <a:pt x="575" y="558"/>
                      <a:pt x="575" y="558"/>
                      <a:pt x="575" y="558"/>
                    </a:cubicBezTo>
                    <a:cubicBezTo>
                      <a:pt x="573" y="559"/>
                      <a:pt x="572" y="560"/>
                      <a:pt x="571" y="560"/>
                    </a:cubicBezTo>
                    <a:cubicBezTo>
                      <a:pt x="570" y="562"/>
                      <a:pt x="569" y="564"/>
                      <a:pt x="568" y="566"/>
                    </a:cubicBezTo>
                    <a:cubicBezTo>
                      <a:pt x="568" y="555"/>
                      <a:pt x="568" y="555"/>
                      <a:pt x="568" y="555"/>
                    </a:cubicBezTo>
                    <a:cubicBezTo>
                      <a:pt x="571" y="554"/>
                      <a:pt x="573" y="553"/>
                      <a:pt x="575" y="551"/>
                    </a:cubicBezTo>
                    <a:close/>
                    <a:moveTo>
                      <a:pt x="575" y="621"/>
                    </a:moveTo>
                    <a:cubicBezTo>
                      <a:pt x="575" y="638"/>
                      <a:pt x="575" y="638"/>
                      <a:pt x="575" y="638"/>
                    </a:cubicBezTo>
                    <a:cubicBezTo>
                      <a:pt x="573" y="636"/>
                      <a:pt x="570" y="633"/>
                      <a:pt x="568" y="631"/>
                    </a:cubicBezTo>
                    <a:cubicBezTo>
                      <a:pt x="568" y="614"/>
                      <a:pt x="568" y="614"/>
                      <a:pt x="568" y="614"/>
                    </a:cubicBezTo>
                    <a:cubicBezTo>
                      <a:pt x="570" y="616"/>
                      <a:pt x="572" y="618"/>
                      <a:pt x="575" y="621"/>
                    </a:cubicBezTo>
                    <a:close/>
                    <a:moveTo>
                      <a:pt x="575" y="702"/>
                    </a:moveTo>
                    <a:cubicBezTo>
                      <a:pt x="575" y="717"/>
                      <a:pt x="575" y="717"/>
                      <a:pt x="575" y="717"/>
                    </a:cubicBezTo>
                    <a:cubicBezTo>
                      <a:pt x="572" y="716"/>
                      <a:pt x="570" y="716"/>
                      <a:pt x="568" y="716"/>
                    </a:cubicBezTo>
                    <a:cubicBezTo>
                      <a:pt x="568" y="706"/>
                      <a:pt x="568" y="706"/>
                      <a:pt x="568" y="706"/>
                    </a:cubicBezTo>
                    <a:cubicBezTo>
                      <a:pt x="569" y="706"/>
                      <a:pt x="569" y="706"/>
                      <a:pt x="570" y="706"/>
                    </a:cubicBezTo>
                    <a:cubicBezTo>
                      <a:pt x="572" y="704"/>
                      <a:pt x="573" y="703"/>
                      <a:pt x="575" y="702"/>
                    </a:cubicBezTo>
                    <a:close/>
                    <a:moveTo>
                      <a:pt x="568" y="449"/>
                    </a:moveTo>
                    <a:cubicBezTo>
                      <a:pt x="569" y="449"/>
                      <a:pt x="569" y="449"/>
                      <a:pt x="570" y="449"/>
                    </a:cubicBezTo>
                    <a:cubicBezTo>
                      <a:pt x="571" y="444"/>
                      <a:pt x="570" y="443"/>
                      <a:pt x="568" y="440"/>
                    </a:cubicBezTo>
                    <a:cubicBezTo>
                      <a:pt x="568" y="449"/>
                      <a:pt x="568" y="449"/>
                      <a:pt x="568" y="449"/>
                    </a:cubicBezTo>
                    <a:close/>
                    <a:moveTo>
                      <a:pt x="568" y="171"/>
                    </a:moveTo>
                    <a:cubicBezTo>
                      <a:pt x="568" y="163"/>
                      <a:pt x="568" y="163"/>
                      <a:pt x="568" y="163"/>
                    </a:cubicBezTo>
                    <a:cubicBezTo>
                      <a:pt x="570" y="164"/>
                      <a:pt x="572" y="164"/>
                      <a:pt x="574" y="165"/>
                    </a:cubicBezTo>
                    <a:cubicBezTo>
                      <a:pt x="574" y="167"/>
                      <a:pt x="574" y="167"/>
                      <a:pt x="572" y="171"/>
                    </a:cubicBezTo>
                    <a:cubicBezTo>
                      <a:pt x="571" y="171"/>
                      <a:pt x="569" y="171"/>
                      <a:pt x="568" y="171"/>
                    </a:cubicBezTo>
                    <a:close/>
                    <a:moveTo>
                      <a:pt x="559" y="36"/>
                    </a:moveTo>
                    <a:cubicBezTo>
                      <a:pt x="563" y="37"/>
                      <a:pt x="565" y="39"/>
                      <a:pt x="568" y="40"/>
                    </a:cubicBezTo>
                    <a:cubicBezTo>
                      <a:pt x="568" y="49"/>
                      <a:pt x="568" y="49"/>
                      <a:pt x="568" y="49"/>
                    </a:cubicBezTo>
                    <a:cubicBezTo>
                      <a:pt x="566" y="47"/>
                      <a:pt x="563" y="45"/>
                      <a:pt x="559" y="44"/>
                    </a:cubicBezTo>
                    <a:cubicBezTo>
                      <a:pt x="559" y="36"/>
                      <a:pt x="559" y="36"/>
                      <a:pt x="559" y="36"/>
                    </a:cubicBezTo>
                    <a:close/>
                    <a:moveTo>
                      <a:pt x="568" y="755"/>
                    </a:moveTo>
                    <a:cubicBezTo>
                      <a:pt x="565" y="757"/>
                      <a:pt x="563" y="758"/>
                      <a:pt x="559" y="759"/>
                    </a:cubicBezTo>
                    <a:cubicBezTo>
                      <a:pt x="559" y="751"/>
                      <a:pt x="559" y="751"/>
                      <a:pt x="559" y="751"/>
                    </a:cubicBezTo>
                    <a:cubicBezTo>
                      <a:pt x="563" y="750"/>
                      <a:pt x="566" y="748"/>
                      <a:pt x="568" y="746"/>
                    </a:cubicBezTo>
                    <a:cubicBezTo>
                      <a:pt x="568" y="755"/>
                      <a:pt x="568" y="755"/>
                      <a:pt x="568" y="755"/>
                    </a:cubicBezTo>
                    <a:close/>
                    <a:moveTo>
                      <a:pt x="568" y="82"/>
                    </a:moveTo>
                    <a:cubicBezTo>
                      <a:pt x="568" y="90"/>
                      <a:pt x="568" y="90"/>
                      <a:pt x="568" y="90"/>
                    </a:cubicBezTo>
                    <a:cubicBezTo>
                      <a:pt x="565" y="89"/>
                      <a:pt x="562" y="88"/>
                      <a:pt x="559" y="86"/>
                    </a:cubicBezTo>
                    <a:cubicBezTo>
                      <a:pt x="559" y="74"/>
                      <a:pt x="559" y="74"/>
                      <a:pt x="559" y="74"/>
                    </a:cubicBezTo>
                    <a:cubicBezTo>
                      <a:pt x="561" y="77"/>
                      <a:pt x="564" y="80"/>
                      <a:pt x="568" y="82"/>
                    </a:cubicBezTo>
                    <a:close/>
                    <a:moveTo>
                      <a:pt x="568" y="145"/>
                    </a:moveTo>
                    <a:cubicBezTo>
                      <a:pt x="568" y="158"/>
                      <a:pt x="568" y="158"/>
                      <a:pt x="568" y="158"/>
                    </a:cubicBezTo>
                    <a:cubicBezTo>
                      <a:pt x="567" y="158"/>
                      <a:pt x="565" y="157"/>
                      <a:pt x="563" y="156"/>
                    </a:cubicBezTo>
                    <a:cubicBezTo>
                      <a:pt x="563" y="152"/>
                      <a:pt x="563" y="148"/>
                      <a:pt x="563" y="144"/>
                    </a:cubicBezTo>
                    <a:cubicBezTo>
                      <a:pt x="565" y="144"/>
                      <a:pt x="567" y="144"/>
                      <a:pt x="568" y="145"/>
                    </a:cubicBezTo>
                    <a:close/>
                    <a:moveTo>
                      <a:pt x="568" y="163"/>
                    </a:moveTo>
                    <a:cubicBezTo>
                      <a:pt x="568" y="171"/>
                      <a:pt x="568" y="171"/>
                      <a:pt x="568" y="171"/>
                    </a:cubicBezTo>
                    <a:cubicBezTo>
                      <a:pt x="565" y="172"/>
                      <a:pt x="562" y="173"/>
                      <a:pt x="559" y="173"/>
                    </a:cubicBezTo>
                    <a:cubicBezTo>
                      <a:pt x="559" y="160"/>
                      <a:pt x="559" y="160"/>
                      <a:pt x="559" y="160"/>
                    </a:cubicBezTo>
                    <a:cubicBezTo>
                      <a:pt x="562" y="162"/>
                      <a:pt x="565" y="162"/>
                      <a:pt x="568" y="163"/>
                    </a:cubicBezTo>
                    <a:close/>
                    <a:moveTo>
                      <a:pt x="568" y="188"/>
                    </a:moveTo>
                    <a:cubicBezTo>
                      <a:pt x="568" y="203"/>
                      <a:pt x="568" y="203"/>
                      <a:pt x="568" y="203"/>
                    </a:cubicBezTo>
                    <a:cubicBezTo>
                      <a:pt x="565" y="202"/>
                      <a:pt x="562" y="202"/>
                      <a:pt x="559" y="199"/>
                    </a:cubicBezTo>
                    <a:cubicBezTo>
                      <a:pt x="559" y="188"/>
                      <a:pt x="559" y="188"/>
                      <a:pt x="559" y="188"/>
                    </a:cubicBezTo>
                    <a:cubicBezTo>
                      <a:pt x="563" y="187"/>
                      <a:pt x="564" y="187"/>
                      <a:pt x="568" y="188"/>
                    </a:cubicBezTo>
                    <a:close/>
                    <a:moveTo>
                      <a:pt x="568" y="238"/>
                    </a:moveTo>
                    <a:cubicBezTo>
                      <a:pt x="568" y="259"/>
                      <a:pt x="568" y="259"/>
                      <a:pt x="568" y="259"/>
                    </a:cubicBezTo>
                    <a:cubicBezTo>
                      <a:pt x="567" y="263"/>
                      <a:pt x="566" y="267"/>
                      <a:pt x="568" y="272"/>
                    </a:cubicBezTo>
                    <a:cubicBezTo>
                      <a:pt x="568" y="279"/>
                      <a:pt x="568" y="279"/>
                      <a:pt x="568" y="279"/>
                    </a:cubicBezTo>
                    <a:cubicBezTo>
                      <a:pt x="565" y="275"/>
                      <a:pt x="563" y="272"/>
                      <a:pt x="559" y="269"/>
                    </a:cubicBezTo>
                    <a:cubicBezTo>
                      <a:pt x="559" y="263"/>
                      <a:pt x="559" y="263"/>
                      <a:pt x="559" y="263"/>
                    </a:cubicBezTo>
                    <a:cubicBezTo>
                      <a:pt x="564" y="253"/>
                      <a:pt x="569" y="243"/>
                      <a:pt x="559" y="236"/>
                    </a:cubicBezTo>
                    <a:cubicBezTo>
                      <a:pt x="559" y="229"/>
                      <a:pt x="559" y="229"/>
                      <a:pt x="559" y="229"/>
                    </a:cubicBezTo>
                    <a:cubicBezTo>
                      <a:pt x="563" y="232"/>
                      <a:pt x="565" y="234"/>
                      <a:pt x="568" y="238"/>
                    </a:cubicBezTo>
                    <a:close/>
                    <a:moveTo>
                      <a:pt x="568" y="322"/>
                    </a:moveTo>
                    <a:cubicBezTo>
                      <a:pt x="568" y="337"/>
                      <a:pt x="568" y="337"/>
                      <a:pt x="568" y="337"/>
                    </a:cubicBezTo>
                    <a:cubicBezTo>
                      <a:pt x="568" y="338"/>
                      <a:pt x="567" y="339"/>
                      <a:pt x="567" y="340"/>
                    </a:cubicBezTo>
                    <a:cubicBezTo>
                      <a:pt x="567" y="341"/>
                      <a:pt x="568" y="341"/>
                      <a:pt x="568" y="341"/>
                    </a:cubicBezTo>
                    <a:cubicBezTo>
                      <a:pt x="568" y="353"/>
                      <a:pt x="568" y="353"/>
                      <a:pt x="568" y="353"/>
                    </a:cubicBezTo>
                    <a:cubicBezTo>
                      <a:pt x="568" y="353"/>
                      <a:pt x="567" y="352"/>
                      <a:pt x="567" y="352"/>
                    </a:cubicBezTo>
                    <a:cubicBezTo>
                      <a:pt x="566" y="352"/>
                      <a:pt x="565" y="352"/>
                      <a:pt x="564" y="352"/>
                    </a:cubicBezTo>
                    <a:cubicBezTo>
                      <a:pt x="562" y="362"/>
                      <a:pt x="571" y="366"/>
                      <a:pt x="567" y="376"/>
                    </a:cubicBezTo>
                    <a:cubicBezTo>
                      <a:pt x="564" y="377"/>
                      <a:pt x="562" y="377"/>
                      <a:pt x="559" y="378"/>
                    </a:cubicBezTo>
                    <a:cubicBezTo>
                      <a:pt x="559" y="345"/>
                      <a:pt x="559" y="345"/>
                      <a:pt x="559" y="345"/>
                    </a:cubicBezTo>
                    <a:cubicBezTo>
                      <a:pt x="560" y="345"/>
                      <a:pt x="560" y="345"/>
                      <a:pt x="560" y="345"/>
                    </a:cubicBezTo>
                    <a:cubicBezTo>
                      <a:pt x="560" y="342"/>
                      <a:pt x="560" y="340"/>
                      <a:pt x="559" y="337"/>
                    </a:cubicBezTo>
                    <a:cubicBezTo>
                      <a:pt x="559" y="331"/>
                      <a:pt x="559" y="331"/>
                      <a:pt x="559" y="331"/>
                    </a:cubicBezTo>
                    <a:cubicBezTo>
                      <a:pt x="563" y="329"/>
                      <a:pt x="564" y="326"/>
                      <a:pt x="566" y="322"/>
                    </a:cubicBezTo>
                    <a:cubicBezTo>
                      <a:pt x="567" y="322"/>
                      <a:pt x="567" y="322"/>
                      <a:pt x="568" y="322"/>
                    </a:cubicBezTo>
                    <a:close/>
                    <a:moveTo>
                      <a:pt x="568" y="390"/>
                    </a:moveTo>
                    <a:cubicBezTo>
                      <a:pt x="568" y="394"/>
                      <a:pt x="568" y="394"/>
                      <a:pt x="568" y="394"/>
                    </a:cubicBezTo>
                    <a:cubicBezTo>
                      <a:pt x="562" y="394"/>
                      <a:pt x="562" y="394"/>
                      <a:pt x="562" y="394"/>
                    </a:cubicBezTo>
                    <a:cubicBezTo>
                      <a:pt x="563" y="399"/>
                      <a:pt x="564" y="405"/>
                      <a:pt x="565" y="410"/>
                    </a:cubicBezTo>
                    <a:cubicBezTo>
                      <a:pt x="566" y="410"/>
                      <a:pt x="567" y="411"/>
                      <a:pt x="568" y="411"/>
                    </a:cubicBezTo>
                    <a:cubicBezTo>
                      <a:pt x="568" y="411"/>
                      <a:pt x="568" y="411"/>
                      <a:pt x="568" y="411"/>
                    </a:cubicBezTo>
                    <a:cubicBezTo>
                      <a:pt x="568" y="414"/>
                      <a:pt x="568" y="414"/>
                      <a:pt x="568" y="414"/>
                    </a:cubicBezTo>
                    <a:cubicBezTo>
                      <a:pt x="559" y="414"/>
                      <a:pt x="559" y="414"/>
                      <a:pt x="559" y="414"/>
                    </a:cubicBezTo>
                    <a:cubicBezTo>
                      <a:pt x="559" y="411"/>
                      <a:pt x="559" y="411"/>
                      <a:pt x="559" y="411"/>
                    </a:cubicBezTo>
                    <a:cubicBezTo>
                      <a:pt x="562" y="411"/>
                      <a:pt x="562" y="411"/>
                      <a:pt x="562" y="411"/>
                    </a:cubicBezTo>
                    <a:cubicBezTo>
                      <a:pt x="560" y="406"/>
                      <a:pt x="560" y="402"/>
                      <a:pt x="559" y="400"/>
                    </a:cubicBezTo>
                    <a:cubicBezTo>
                      <a:pt x="559" y="390"/>
                      <a:pt x="559" y="390"/>
                      <a:pt x="559" y="390"/>
                    </a:cubicBezTo>
                    <a:cubicBezTo>
                      <a:pt x="568" y="390"/>
                      <a:pt x="568" y="390"/>
                      <a:pt x="568" y="390"/>
                    </a:cubicBezTo>
                    <a:close/>
                    <a:moveTo>
                      <a:pt x="568" y="440"/>
                    </a:moveTo>
                    <a:cubicBezTo>
                      <a:pt x="568" y="449"/>
                      <a:pt x="568" y="449"/>
                      <a:pt x="568" y="449"/>
                    </a:cubicBezTo>
                    <a:cubicBezTo>
                      <a:pt x="565" y="451"/>
                      <a:pt x="563" y="452"/>
                      <a:pt x="559" y="453"/>
                    </a:cubicBezTo>
                    <a:cubicBezTo>
                      <a:pt x="559" y="444"/>
                      <a:pt x="559" y="444"/>
                      <a:pt x="559" y="444"/>
                    </a:cubicBezTo>
                    <a:cubicBezTo>
                      <a:pt x="560" y="443"/>
                      <a:pt x="561" y="441"/>
                      <a:pt x="563" y="439"/>
                    </a:cubicBezTo>
                    <a:cubicBezTo>
                      <a:pt x="564" y="439"/>
                      <a:pt x="566" y="439"/>
                      <a:pt x="568" y="439"/>
                    </a:cubicBezTo>
                    <a:cubicBezTo>
                      <a:pt x="568" y="440"/>
                      <a:pt x="568" y="440"/>
                      <a:pt x="568" y="440"/>
                    </a:cubicBezTo>
                    <a:close/>
                    <a:moveTo>
                      <a:pt x="568" y="468"/>
                    </a:moveTo>
                    <a:cubicBezTo>
                      <a:pt x="568" y="494"/>
                      <a:pt x="568" y="494"/>
                      <a:pt x="568" y="494"/>
                    </a:cubicBezTo>
                    <a:cubicBezTo>
                      <a:pt x="565" y="499"/>
                      <a:pt x="562" y="504"/>
                      <a:pt x="559" y="507"/>
                    </a:cubicBezTo>
                    <a:cubicBezTo>
                      <a:pt x="559" y="486"/>
                      <a:pt x="559" y="486"/>
                      <a:pt x="559" y="486"/>
                    </a:cubicBezTo>
                    <a:cubicBezTo>
                      <a:pt x="563" y="480"/>
                      <a:pt x="566" y="474"/>
                      <a:pt x="568" y="468"/>
                    </a:cubicBezTo>
                    <a:close/>
                    <a:moveTo>
                      <a:pt x="568" y="524"/>
                    </a:moveTo>
                    <a:cubicBezTo>
                      <a:pt x="568" y="532"/>
                      <a:pt x="568" y="532"/>
                      <a:pt x="568" y="532"/>
                    </a:cubicBezTo>
                    <a:cubicBezTo>
                      <a:pt x="566" y="533"/>
                      <a:pt x="564" y="536"/>
                      <a:pt x="563" y="539"/>
                    </a:cubicBezTo>
                    <a:cubicBezTo>
                      <a:pt x="565" y="539"/>
                      <a:pt x="567" y="540"/>
                      <a:pt x="568" y="540"/>
                    </a:cubicBezTo>
                    <a:cubicBezTo>
                      <a:pt x="568" y="546"/>
                      <a:pt x="568" y="546"/>
                      <a:pt x="568" y="546"/>
                    </a:cubicBezTo>
                    <a:cubicBezTo>
                      <a:pt x="565" y="546"/>
                      <a:pt x="562" y="545"/>
                      <a:pt x="559" y="546"/>
                    </a:cubicBezTo>
                    <a:cubicBezTo>
                      <a:pt x="559" y="535"/>
                      <a:pt x="559" y="535"/>
                      <a:pt x="559" y="535"/>
                    </a:cubicBezTo>
                    <a:cubicBezTo>
                      <a:pt x="563" y="531"/>
                      <a:pt x="565" y="527"/>
                      <a:pt x="568" y="524"/>
                    </a:cubicBezTo>
                    <a:close/>
                    <a:moveTo>
                      <a:pt x="568" y="555"/>
                    </a:moveTo>
                    <a:cubicBezTo>
                      <a:pt x="568" y="566"/>
                      <a:pt x="568" y="566"/>
                      <a:pt x="568" y="566"/>
                    </a:cubicBezTo>
                    <a:cubicBezTo>
                      <a:pt x="567" y="567"/>
                      <a:pt x="567" y="567"/>
                      <a:pt x="567" y="567"/>
                    </a:cubicBezTo>
                    <a:cubicBezTo>
                      <a:pt x="565" y="570"/>
                      <a:pt x="562" y="572"/>
                      <a:pt x="559" y="574"/>
                    </a:cubicBezTo>
                    <a:cubicBezTo>
                      <a:pt x="559" y="567"/>
                      <a:pt x="559" y="567"/>
                      <a:pt x="559" y="567"/>
                    </a:cubicBezTo>
                    <a:cubicBezTo>
                      <a:pt x="561" y="566"/>
                      <a:pt x="563" y="565"/>
                      <a:pt x="564" y="562"/>
                    </a:cubicBezTo>
                    <a:cubicBezTo>
                      <a:pt x="563" y="561"/>
                      <a:pt x="561" y="561"/>
                      <a:pt x="559" y="561"/>
                    </a:cubicBezTo>
                    <a:cubicBezTo>
                      <a:pt x="559" y="556"/>
                      <a:pt x="559" y="556"/>
                      <a:pt x="559" y="556"/>
                    </a:cubicBezTo>
                    <a:cubicBezTo>
                      <a:pt x="563" y="556"/>
                      <a:pt x="566" y="556"/>
                      <a:pt x="568" y="555"/>
                    </a:cubicBezTo>
                    <a:close/>
                    <a:moveTo>
                      <a:pt x="568" y="614"/>
                    </a:moveTo>
                    <a:cubicBezTo>
                      <a:pt x="568" y="631"/>
                      <a:pt x="568" y="631"/>
                      <a:pt x="568" y="631"/>
                    </a:cubicBezTo>
                    <a:cubicBezTo>
                      <a:pt x="565" y="628"/>
                      <a:pt x="563" y="624"/>
                      <a:pt x="559" y="621"/>
                    </a:cubicBezTo>
                    <a:cubicBezTo>
                      <a:pt x="559" y="619"/>
                      <a:pt x="559" y="619"/>
                      <a:pt x="559" y="619"/>
                    </a:cubicBezTo>
                    <a:cubicBezTo>
                      <a:pt x="561" y="617"/>
                      <a:pt x="562" y="617"/>
                      <a:pt x="567" y="613"/>
                    </a:cubicBezTo>
                    <a:cubicBezTo>
                      <a:pt x="567" y="613"/>
                      <a:pt x="568" y="613"/>
                      <a:pt x="568" y="614"/>
                    </a:cubicBezTo>
                    <a:close/>
                    <a:moveTo>
                      <a:pt x="568" y="706"/>
                    </a:moveTo>
                    <a:cubicBezTo>
                      <a:pt x="568" y="716"/>
                      <a:pt x="568" y="716"/>
                      <a:pt x="568" y="716"/>
                    </a:cubicBezTo>
                    <a:cubicBezTo>
                      <a:pt x="565" y="716"/>
                      <a:pt x="563" y="716"/>
                      <a:pt x="559" y="718"/>
                    </a:cubicBezTo>
                    <a:cubicBezTo>
                      <a:pt x="559" y="709"/>
                      <a:pt x="559" y="709"/>
                      <a:pt x="559" y="709"/>
                    </a:cubicBezTo>
                    <a:cubicBezTo>
                      <a:pt x="562" y="708"/>
                      <a:pt x="565" y="707"/>
                      <a:pt x="568" y="706"/>
                    </a:cubicBezTo>
                    <a:close/>
                    <a:moveTo>
                      <a:pt x="568" y="734"/>
                    </a:moveTo>
                    <a:cubicBezTo>
                      <a:pt x="568" y="745"/>
                      <a:pt x="568" y="745"/>
                      <a:pt x="568" y="745"/>
                    </a:cubicBezTo>
                    <a:cubicBezTo>
                      <a:pt x="565" y="743"/>
                      <a:pt x="563" y="741"/>
                      <a:pt x="559" y="739"/>
                    </a:cubicBezTo>
                    <a:cubicBezTo>
                      <a:pt x="559" y="729"/>
                      <a:pt x="559" y="729"/>
                      <a:pt x="559" y="729"/>
                    </a:cubicBezTo>
                    <a:cubicBezTo>
                      <a:pt x="568" y="734"/>
                      <a:pt x="568" y="734"/>
                      <a:pt x="568" y="734"/>
                    </a:cubicBezTo>
                    <a:close/>
                    <a:moveTo>
                      <a:pt x="559" y="317"/>
                    </a:moveTo>
                    <a:cubicBezTo>
                      <a:pt x="559" y="304"/>
                      <a:pt x="559" y="304"/>
                      <a:pt x="559" y="304"/>
                    </a:cubicBezTo>
                    <a:cubicBezTo>
                      <a:pt x="561" y="307"/>
                      <a:pt x="562" y="310"/>
                      <a:pt x="562" y="316"/>
                    </a:cubicBezTo>
                    <a:cubicBezTo>
                      <a:pt x="561" y="316"/>
                      <a:pt x="560" y="316"/>
                      <a:pt x="559" y="317"/>
                    </a:cubicBezTo>
                    <a:close/>
                    <a:moveTo>
                      <a:pt x="559" y="36"/>
                    </a:moveTo>
                    <a:cubicBezTo>
                      <a:pt x="559" y="36"/>
                      <a:pt x="559" y="36"/>
                      <a:pt x="559" y="36"/>
                    </a:cubicBezTo>
                    <a:cubicBezTo>
                      <a:pt x="559" y="44"/>
                      <a:pt x="559" y="44"/>
                      <a:pt x="559" y="44"/>
                    </a:cubicBezTo>
                    <a:cubicBezTo>
                      <a:pt x="559" y="44"/>
                      <a:pt x="559" y="44"/>
                      <a:pt x="559" y="43"/>
                    </a:cubicBezTo>
                    <a:cubicBezTo>
                      <a:pt x="559" y="36"/>
                      <a:pt x="559" y="36"/>
                      <a:pt x="559" y="36"/>
                    </a:cubicBezTo>
                    <a:close/>
                    <a:moveTo>
                      <a:pt x="559" y="759"/>
                    </a:moveTo>
                    <a:cubicBezTo>
                      <a:pt x="559" y="759"/>
                      <a:pt x="559" y="759"/>
                      <a:pt x="559" y="759"/>
                    </a:cubicBezTo>
                    <a:cubicBezTo>
                      <a:pt x="559" y="751"/>
                      <a:pt x="559" y="751"/>
                      <a:pt x="559" y="751"/>
                    </a:cubicBezTo>
                    <a:cubicBezTo>
                      <a:pt x="559" y="751"/>
                      <a:pt x="559" y="751"/>
                      <a:pt x="559" y="751"/>
                    </a:cubicBezTo>
                    <a:cubicBezTo>
                      <a:pt x="559" y="759"/>
                      <a:pt x="559" y="759"/>
                      <a:pt x="559" y="759"/>
                    </a:cubicBezTo>
                    <a:close/>
                    <a:moveTo>
                      <a:pt x="559" y="74"/>
                    </a:moveTo>
                    <a:cubicBezTo>
                      <a:pt x="559" y="86"/>
                      <a:pt x="559" y="86"/>
                      <a:pt x="559" y="86"/>
                    </a:cubicBezTo>
                    <a:cubicBezTo>
                      <a:pt x="559" y="86"/>
                      <a:pt x="559" y="86"/>
                      <a:pt x="559" y="86"/>
                    </a:cubicBezTo>
                    <a:cubicBezTo>
                      <a:pt x="559" y="73"/>
                      <a:pt x="559" y="73"/>
                      <a:pt x="559" y="73"/>
                    </a:cubicBezTo>
                    <a:cubicBezTo>
                      <a:pt x="559" y="74"/>
                      <a:pt x="559" y="74"/>
                      <a:pt x="559" y="74"/>
                    </a:cubicBezTo>
                    <a:close/>
                    <a:moveTo>
                      <a:pt x="559" y="160"/>
                    </a:moveTo>
                    <a:cubicBezTo>
                      <a:pt x="559" y="173"/>
                      <a:pt x="559" y="173"/>
                      <a:pt x="559" y="173"/>
                    </a:cubicBezTo>
                    <a:cubicBezTo>
                      <a:pt x="559" y="173"/>
                      <a:pt x="559" y="173"/>
                      <a:pt x="559" y="173"/>
                    </a:cubicBezTo>
                    <a:cubicBezTo>
                      <a:pt x="559" y="159"/>
                      <a:pt x="559" y="159"/>
                      <a:pt x="559" y="159"/>
                    </a:cubicBezTo>
                    <a:cubicBezTo>
                      <a:pt x="559" y="159"/>
                      <a:pt x="559" y="159"/>
                      <a:pt x="559" y="160"/>
                    </a:cubicBezTo>
                    <a:close/>
                    <a:moveTo>
                      <a:pt x="559" y="188"/>
                    </a:moveTo>
                    <a:cubicBezTo>
                      <a:pt x="559" y="199"/>
                      <a:pt x="559" y="199"/>
                      <a:pt x="559" y="199"/>
                    </a:cubicBezTo>
                    <a:cubicBezTo>
                      <a:pt x="559" y="199"/>
                      <a:pt x="559" y="199"/>
                      <a:pt x="559" y="198"/>
                    </a:cubicBezTo>
                    <a:cubicBezTo>
                      <a:pt x="559" y="188"/>
                      <a:pt x="559" y="188"/>
                      <a:pt x="559" y="188"/>
                    </a:cubicBezTo>
                    <a:cubicBezTo>
                      <a:pt x="559" y="188"/>
                      <a:pt x="559" y="188"/>
                      <a:pt x="559" y="188"/>
                    </a:cubicBezTo>
                    <a:close/>
                    <a:moveTo>
                      <a:pt x="559" y="229"/>
                    </a:moveTo>
                    <a:cubicBezTo>
                      <a:pt x="559" y="236"/>
                      <a:pt x="559" y="236"/>
                      <a:pt x="559" y="236"/>
                    </a:cubicBezTo>
                    <a:cubicBezTo>
                      <a:pt x="559" y="236"/>
                      <a:pt x="559" y="236"/>
                      <a:pt x="559" y="235"/>
                    </a:cubicBezTo>
                    <a:cubicBezTo>
                      <a:pt x="559" y="228"/>
                      <a:pt x="559" y="228"/>
                      <a:pt x="559" y="228"/>
                    </a:cubicBezTo>
                    <a:cubicBezTo>
                      <a:pt x="559" y="229"/>
                      <a:pt x="559" y="229"/>
                      <a:pt x="559" y="229"/>
                    </a:cubicBezTo>
                    <a:close/>
                    <a:moveTo>
                      <a:pt x="559" y="263"/>
                    </a:moveTo>
                    <a:cubicBezTo>
                      <a:pt x="559" y="269"/>
                      <a:pt x="559" y="269"/>
                      <a:pt x="559" y="269"/>
                    </a:cubicBezTo>
                    <a:cubicBezTo>
                      <a:pt x="559" y="268"/>
                      <a:pt x="559" y="268"/>
                      <a:pt x="559" y="268"/>
                    </a:cubicBezTo>
                    <a:cubicBezTo>
                      <a:pt x="559" y="262"/>
                      <a:pt x="559" y="262"/>
                      <a:pt x="559" y="262"/>
                    </a:cubicBezTo>
                    <a:cubicBezTo>
                      <a:pt x="559" y="262"/>
                      <a:pt x="559" y="262"/>
                      <a:pt x="559" y="263"/>
                    </a:cubicBezTo>
                    <a:cubicBezTo>
                      <a:pt x="559" y="263"/>
                      <a:pt x="559" y="263"/>
                      <a:pt x="559" y="263"/>
                    </a:cubicBezTo>
                    <a:close/>
                    <a:moveTo>
                      <a:pt x="559" y="304"/>
                    </a:moveTo>
                    <a:cubicBezTo>
                      <a:pt x="559" y="317"/>
                      <a:pt x="559" y="317"/>
                      <a:pt x="559" y="317"/>
                    </a:cubicBezTo>
                    <a:cubicBezTo>
                      <a:pt x="559" y="317"/>
                      <a:pt x="559" y="317"/>
                      <a:pt x="559" y="317"/>
                    </a:cubicBezTo>
                    <a:cubicBezTo>
                      <a:pt x="559" y="302"/>
                      <a:pt x="559" y="302"/>
                      <a:pt x="559" y="302"/>
                    </a:cubicBezTo>
                    <a:cubicBezTo>
                      <a:pt x="559" y="303"/>
                      <a:pt x="559" y="303"/>
                      <a:pt x="559" y="304"/>
                    </a:cubicBezTo>
                    <a:close/>
                    <a:moveTo>
                      <a:pt x="559" y="331"/>
                    </a:moveTo>
                    <a:cubicBezTo>
                      <a:pt x="559" y="337"/>
                      <a:pt x="559" y="337"/>
                      <a:pt x="559" y="337"/>
                    </a:cubicBezTo>
                    <a:cubicBezTo>
                      <a:pt x="559" y="337"/>
                      <a:pt x="559" y="337"/>
                      <a:pt x="559" y="337"/>
                    </a:cubicBezTo>
                    <a:cubicBezTo>
                      <a:pt x="559" y="337"/>
                      <a:pt x="559" y="337"/>
                      <a:pt x="559" y="337"/>
                    </a:cubicBezTo>
                    <a:cubicBezTo>
                      <a:pt x="559" y="332"/>
                      <a:pt x="559" y="332"/>
                      <a:pt x="559" y="332"/>
                    </a:cubicBezTo>
                    <a:cubicBezTo>
                      <a:pt x="559" y="331"/>
                      <a:pt x="559" y="331"/>
                      <a:pt x="559" y="331"/>
                    </a:cubicBezTo>
                    <a:close/>
                    <a:moveTo>
                      <a:pt x="559" y="345"/>
                    </a:moveTo>
                    <a:cubicBezTo>
                      <a:pt x="559" y="378"/>
                      <a:pt x="559" y="378"/>
                      <a:pt x="559" y="378"/>
                    </a:cubicBezTo>
                    <a:cubicBezTo>
                      <a:pt x="559" y="378"/>
                      <a:pt x="559" y="378"/>
                      <a:pt x="559" y="378"/>
                    </a:cubicBezTo>
                    <a:cubicBezTo>
                      <a:pt x="559" y="344"/>
                      <a:pt x="559" y="344"/>
                      <a:pt x="559" y="344"/>
                    </a:cubicBezTo>
                    <a:cubicBezTo>
                      <a:pt x="559" y="345"/>
                      <a:pt x="559" y="345"/>
                      <a:pt x="559" y="345"/>
                    </a:cubicBezTo>
                    <a:close/>
                    <a:moveTo>
                      <a:pt x="559" y="390"/>
                    </a:moveTo>
                    <a:cubicBezTo>
                      <a:pt x="559" y="400"/>
                      <a:pt x="559" y="400"/>
                      <a:pt x="559" y="400"/>
                    </a:cubicBezTo>
                    <a:cubicBezTo>
                      <a:pt x="559" y="399"/>
                      <a:pt x="559" y="398"/>
                      <a:pt x="559" y="397"/>
                    </a:cubicBezTo>
                    <a:cubicBezTo>
                      <a:pt x="559" y="390"/>
                      <a:pt x="559" y="390"/>
                      <a:pt x="559" y="390"/>
                    </a:cubicBezTo>
                    <a:cubicBezTo>
                      <a:pt x="559" y="390"/>
                      <a:pt x="559" y="390"/>
                      <a:pt x="559" y="390"/>
                    </a:cubicBezTo>
                    <a:close/>
                    <a:moveTo>
                      <a:pt x="559" y="411"/>
                    </a:moveTo>
                    <a:cubicBezTo>
                      <a:pt x="559" y="414"/>
                      <a:pt x="559" y="414"/>
                      <a:pt x="559" y="414"/>
                    </a:cubicBezTo>
                    <a:cubicBezTo>
                      <a:pt x="559" y="414"/>
                      <a:pt x="559" y="414"/>
                      <a:pt x="559" y="414"/>
                    </a:cubicBezTo>
                    <a:cubicBezTo>
                      <a:pt x="559" y="411"/>
                      <a:pt x="559" y="411"/>
                      <a:pt x="559" y="411"/>
                    </a:cubicBezTo>
                    <a:cubicBezTo>
                      <a:pt x="559" y="411"/>
                      <a:pt x="559" y="411"/>
                      <a:pt x="559" y="411"/>
                    </a:cubicBezTo>
                    <a:close/>
                    <a:moveTo>
                      <a:pt x="559" y="444"/>
                    </a:moveTo>
                    <a:cubicBezTo>
                      <a:pt x="559" y="453"/>
                      <a:pt x="559" y="453"/>
                      <a:pt x="559" y="453"/>
                    </a:cubicBezTo>
                    <a:cubicBezTo>
                      <a:pt x="559" y="453"/>
                      <a:pt x="559" y="453"/>
                      <a:pt x="559" y="453"/>
                    </a:cubicBezTo>
                    <a:cubicBezTo>
                      <a:pt x="559" y="446"/>
                      <a:pt x="559" y="446"/>
                      <a:pt x="559" y="446"/>
                    </a:cubicBezTo>
                    <a:cubicBezTo>
                      <a:pt x="559" y="446"/>
                      <a:pt x="559" y="445"/>
                      <a:pt x="559" y="444"/>
                    </a:cubicBezTo>
                    <a:close/>
                    <a:moveTo>
                      <a:pt x="559" y="486"/>
                    </a:moveTo>
                    <a:cubicBezTo>
                      <a:pt x="559" y="507"/>
                      <a:pt x="559" y="507"/>
                      <a:pt x="559" y="507"/>
                    </a:cubicBezTo>
                    <a:cubicBezTo>
                      <a:pt x="559" y="508"/>
                      <a:pt x="559" y="508"/>
                      <a:pt x="559" y="508"/>
                    </a:cubicBezTo>
                    <a:cubicBezTo>
                      <a:pt x="559" y="487"/>
                      <a:pt x="559" y="487"/>
                      <a:pt x="559" y="487"/>
                    </a:cubicBezTo>
                    <a:cubicBezTo>
                      <a:pt x="559" y="486"/>
                      <a:pt x="559" y="486"/>
                      <a:pt x="559" y="486"/>
                    </a:cubicBezTo>
                    <a:close/>
                    <a:moveTo>
                      <a:pt x="559" y="535"/>
                    </a:moveTo>
                    <a:cubicBezTo>
                      <a:pt x="559" y="546"/>
                      <a:pt x="559" y="546"/>
                      <a:pt x="559" y="546"/>
                    </a:cubicBezTo>
                    <a:cubicBezTo>
                      <a:pt x="559" y="546"/>
                      <a:pt x="559" y="546"/>
                      <a:pt x="559" y="546"/>
                    </a:cubicBezTo>
                    <a:cubicBezTo>
                      <a:pt x="559" y="535"/>
                      <a:pt x="559" y="535"/>
                      <a:pt x="559" y="535"/>
                    </a:cubicBezTo>
                    <a:cubicBezTo>
                      <a:pt x="559" y="535"/>
                      <a:pt x="559" y="535"/>
                      <a:pt x="559" y="535"/>
                    </a:cubicBezTo>
                    <a:close/>
                    <a:moveTo>
                      <a:pt x="559" y="556"/>
                    </a:moveTo>
                    <a:cubicBezTo>
                      <a:pt x="559" y="561"/>
                      <a:pt x="559" y="561"/>
                      <a:pt x="559" y="561"/>
                    </a:cubicBezTo>
                    <a:cubicBezTo>
                      <a:pt x="559" y="560"/>
                      <a:pt x="559" y="560"/>
                      <a:pt x="559" y="560"/>
                    </a:cubicBezTo>
                    <a:cubicBezTo>
                      <a:pt x="559" y="556"/>
                      <a:pt x="559" y="556"/>
                      <a:pt x="559" y="556"/>
                    </a:cubicBezTo>
                    <a:cubicBezTo>
                      <a:pt x="559" y="556"/>
                      <a:pt x="559" y="556"/>
                      <a:pt x="559" y="556"/>
                    </a:cubicBezTo>
                    <a:close/>
                    <a:moveTo>
                      <a:pt x="559" y="567"/>
                    </a:moveTo>
                    <a:cubicBezTo>
                      <a:pt x="559" y="574"/>
                      <a:pt x="559" y="574"/>
                      <a:pt x="559" y="574"/>
                    </a:cubicBezTo>
                    <a:cubicBezTo>
                      <a:pt x="559" y="575"/>
                      <a:pt x="559" y="575"/>
                      <a:pt x="559" y="575"/>
                    </a:cubicBezTo>
                    <a:cubicBezTo>
                      <a:pt x="559" y="568"/>
                      <a:pt x="559" y="568"/>
                      <a:pt x="559" y="568"/>
                    </a:cubicBezTo>
                    <a:cubicBezTo>
                      <a:pt x="559" y="568"/>
                      <a:pt x="559" y="567"/>
                      <a:pt x="559" y="567"/>
                    </a:cubicBezTo>
                    <a:close/>
                    <a:moveTo>
                      <a:pt x="559" y="619"/>
                    </a:moveTo>
                    <a:cubicBezTo>
                      <a:pt x="559" y="621"/>
                      <a:pt x="559" y="621"/>
                      <a:pt x="559" y="621"/>
                    </a:cubicBezTo>
                    <a:cubicBezTo>
                      <a:pt x="559" y="620"/>
                      <a:pt x="559" y="620"/>
                      <a:pt x="559" y="620"/>
                    </a:cubicBezTo>
                    <a:cubicBezTo>
                      <a:pt x="559" y="619"/>
                      <a:pt x="559" y="619"/>
                      <a:pt x="559" y="619"/>
                    </a:cubicBezTo>
                    <a:close/>
                    <a:moveTo>
                      <a:pt x="559" y="709"/>
                    </a:moveTo>
                    <a:cubicBezTo>
                      <a:pt x="559" y="718"/>
                      <a:pt x="559" y="718"/>
                      <a:pt x="559" y="718"/>
                    </a:cubicBezTo>
                    <a:cubicBezTo>
                      <a:pt x="559" y="718"/>
                      <a:pt x="559" y="718"/>
                      <a:pt x="559" y="718"/>
                    </a:cubicBezTo>
                    <a:cubicBezTo>
                      <a:pt x="559" y="709"/>
                      <a:pt x="559" y="709"/>
                      <a:pt x="559" y="709"/>
                    </a:cubicBezTo>
                    <a:cubicBezTo>
                      <a:pt x="559" y="709"/>
                      <a:pt x="559" y="709"/>
                      <a:pt x="559" y="709"/>
                    </a:cubicBezTo>
                    <a:close/>
                    <a:moveTo>
                      <a:pt x="559" y="729"/>
                    </a:moveTo>
                    <a:cubicBezTo>
                      <a:pt x="559" y="739"/>
                      <a:pt x="559" y="739"/>
                      <a:pt x="559" y="739"/>
                    </a:cubicBezTo>
                    <a:cubicBezTo>
                      <a:pt x="559" y="739"/>
                      <a:pt x="559" y="739"/>
                      <a:pt x="559" y="739"/>
                    </a:cubicBezTo>
                    <a:cubicBezTo>
                      <a:pt x="559" y="728"/>
                      <a:pt x="559" y="728"/>
                      <a:pt x="559" y="728"/>
                    </a:cubicBezTo>
                    <a:cubicBezTo>
                      <a:pt x="559" y="729"/>
                      <a:pt x="559" y="729"/>
                      <a:pt x="559" y="729"/>
                    </a:cubicBezTo>
                    <a:close/>
                    <a:moveTo>
                      <a:pt x="559" y="469"/>
                    </a:moveTo>
                    <a:cubicBezTo>
                      <a:pt x="559" y="464"/>
                      <a:pt x="559" y="464"/>
                      <a:pt x="559" y="464"/>
                    </a:cubicBezTo>
                    <a:cubicBezTo>
                      <a:pt x="559" y="464"/>
                      <a:pt x="559" y="464"/>
                      <a:pt x="559" y="464"/>
                    </a:cubicBezTo>
                    <a:cubicBezTo>
                      <a:pt x="559" y="467"/>
                      <a:pt x="559" y="468"/>
                      <a:pt x="559" y="469"/>
                    </a:cubicBezTo>
                    <a:close/>
                    <a:moveTo>
                      <a:pt x="556" y="35"/>
                    </a:moveTo>
                    <a:cubicBezTo>
                      <a:pt x="557" y="35"/>
                      <a:pt x="558" y="35"/>
                      <a:pt x="559" y="36"/>
                    </a:cubicBezTo>
                    <a:cubicBezTo>
                      <a:pt x="559" y="43"/>
                      <a:pt x="559" y="43"/>
                      <a:pt x="559" y="43"/>
                    </a:cubicBezTo>
                    <a:cubicBezTo>
                      <a:pt x="558" y="43"/>
                      <a:pt x="557" y="43"/>
                      <a:pt x="556" y="43"/>
                    </a:cubicBezTo>
                    <a:cubicBezTo>
                      <a:pt x="556" y="35"/>
                      <a:pt x="556" y="35"/>
                      <a:pt x="556" y="35"/>
                    </a:cubicBezTo>
                    <a:close/>
                    <a:moveTo>
                      <a:pt x="559" y="759"/>
                    </a:moveTo>
                    <a:cubicBezTo>
                      <a:pt x="558" y="759"/>
                      <a:pt x="557" y="760"/>
                      <a:pt x="556" y="760"/>
                    </a:cubicBezTo>
                    <a:cubicBezTo>
                      <a:pt x="556" y="752"/>
                      <a:pt x="556" y="752"/>
                      <a:pt x="556" y="752"/>
                    </a:cubicBezTo>
                    <a:cubicBezTo>
                      <a:pt x="557" y="751"/>
                      <a:pt x="558" y="751"/>
                      <a:pt x="559" y="751"/>
                    </a:cubicBezTo>
                    <a:cubicBezTo>
                      <a:pt x="559" y="759"/>
                      <a:pt x="559" y="759"/>
                      <a:pt x="559" y="759"/>
                    </a:cubicBezTo>
                    <a:close/>
                    <a:moveTo>
                      <a:pt x="559" y="73"/>
                    </a:moveTo>
                    <a:cubicBezTo>
                      <a:pt x="559" y="86"/>
                      <a:pt x="559" y="86"/>
                      <a:pt x="559" y="86"/>
                    </a:cubicBezTo>
                    <a:cubicBezTo>
                      <a:pt x="558" y="85"/>
                      <a:pt x="557" y="85"/>
                      <a:pt x="556" y="84"/>
                    </a:cubicBezTo>
                    <a:cubicBezTo>
                      <a:pt x="556" y="68"/>
                      <a:pt x="556" y="68"/>
                      <a:pt x="556" y="68"/>
                    </a:cubicBezTo>
                    <a:cubicBezTo>
                      <a:pt x="557" y="70"/>
                      <a:pt x="558" y="72"/>
                      <a:pt x="559" y="73"/>
                    </a:cubicBezTo>
                    <a:close/>
                    <a:moveTo>
                      <a:pt x="559" y="159"/>
                    </a:moveTo>
                    <a:cubicBezTo>
                      <a:pt x="559" y="173"/>
                      <a:pt x="559" y="173"/>
                      <a:pt x="559" y="173"/>
                    </a:cubicBezTo>
                    <a:cubicBezTo>
                      <a:pt x="558" y="174"/>
                      <a:pt x="557" y="174"/>
                      <a:pt x="556" y="174"/>
                    </a:cubicBezTo>
                    <a:cubicBezTo>
                      <a:pt x="556" y="159"/>
                      <a:pt x="556" y="159"/>
                      <a:pt x="556" y="159"/>
                    </a:cubicBezTo>
                    <a:cubicBezTo>
                      <a:pt x="557" y="159"/>
                      <a:pt x="558" y="158"/>
                      <a:pt x="558" y="158"/>
                    </a:cubicBezTo>
                    <a:cubicBezTo>
                      <a:pt x="558" y="159"/>
                      <a:pt x="558" y="159"/>
                      <a:pt x="559" y="159"/>
                    </a:cubicBezTo>
                    <a:close/>
                    <a:moveTo>
                      <a:pt x="559" y="188"/>
                    </a:moveTo>
                    <a:cubicBezTo>
                      <a:pt x="559" y="198"/>
                      <a:pt x="559" y="198"/>
                      <a:pt x="559" y="198"/>
                    </a:cubicBezTo>
                    <a:cubicBezTo>
                      <a:pt x="557" y="197"/>
                      <a:pt x="556" y="194"/>
                      <a:pt x="556" y="190"/>
                    </a:cubicBezTo>
                    <a:cubicBezTo>
                      <a:pt x="557" y="189"/>
                      <a:pt x="558" y="189"/>
                      <a:pt x="559" y="188"/>
                    </a:cubicBezTo>
                    <a:close/>
                    <a:moveTo>
                      <a:pt x="559" y="228"/>
                    </a:moveTo>
                    <a:cubicBezTo>
                      <a:pt x="559" y="235"/>
                      <a:pt x="559" y="235"/>
                      <a:pt x="559" y="235"/>
                    </a:cubicBezTo>
                    <a:cubicBezTo>
                      <a:pt x="558" y="235"/>
                      <a:pt x="558" y="235"/>
                      <a:pt x="558" y="235"/>
                    </a:cubicBezTo>
                    <a:cubicBezTo>
                      <a:pt x="557" y="237"/>
                      <a:pt x="557" y="238"/>
                      <a:pt x="556" y="240"/>
                    </a:cubicBezTo>
                    <a:cubicBezTo>
                      <a:pt x="556" y="226"/>
                      <a:pt x="556" y="226"/>
                      <a:pt x="556" y="226"/>
                    </a:cubicBezTo>
                    <a:cubicBezTo>
                      <a:pt x="557" y="227"/>
                      <a:pt x="558" y="228"/>
                      <a:pt x="559" y="228"/>
                    </a:cubicBezTo>
                    <a:close/>
                    <a:moveTo>
                      <a:pt x="559" y="262"/>
                    </a:moveTo>
                    <a:cubicBezTo>
                      <a:pt x="559" y="268"/>
                      <a:pt x="559" y="268"/>
                      <a:pt x="559" y="268"/>
                    </a:cubicBezTo>
                    <a:cubicBezTo>
                      <a:pt x="558" y="267"/>
                      <a:pt x="557" y="266"/>
                      <a:pt x="556" y="266"/>
                    </a:cubicBezTo>
                    <a:cubicBezTo>
                      <a:pt x="556" y="258"/>
                      <a:pt x="556" y="258"/>
                      <a:pt x="556" y="258"/>
                    </a:cubicBezTo>
                    <a:cubicBezTo>
                      <a:pt x="557" y="259"/>
                      <a:pt x="558" y="260"/>
                      <a:pt x="559" y="262"/>
                    </a:cubicBezTo>
                    <a:close/>
                    <a:moveTo>
                      <a:pt x="559" y="302"/>
                    </a:moveTo>
                    <a:cubicBezTo>
                      <a:pt x="559" y="317"/>
                      <a:pt x="559" y="317"/>
                      <a:pt x="559" y="317"/>
                    </a:cubicBezTo>
                    <a:cubicBezTo>
                      <a:pt x="558" y="317"/>
                      <a:pt x="557" y="317"/>
                      <a:pt x="556" y="318"/>
                    </a:cubicBezTo>
                    <a:cubicBezTo>
                      <a:pt x="556" y="298"/>
                      <a:pt x="556" y="298"/>
                      <a:pt x="556" y="298"/>
                    </a:cubicBezTo>
                    <a:cubicBezTo>
                      <a:pt x="557" y="300"/>
                      <a:pt x="558" y="301"/>
                      <a:pt x="559" y="302"/>
                    </a:cubicBezTo>
                    <a:close/>
                    <a:moveTo>
                      <a:pt x="559" y="332"/>
                    </a:moveTo>
                    <a:cubicBezTo>
                      <a:pt x="559" y="337"/>
                      <a:pt x="559" y="337"/>
                      <a:pt x="559" y="337"/>
                    </a:cubicBezTo>
                    <a:cubicBezTo>
                      <a:pt x="557" y="337"/>
                      <a:pt x="557" y="337"/>
                      <a:pt x="557" y="337"/>
                    </a:cubicBezTo>
                    <a:cubicBezTo>
                      <a:pt x="557" y="335"/>
                      <a:pt x="557" y="334"/>
                      <a:pt x="558" y="332"/>
                    </a:cubicBezTo>
                    <a:cubicBezTo>
                      <a:pt x="558" y="332"/>
                      <a:pt x="558" y="332"/>
                      <a:pt x="559" y="332"/>
                    </a:cubicBezTo>
                    <a:close/>
                    <a:moveTo>
                      <a:pt x="559" y="344"/>
                    </a:moveTo>
                    <a:cubicBezTo>
                      <a:pt x="559" y="378"/>
                      <a:pt x="559" y="378"/>
                      <a:pt x="559" y="378"/>
                    </a:cubicBezTo>
                    <a:cubicBezTo>
                      <a:pt x="558" y="378"/>
                      <a:pt x="557" y="378"/>
                      <a:pt x="556" y="378"/>
                    </a:cubicBezTo>
                    <a:cubicBezTo>
                      <a:pt x="556" y="370"/>
                      <a:pt x="556" y="370"/>
                      <a:pt x="556" y="370"/>
                    </a:cubicBezTo>
                    <a:cubicBezTo>
                      <a:pt x="557" y="370"/>
                      <a:pt x="558" y="370"/>
                      <a:pt x="558" y="370"/>
                    </a:cubicBezTo>
                    <a:cubicBezTo>
                      <a:pt x="559" y="364"/>
                      <a:pt x="558" y="362"/>
                      <a:pt x="556" y="358"/>
                    </a:cubicBezTo>
                    <a:cubicBezTo>
                      <a:pt x="556" y="343"/>
                      <a:pt x="556" y="343"/>
                      <a:pt x="556" y="343"/>
                    </a:cubicBezTo>
                    <a:cubicBezTo>
                      <a:pt x="557" y="344"/>
                      <a:pt x="558" y="344"/>
                      <a:pt x="559" y="344"/>
                    </a:cubicBezTo>
                    <a:close/>
                    <a:moveTo>
                      <a:pt x="559" y="390"/>
                    </a:moveTo>
                    <a:cubicBezTo>
                      <a:pt x="559" y="397"/>
                      <a:pt x="559" y="397"/>
                      <a:pt x="559" y="397"/>
                    </a:cubicBezTo>
                    <a:cubicBezTo>
                      <a:pt x="558" y="396"/>
                      <a:pt x="558" y="395"/>
                      <a:pt x="557" y="394"/>
                    </a:cubicBezTo>
                    <a:cubicBezTo>
                      <a:pt x="556" y="394"/>
                      <a:pt x="556" y="394"/>
                      <a:pt x="556" y="394"/>
                    </a:cubicBezTo>
                    <a:cubicBezTo>
                      <a:pt x="556" y="390"/>
                      <a:pt x="556" y="390"/>
                      <a:pt x="556" y="390"/>
                    </a:cubicBezTo>
                    <a:cubicBezTo>
                      <a:pt x="559" y="390"/>
                      <a:pt x="559" y="390"/>
                      <a:pt x="559" y="390"/>
                    </a:cubicBezTo>
                    <a:close/>
                    <a:moveTo>
                      <a:pt x="559" y="411"/>
                    </a:moveTo>
                    <a:cubicBezTo>
                      <a:pt x="559" y="414"/>
                      <a:pt x="559" y="414"/>
                      <a:pt x="559" y="414"/>
                    </a:cubicBezTo>
                    <a:cubicBezTo>
                      <a:pt x="556" y="414"/>
                      <a:pt x="556" y="414"/>
                      <a:pt x="556" y="414"/>
                    </a:cubicBezTo>
                    <a:cubicBezTo>
                      <a:pt x="556" y="411"/>
                      <a:pt x="556" y="411"/>
                      <a:pt x="556" y="411"/>
                    </a:cubicBezTo>
                    <a:cubicBezTo>
                      <a:pt x="559" y="411"/>
                      <a:pt x="559" y="411"/>
                      <a:pt x="559" y="411"/>
                    </a:cubicBezTo>
                    <a:close/>
                    <a:moveTo>
                      <a:pt x="559" y="446"/>
                    </a:moveTo>
                    <a:cubicBezTo>
                      <a:pt x="559" y="453"/>
                      <a:pt x="559" y="453"/>
                      <a:pt x="559" y="453"/>
                    </a:cubicBezTo>
                    <a:cubicBezTo>
                      <a:pt x="558" y="453"/>
                      <a:pt x="558" y="453"/>
                      <a:pt x="558" y="453"/>
                    </a:cubicBezTo>
                    <a:cubicBezTo>
                      <a:pt x="558" y="450"/>
                      <a:pt x="558" y="448"/>
                      <a:pt x="559" y="446"/>
                    </a:cubicBezTo>
                    <a:close/>
                    <a:moveTo>
                      <a:pt x="559" y="464"/>
                    </a:moveTo>
                    <a:cubicBezTo>
                      <a:pt x="559" y="469"/>
                      <a:pt x="559" y="469"/>
                      <a:pt x="559" y="469"/>
                    </a:cubicBezTo>
                    <a:cubicBezTo>
                      <a:pt x="558" y="470"/>
                      <a:pt x="558" y="471"/>
                      <a:pt x="557" y="471"/>
                    </a:cubicBezTo>
                    <a:cubicBezTo>
                      <a:pt x="556" y="471"/>
                      <a:pt x="556" y="471"/>
                      <a:pt x="556" y="471"/>
                    </a:cubicBezTo>
                    <a:cubicBezTo>
                      <a:pt x="556" y="461"/>
                      <a:pt x="556" y="461"/>
                      <a:pt x="556" y="461"/>
                    </a:cubicBezTo>
                    <a:cubicBezTo>
                      <a:pt x="556" y="462"/>
                      <a:pt x="556" y="463"/>
                      <a:pt x="557" y="463"/>
                    </a:cubicBezTo>
                    <a:cubicBezTo>
                      <a:pt x="557" y="463"/>
                      <a:pt x="558" y="463"/>
                      <a:pt x="559" y="464"/>
                    </a:cubicBezTo>
                    <a:close/>
                    <a:moveTo>
                      <a:pt x="559" y="487"/>
                    </a:moveTo>
                    <a:cubicBezTo>
                      <a:pt x="559" y="508"/>
                      <a:pt x="559" y="508"/>
                      <a:pt x="559" y="508"/>
                    </a:cubicBezTo>
                    <a:cubicBezTo>
                      <a:pt x="558" y="509"/>
                      <a:pt x="558" y="509"/>
                      <a:pt x="557" y="510"/>
                    </a:cubicBezTo>
                    <a:cubicBezTo>
                      <a:pt x="557" y="509"/>
                      <a:pt x="556" y="509"/>
                      <a:pt x="556" y="508"/>
                    </a:cubicBezTo>
                    <a:cubicBezTo>
                      <a:pt x="556" y="492"/>
                      <a:pt x="556" y="492"/>
                      <a:pt x="556" y="492"/>
                    </a:cubicBezTo>
                    <a:cubicBezTo>
                      <a:pt x="557" y="490"/>
                      <a:pt x="558" y="489"/>
                      <a:pt x="559" y="487"/>
                    </a:cubicBezTo>
                    <a:close/>
                    <a:moveTo>
                      <a:pt x="559" y="535"/>
                    </a:moveTo>
                    <a:cubicBezTo>
                      <a:pt x="559" y="546"/>
                      <a:pt x="559" y="546"/>
                      <a:pt x="559" y="546"/>
                    </a:cubicBezTo>
                    <a:cubicBezTo>
                      <a:pt x="558" y="546"/>
                      <a:pt x="557" y="546"/>
                      <a:pt x="556" y="547"/>
                    </a:cubicBezTo>
                    <a:cubicBezTo>
                      <a:pt x="556" y="539"/>
                      <a:pt x="556" y="539"/>
                      <a:pt x="556" y="539"/>
                    </a:cubicBezTo>
                    <a:cubicBezTo>
                      <a:pt x="557" y="538"/>
                      <a:pt x="558" y="537"/>
                      <a:pt x="559" y="535"/>
                    </a:cubicBezTo>
                    <a:close/>
                    <a:moveTo>
                      <a:pt x="559" y="556"/>
                    </a:moveTo>
                    <a:cubicBezTo>
                      <a:pt x="559" y="560"/>
                      <a:pt x="559" y="560"/>
                      <a:pt x="559" y="560"/>
                    </a:cubicBezTo>
                    <a:cubicBezTo>
                      <a:pt x="558" y="560"/>
                      <a:pt x="557" y="560"/>
                      <a:pt x="556" y="560"/>
                    </a:cubicBezTo>
                    <a:cubicBezTo>
                      <a:pt x="556" y="555"/>
                      <a:pt x="556" y="555"/>
                      <a:pt x="556" y="555"/>
                    </a:cubicBezTo>
                    <a:cubicBezTo>
                      <a:pt x="557" y="555"/>
                      <a:pt x="557" y="555"/>
                      <a:pt x="558" y="556"/>
                    </a:cubicBezTo>
                    <a:cubicBezTo>
                      <a:pt x="559" y="556"/>
                      <a:pt x="559" y="556"/>
                      <a:pt x="559" y="556"/>
                    </a:cubicBezTo>
                    <a:close/>
                    <a:moveTo>
                      <a:pt x="559" y="568"/>
                    </a:moveTo>
                    <a:cubicBezTo>
                      <a:pt x="559" y="575"/>
                      <a:pt x="559" y="575"/>
                      <a:pt x="559" y="575"/>
                    </a:cubicBezTo>
                    <a:cubicBezTo>
                      <a:pt x="556" y="577"/>
                      <a:pt x="556" y="577"/>
                      <a:pt x="556" y="577"/>
                    </a:cubicBezTo>
                    <a:cubicBezTo>
                      <a:pt x="556" y="569"/>
                      <a:pt x="556" y="569"/>
                      <a:pt x="556" y="569"/>
                    </a:cubicBezTo>
                    <a:cubicBezTo>
                      <a:pt x="557" y="569"/>
                      <a:pt x="558" y="568"/>
                      <a:pt x="559" y="568"/>
                    </a:cubicBezTo>
                    <a:close/>
                    <a:moveTo>
                      <a:pt x="559" y="709"/>
                    </a:moveTo>
                    <a:cubicBezTo>
                      <a:pt x="559" y="718"/>
                      <a:pt x="559" y="718"/>
                      <a:pt x="559" y="718"/>
                    </a:cubicBezTo>
                    <a:cubicBezTo>
                      <a:pt x="558" y="718"/>
                      <a:pt x="557" y="719"/>
                      <a:pt x="556" y="719"/>
                    </a:cubicBezTo>
                    <a:cubicBezTo>
                      <a:pt x="556" y="710"/>
                      <a:pt x="556" y="710"/>
                      <a:pt x="556" y="710"/>
                    </a:cubicBezTo>
                    <a:cubicBezTo>
                      <a:pt x="557" y="710"/>
                      <a:pt x="558" y="709"/>
                      <a:pt x="559" y="709"/>
                    </a:cubicBezTo>
                    <a:close/>
                    <a:moveTo>
                      <a:pt x="559" y="728"/>
                    </a:moveTo>
                    <a:cubicBezTo>
                      <a:pt x="559" y="739"/>
                      <a:pt x="559" y="739"/>
                      <a:pt x="559" y="739"/>
                    </a:cubicBezTo>
                    <a:cubicBezTo>
                      <a:pt x="558" y="738"/>
                      <a:pt x="557" y="738"/>
                      <a:pt x="556" y="737"/>
                    </a:cubicBezTo>
                    <a:cubicBezTo>
                      <a:pt x="556" y="726"/>
                      <a:pt x="556" y="726"/>
                      <a:pt x="556" y="726"/>
                    </a:cubicBezTo>
                    <a:lnTo>
                      <a:pt x="559" y="728"/>
                    </a:lnTo>
                    <a:close/>
                    <a:moveTo>
                      <a:pt x="545" y="31"/>
                    </a:moveTo>
                    <a:cubicBezTo>
                      <a:pt x="546" y="31"/>
                      <a:pt x="546" y="31"/>
                      <a:pt x="546" y="31"/>
                    </a:cubicBezTo>
                    <a:cubicBezTo>
                      <a:pt x="550" y="33"/>
                      <a:pt x="553" y="34"/>
                      <a:pt x="556" y="35"/>
                    </a:cubicBezTo>
                    <a:cubicBezTo>
                      <a:pt x="556" y="43"/>
                      <a:pt x="556" y="43"/>
                      <a:pt x="556" y="43"/>
                    </a:cubicBezTo>
                    <a:cubicBezTo>
                      <a:pt x="555" y="42"/>
                      <a:pt x="554" y="42"/>
                      <a:pt x="552" y="42"/>
                    </a:cubicBezTo>
                    <a:cubicBezTo>
                      <a:pt x="554" y="53"/>
                      <a:pt x="554" y="61"/>
                      <a:pt x="556" y="68"/>
                    </a:cubicBezTo>
                    <a:cubicBezTo>
                      <a:pt x="556" y="84"/>
                      <a:pt x="556" y="84"/>
                      <a:pt x="556" y="84"/>
                    </a:cubicBezTo>
                    <a:cubicBezTo>
                      <a:pt x="554" y="83"/>
                      <a:pt x="553" y="81"/>
                      <a:pt x="551" y="80"/>
                    </a:cubicBezTo>
                    <a:cubicBezTo>
                      <a:pt x="549" y="79"/>
                      <a:pt x="547" y="79"/>
                      <a:pt x="545" y="78"/>
                    </a:cubicBezTo>
                    <a:cubicBezTo>
                      <a:pt x="545" y="71"/>
                      <a:pt x="545" y="71"/>
                      <a:pt x="545" y="71"/>
                    </a:cubicBezTo>
                    <a:cubicBezTo>
                      <a:pt x="545" y="71"/>
                      <a:pt x="545" y="71"/>
                      <a:pt x="545" y="71"/>
                    </a:cubicBezTo>
                    <a:cubicBezTo>
                      <a:pt x="545" y="71"/>
                      <a:pt x="545" y="71"/>
                      <a:pt x="545" y="71"/>
                    </a:cubicBezTo>
                    <a:cubicBezTo>
                      <a:pt x="545" y="31"/>
                      <a:pt x="545" y="31"/>
                      <a:pt x="545" y="31"/>
                    </a:cubicBezTo>
                    <a:close/>
                    <a:moveTo>
                      <a:pt x="556" y="760"/>
                    </a:moveTo>
                    <a:cubicBezTo>
                      <a:pt x="553" y="761"/>
                      <a:pt x="550" y="762"/>
                      <a:pt x="546" y="763"/>
                    </a:cubicBezTo>
                    <a:cubicBezTo>
                      <a:pt x="546" y="764"/>
                      <a:pt x="546" y="764"/>
                      <a:pt x="545" y="764"/>
                    </a:cubicBezTo>
                    <a:cubicBezTo>
                      <a:pt x="545" y="752"/>
                      <a:pt x="545" y="752"/>
                      <a:pt x="545" y="752"/>
                    </a:cubicBezTo>
                    <a:cubicBezTo>
                      <a:pt x="546" y="752"/>
                      <a:pt x="547" y="753"/>
                      <a:pt x="548" y="753"/>
                    </a:cubicBezTo>
                    <a:cubicBezTo>
                      <a:pt x="550" y="753"/>
                      <a:pt x="553" y="753"/>
                      <a:pt x="556" y="752"/>
                    </a:cubicBezTo>
                    <a:cubicBezTo>
                      <a:pt x="556" y="760"/>
                      <a:pt x="556" y="760"/>
                      <a:pt x="556" y="760"/>
                    </a:cubicBezTo>
                    <a:close/>
                    <a:moveTo>
                      <a:pt x="556" y="159"/>
                    </a:moveTo>
                    <a:cubicBezTo>
                      <a:pt x="556" y="174"/>
                      <a:pt x="556" y="174"/>
                      <a:pt x="556" y="174"/>
                    </a:cubicBezTo>
                    <a:cubicBezTo>
                      <a:pt x="553" y="175"/>
                      <a:pt x="551" y="175"/>
                      <a:pt x="548" y="176"/>
                    </a:cubicBezTo>
                    <a:cubicBezTo>
                      <a:pt x="547" y="174"/>
                      <a:pt x="546" y="173"/>
                      <a:pt x="545" y="172"/>
                    </a:cubicBezTo>
                    <a:cubicBezTo>
                      <a:pt x="545" y="165"/>
                      <a:pt x="545" y="165"/>
                      <a:pt x="545" y="165"/>
                    </a:cubicBezTo>
                    <a:cubicBezTo>
                      <a:pt x="547" y="162"/>
                      <a:pt x="551" y="159"/>
                      <a:pt x="556" y="159"/>
                    </a:cubicBezTo>
                    <a:close/>
                    <a:moveTo>
                      <a:pt x="556" y="226"/>
                    </a:moveTo>
                    <a:cubicBezTo>
                      <a:pt x="556" y="240"/>
                      <a:pt x="556" y="240"/>
                      <a:pt x="556" y="240"/>
                    </a:cubicBezTo>
                    <a:cubicBezTo>
                      <a:pt x="554" y="247"/>
                      <a:pt x="553" y="251"/>
                      <a:pt x="556" y="258"/>
                    </a:cubicBezTo>
                    <a:cubicBezTo>
                      <a:pt x="556" y="266"/>
                      <a:pt x="556" y="266"/>
                      <a:pt x="556" y="266"/>
                    </a:cubicBezTo>
                    <a:cubicBezTo>
                      <a:pt x="555" y="265"/>
                      <a:pt x="554" y="264"/>
                      <a:pt x="553" y="263"/>
                    </a:cubicBezTo>
                    <a:cubicBezTo>
                      <a:pt x="551" y="265"/>
                      <a:pt x="549" y="268"/>
                      <a:pt x="547" y="270"/>
                    </a:cubicBezTo>
                    <a:cubicBezTo>
                      <a:pt x="546" y="270"/>
                      <a:pt x="546" y="271"/>
                      <a:pt x="545" y="271"/>
                    </a:cubicBezTo>
                    <a:cubicBezTo>
                      <a:pt x="545" y="264"/>
                      <a:pt x="545" y="264"/>
                      <a:pt x="545" y="264"/>
                    </a:cubicBezTo>
                    <a:cubicBezTo>
                      <a:pt x="545" y="264"/>
                      <a:pt x="545" y="264"/>
                      <a:pt x="545" y="264"/>
                    </a:cubicBezTo>
                    <a:cubicBezTo>
                      <a:pt x="545" y="264"/>
                      <a:pt x="545" y="264"/>
                      <a:pt x="545" y="264"/>
                    </a:cubicBezTo>
                    <a:cubicBezTo>
                      <a:pt x="545" y="260"/>
                      <a:pt x="545" y="260"/>
                      <a:pt x="545" y="260"/>
                    </a:cubicBezTo>
                    <a:cubicBezTo>
                      <a:pt x="550" y="260"/>
                      <a:pt x="550" y="260"/>
                      <a:pt x="550" y="260"/>
                    </a:cubicBezTo>
                    <a:cubicBezTo>
                      <a:pt x="550" y="258"/>
                      <a:pt x="549" y="256"/>
                      <a:pt x="549" y="254"/>
                    </a:cubicBezTo>
                    <a:cubicBezTo>
                      <a:pt x="548" y="254"/>
                      <a:pt x="546" y="253"/>
                      <a:pt x="545" y="253"/>
                    </a:cubicBezTo>
                    <a:cubicBezTo>
                      <a:pt x="545" y="247"/>
                      <a:pt x="545" y="247"/>
                      <a:pt x="545" y="247"/>
                    </a:cubicBezTo>
                    <a:cubicBezTo>
                      <a:pt x="546" y="248"/>
                      <a:pt x="546" y="248"/>
                      <a:pt x="546" y="249"/>
                    </a:cubicBezTo>
                    <a:cubicBezTo>
                      <a:pt x="550" y="238"/>
                      <a:pt x="553" y="230"/>
                      <a:pt x="545" y="223"/>
                    </a:cubicBezTo>
                    <a:cubicBezTo>
                      <a:pt x="545" y="217"/>
                      <a:pt x="545" y="217"/>
                      <a:pt x="545" y="217"/>
                    </a:cubicBezTo>
                    <a:cubicBezTo>
                      <a:pt x="549" y="220"/>
                      <a:pt x="553" y="223"/>
                      <a:pt x="556" y="226"/>
                    </a:cubicBezTo>
                    <a:close/>
                    <a:moveTo>
                      <a:pt x="556" y="298"/>
                    </a:moveTo>
                    <a:cubicBezTo>
                      <a:pt x="556" y="318"/>
                      <a:pt x="556" y="318"/>
                      <a:pt x="556" y="318"/>
                    </a:cubicBezTo>
                    <a:cubicBezTo>
                      <a:pt x="553" y="319"/>
                      <a:pt x="550" y="321"/>
                      <a:pt x="545" y="321"/>
                    </a:cubicBezTo>
                    <a:cubicBezTo>
                      <a:pt x="545" y="309"/>
                      <a:pt x="545" y="309"/>
                      <a:pt x="545" y="309"/>
                    </a:cubicBezTo>
                    <a:cubicBezTo>
                      <a:pt x="547" y="310"/>
                      <a:pt x="550" y="310"/>
                      <a:pt x="554" y="311"/>
                    </a:cubicBezTo>
                    <a:cubicBezTo>
                      <a:pt x="554" y="309"/>
                      <a:pt x="554" y="308"/>
                      <a:pt x="554" y="306"/>
                    </a:cubicBezTo>
                    <a:cubicBezTo>
                      <a:pt x="548" y="305"/>
                      <a:pt x="548" y="299"/>
                      <a:pt x="547" y="295"/>
                    </a:cubicBezTo>
                    <a:cubicBezTo>
                      <a:pt x="549" y="292"/>
                      <a:pt x="551" y="293"/>
                      <a:pt x="554" y="293"/>
                    </a:cubicBezTo>
                    <a:cubicBezTo>
                      <a:pt x="554" y="295"/>
                      <a:pt x="555" y="297"/>
                      <a:pt x="556" y="298"/>
                    </a:cubicBezTo>
                    <a:close/>
                    <a:moveTo>
                      <a:pt x="556" y="343"/>
                    </a:moveTo>
                    <a:cubicBezTo>
                      <a:pt x="556" y="358"/>
                      <a:pt x="556" y="358"/>
                      <a:pt x="556" y="358"/>
                    </a:cubicBezTo>
                    <a:cubicBezTo>
                      <a:pt x="556" y="357"/>
                      <a:pt x="555" y="357"/>
                      <a:pt x="555" y="356"/>
                    </a:cubicBezTo>
                    <a:cubicBezTo>
                      <a:pt x="552" y="356"/>
                      <a:pt x="550" y="356"/>
                      <a:pt x="548" y="356"/>
                    </a:cubicBezTo>
                    <a:cubicBezTo>
                      <a:pt x="547" y="362"/>
                      <a:pt x="551" y="365"/>
                      <a:pt x="554" y="371"/>
                    </a:cubicBezTo>
                    <a:cubicBezTo>
                      <a:pt x="554" y="371"/>
                      <a:pt x="555" y="371"/>
                      <a:pt x="556" y="370"/>
                    </a:cubicBezTo>
                    <a:cubicBezTo>
                      <a:pt x="556" y="378"/>
                      <a:pt x="556" y="378"/>
                      <a:pt x="556" y="378"/>
                    </a:cubicBezTo>
                    <a:cubicBezTo>
                      <a:pt x="550" y="378"/>
                      <a:pt x="548" y="375"/>
                      <a:pt x="545" y="369"/>
                    </a:cubicBezTo>
                    <a:cubicBezTo>
                      <a:pt x="545" y="349"/>
                      <a:pt x="545" y="349"/>
                      <a:pt x="545" y="349"/>
                    </a:cubicBezTo>
                    <a:cubicBezTo>
                      <a:pt x="546" y="348"/>
                      <a:pt x="547" y="348"/>
                      <a:pt x="548" y="348"/>
                    </a:cubicBezTo>
                    <a:cubicBezTo>
                      <a:pt x="548" y="346"/>
                      <a:pt x="548" y="345"/>
                      <a:pt x="548" y="344"/>
                    </a:cubicBezTo>
                    <a:cubicBezTo>
                      <a:pt x="545" y="344"/>
                      <a:pt x="545" y="344"/>
                      <a:pt x="545" y="344"/>
                    </a:cubicBezTo>
                    <a:cubicBezTo>
                      <a:pt x="545" y="328"/>
                      <a:pt x="545" y="328"/>
                      <a:pt x="545" y="328"/>
                    </a:cubicBezTo>
                    <a:cubicBezTo>
                      <a:pt x="548" y="328"/>
                      <a:pt x="548" y="328"/>
                      <a:pt x="550" y="330"/>
                    </a:cubicBezTo>
                    <a:cubicBezTo>
                      <a:pt x="551" y="335"/>
                      <a:pt x="552" y="340"/>
                      <a:pt x="556" y="343"/>
                    </a:cubicBezTo>
                    <a:close/>
                    <a:moveTo>
                      <a:pt x="556" y="390"/>
                    </a:moveTo>
                    <a:cubicBezTo>
                      <a:pt x="556" y="394"/>
                      <a:pt x="556" y="394"/>
                      <a:pt x="556" y="394"/>
                    </a:cubicBezTo>
                    <a:cubicBezTo>
                      <a:pt x="554" y="394"/>
                      <a:pt x="552" y="393"/>
                      <a:pt x="550" y="393"/>
                    </a:cubicBezTo>
                    <a:cubicBezTo>
                      <a:pt x="551" y="399"/>
                      <a:pt x="551" y="407"/>
                      <a:pt x="556" y="411"/>
                    </a:cubicBezTo>
                    <a:cubicBezTo>
                      <a:pt x="556" y="411"/>
                      <a:pt x="556" y="411"/>
                      <a:pt x="556" y="411"/>
                    </a:cubicBezTo>
                    <a:cubicBezTo>
                      <a:pt x="556" y="414"/>
                      <a:pt x="556" y="414"/>
                      <a:pt x="556" y="414"/>
                    </a:cubicBezTo>
                    <a:cubicBezTo>
                      <a:pt x="545" y="414"/>
                      <a:pt x="545" y="414"/>
                      <a:pt x="545" y="414"/>
                    </a:cubicBezTo>
                    <a:cubicBezTo>
                      <a:pt x="545" y="411"/>
                      <a:pt x="545" y="411"/>
                      <a:pt x="545" y="411"/>
                    </a:cubicBezTo>
                    <a:cubicBezTo>
                      <a:pt x="547" y="410"/>
                      <a:pt x="548" y="410"/>
                      <a:pt x="550" y="410"/>
                    </a:cubicBezTo>
                    <a:cubicBezTo>
                      <a:pt x="548" y="401"/>
                      <a:pt x="547" y="399"/>
                      <a:pt x="545" y="396"/>
                    </a:cubicBezTo>
                    <a:cubicBezTo>
                      <a:pt x="545" y="390"/>
                      <a:pt x="545" y="390"/>
                      <a:pt x="545" y="390"/>
                    </a:cubicBezTo>
                    <a:cubicBezTo>
                      <a:pt x="556" y="390"/>
                      <a:pt x="556" y="390"/>
                      <a:pt x="556" y="390"/>
                    </a:cubicBezTo>
                    <a:close/>
                    <a:moveTo>
                      <a:pt x="556" y="461"/>
                    </a:moveTo>
                    <a:cubicBezTo>
                      <a:pt x="556" y="471"/>
                      <a:pt x="556" y="471"/>
                      <a:pt x="556" y="471"/>
                    </a:cubicBezTo>
                    <a:cubicBezTo>
                      <a:pt x="552" y="472"/>
                      <a:pt x="549" y="473"/>
                      <a:pt x="545" y="474"/>
                    </a:cubicBezTo>
                    <a:cubicBezTo>
                      <a:pt x="545" y="449"/>
                      <a:pt x="545" y="449"/>
                      <a:pt x="545" y="449"/>
                    </a:cubicBezTo>
                    <a:cubicBezTo>
                      <a:pt x="548" y="454"/>
                      <a:pt x="551" y="458"/>
                      <a:pt x="556" y="461"/>
                    </a:cubicBezTo>
                    <a:cubicBezTo>
                      <a:pt x="556" y="461"/>
                      <a:pt x="556" y="461"/>
                      <a:pt x="556" y="461"/>
                    </a:cubicBezTo>
                    <a:close/>
                    <a:moveTo>
                      <a:pt x="556" y="492"/>
                    </a:moveTo>
                    <a:cubicBezTo>
                      <a:pt x="556" y="508"/>
                      <a:pt x="556" y="508"/>
                      <a:pt x="556" y="508"/>
                    </a:cubicBezTo>
                    <a:cubicBezTo>
                      <a:pt x="554" y="505"/>
                      <a:pt x="553" y="503"/>
                      <a:pt x="553" y="499"/>
                    </a:cubicBezTo>
                    <a:cubicBezTo>
                      <a:pt x="554" y="497"/>
                      <a:pt x="555" y="495"/>
                      <a:pt x="556" y="492"/>
                    </a:cubicBezTo>
                    <a:close/>
                    <a:moveTo>
                      <a:pt x="556" y="539"/>
                    </a:moveTo>
                    <a:cubicBezTo>
                      <a:pt x="556" y="547"/>
                      <a:pt x="556" y="547"/>
                      <a:pt x="556" y="547"/>
                    </a:cubicBezTo>
                    <a:cubicBezTo>
                      <a:pt x="554" y="548"/>
                      <a:pt x="552" y="550"/>
                      <a:pt x="550" y="553"/>
                    </a:cubicBezTo>
                    <a:cubicBezTo>
                      <a:pt x="554" y="554"/>
                      <a:pt x="554" y="554"/>
                      <a:pt x="556" y="555"/>
                    </a:cubicBezTo>
                    <a:cubicBezTo>
                      <a:pt x="556" y="560"/>
                      <a:pt x="556" y="560"/>
                      <a:pt x="556" y="560"/>
                    </a:cubicBezTo>
                    <a:cubicBezTo>
                      <a:pt x="552" y="559"/>
                      <a:pt x="549" y="559"/>
                      <a:pt x="545" y="560"/>
                    </a:cubicBezTo>
                    <a:cubicBezTo>
                      <a:pt x="545" y="550"/>
                      <a:pt x="545" y="550"/>
                      <a:pt x="545" y="550"/>
                    </a:cubicBezTo>
                    <a:cubicBezTo>
                      <a:pt x="550" y="546"/>
                      <a:pt x="552" y="541"/>
                      <a:pt x="545" y="539"/>
                    </a:cubicBezTo>
                    <a:cubicBezTo>
                      <a:pt x="545" y="539"/>
                      <a:pt x="545" y="539"/>
                      <a:pt x="545" y="539"/>
                    </a:cubicBezTo>
                    <a:cubicBezTo>
                      <a:pt x="545" y="533"/>
                      <a:pt x="545" y="533"/>
                      <a:pt x="545" y="533"/>
                    </a:cubicBezTo>
                    <a:cubicBezTo>
                      <a:pt x="552" y="540"/>
                      <a:pt x="552" y="540"/>
                      <a:pt x="552" y="540"/>
                    </a:cubicBezTo>
                    <a:cubicBezTo>
                      <a:pt x="554" y="540"/>
                      <a:pt x="555" y="540"/>
                      <a:pt x="556" y="539"/>
                    </a:cubicBezTo>
                    <a:cubicBezTo>
                      <a:pt x="556" y="539"/>
                      <a:pt x="556" y="539"/>
                      <a:pt x="556" y="539"/>
                    </a:cubicBezTo>
                    <a:close/>
                    <a:moveTo>
                      <a:pt x="556" y="569"/>
                    </a:moveTo>
                    <a:cubicBezTo>
                      <a:pt x="556" y="577"/>
                      <a:pt x="556" y="577"/>
                      <a:pt x="556" y="577"/>
                    </a:cubicBezTo>
                    <a:cubicBezTo>
                      <a:pt x="553" y="580"/>
                      <a:pt x="549" y="584"/>
                      <a:pt x="545" y="587"/>
                    </a:cubicBezTo>
                    <a:cubicBezTo>
                      <a:pt x="545" y="580"/>
                      <a:pt x="545" y="580"/>
                      <a:pt x="545" y="580"/>
                    </a:cubicBezTo>
                    <a:cubicBezTo>
                      <a:pt x="547" y="579"/>
                      <a:pt x="548" y="578"/>
                      <a:pt x="550" y="576"/>
                    </a:cubicBezTo>
                    <a:cubicBezTo>
                      <a:pt x="548" y="576"/>
                      <a:pt x="547" y="575"/>
                      <a:pt x="545" y="575"/>
                    </a:cubicBezTo>
                    <a:cubicBezTo>
                      <a:pt x="545" y="569"/>
                      <a:pt x="545" y="569"/>
                      <a:pt x="545" y="569"/>
                    </a:cubicBezTo>
                    <a:cubicBezTo>
                      <a:pt x="551" y="571"/>
                      <a:pt x="551" y="571"/>
                      <a:pt x="551" y="571"/>
                    </a:cubicBezTo>
                    <a:cubicBezTo>
                      <a:pt x="553" y="570"/>
                      <a:pt x="555" y="570"/>
                      <a:pt x="556" y="569"/>
                    </a:cubicBezTo>
                    <a:close/>
                    <a:moveTo>
                      <a:pt x="556" y="710"/>
                    </a:moveTo>
                    <a:cubicBezTo>
                      <a:pt x="556" y="719"/>
                      <a:pt x="556" y="719"/>
                      <a:pt x="556" y="719"/>
                    </a:cubicBezTo>
                    <a:cubicBezTo>
                      <a:pt x="554" y="720"/>
                      <a:pt x="552" y="721"/>
                      <a:pt x="550" y="722"/>
                    </a:cubicBezTo>
                    <a:cubicBezTo>
                      <a:pt x="552" y="723"/>
                      <a:pt x="554" y="725"/>
                      <a:pt x="556" y="726"/>
                    </a:cubicBezTo>
                    <a:cubicBezTo>
                      <a:pt x="556" y="737"/>
                      <a:pt x="556" y="737"/>
                      <a:pt x="556" y="737"/>
                    </a:cubicBezTo>
                    <a:cubicBezTo>
                      <a:pt x="553" y="735"/>
                      <a:pt x="549" y="733"/>
                      <a:pt x="545" y="731"/>
                    </a:cubicBezTo>
                    <a:cubicBezTo>
                      <a:pt x="545" y="717"/>
                      <a:pt x="545" y="717"/>
                      <a:pt x="545" y="717"/>
                    </a:cubicBezTo>
                    <a:cubicBezTo>
                      <a:pt x="549" y="714"/>
                      <a:pt x="552" y="712"/>
                      <a:pt x="556" y="710"/>
                    </a:cubicBezTo>
                    <a:close/>
                    <a:moveTo>
                      <a:pt x="545" y="496"/>
                    </a:moveTo>
                    <a:cubicBezTo>
                      <a:pt x="545" y="483"/>
                      <a:pt x="545" y="483"/>
                      <a:pt x="545" y="483"/>
                    </a:cubicBezTo>
                    <a:cubicBezTo>
                      <a:pt x="548" y="485"/>
                      <a:pt x="547" y="490"/>
                      <a:pt x="547" y="495"/>
                    </a:cubicBezTo>
                    <a:lnTo>
                      <a:pt x="545" y="496"/>
                    </a:lnTo>
                    <a:close/>
                    <a:moveTo>
                      <a:pt x="539" y="27"/>
                    </a:moveTo>
                    <a:cubicBezTo>
                      <a:pt x="541" y="29"/>
                      <a:pt x="544" y="30"/>
                      <a:pt x="545" y="31"/>
                    </a:cubicBezTo>
                    <a:cubicBezTo>
                      <a:pt x="545" y="71"/>
                      <a:pt x="545" y="71"/>
                      <a:pt x="545" y="71"/>
                    </a:cubicBezTo>
                    <a:cubicBezTo>
                      <a:pt x="545" y="56"/>
                      <a:pt x="546" y="46"/>
                      <a:pt x="539" y="38"/>
                    </a:cubicBezTo>
                    <a:cubicBezTo>
                      <a:pt x="539" y="27"/>
                      <a:pt x="539" y="27"/>
                      <a:pt x="539" y="27"/>
                    </a:cubicBezTo>
                    <a:close/>
                    <a:moveTo>
                      <a:pt x="545" y="764"/>
                    </a:moveTo>
                    <a:cubicBezTo>
                      <a:pt x="544" y="765"/>
                      <a:pt x="541" y="766"/>
                      <a:pt x="539" y="767"/>
                    </a:cubicBezTo>
                    <a:cubicBezTo>
                      <a:pt x="539" y="749"/>
                      <a:pt x="539" y="749"/>
                      <a:pt x="539" y="749"/>
                    </a:cubicBezTo>
                    <a:cubicBezTo>
                      <a:pt x="541" y="750"/>
                      <a:pt x="543" y="751"/>
                      <a:pt x="545" y="752"/>
                    </a:cubicBezTo>
                    <a:cubicBezTo>
                      <a:pt x="545" y="764"/>
                      <a:pt x="545" y="764"/>
                      <a:pt x="545" y="764"/>
                    </a:cubicBezTo>
                    <a:close/>
                    <a:moveTo>
                      <a:pt x="545" y="71"/>
                    </a:moveTo>
                    <a:cubicBezTo>
                      <a:pt x="543" y="70"/>
                      <a:pt x="541" y="69"/>
                      <a:pt x="539" y="68"/>
                    </a:cubicBezTo>
                    <a:cubicBezTo>
                      <a:pt x="539" y="76"/>
                      <a:pt x="539" y="76"/>
                      <a:pt x="539" y="76"/>
                    </a:cubicBezTo>
                    <a:cubicBezTo>
                      <a:pt x="541" y="77"/>
                      <a:pt x="543" y="78"/>
                      <a:pt x="545" y="78"/>
                    </a:cubicBezTo>
                    <a:cubicBezTo>
                      <a:pt x="545" y="71"/>
                      <a:pt x="545" y="71"/>
                      <a:pt x="545" y="71"/>
                    </a:cubicBezTo>
                    <a:close/>
                    <a:moveTo>
                      <a:pt x="545" y="165"/>
                    </a:moveTo>
                    <a:cubicBezTo>
                      <a:pt x="545" y="172"/>
                      <a:pt x="545" y="172"/>
                      <a:pt x="545" y="172"/>
                    </a:cubicBezTo>
                    <a:cubicBezTo>
                      <a:pt x="544" y="169"/>
                      <a:pt x="544" y="167"/>
                      <a:pt x="545" y="165"/>
                    </a:cubicBezTo>
                    <a:close/>
                    <a:moveTo>
                      <a:pt x="545" y="217"/>
                    </a:moveTo>
                    <a:cubicBezTo>
                      <a:pt x="545" y="223"/>
                      <a:pt x="545" y="223"/>
                      <a:pt x="545" y="223"/>
                    </a:cubicBezTo>
                    <a:cubicBezTo>
                      <a:pt x="544" y="222"/>
                      <a:pt x="544" y="221"/>
                      <a:pt x="542" y="220"/>
                    </a:cubicBezTo>
                    <a:cubicBezTo>
                      <a:pt x="540" y="231"/>
                      <a:pt x="537" y="240"/>
                      <a:pt x="545" y="247"/>
                    </a:cubicBezTo>
                    <a:cubicBezTo>
                      <a:pt x="545" y="253"/>
                      <a:pt x="545" y="253"/>
                      <a:pt x="545" y="253"/>
                    </a:cubicBezTo>
                    <a:cubicBezTo>
                      <a:pt x="543" y="252"/>
                      <a:pt x="542" y="251"/>
                      <a:pt x="539" y="250"/>
                    </a:cubicBezTo>
                    <a:cubicBezTo>
                      <a:pt x="539" y="212"/>
                      <a:pt x="539" y="212"/>
                      <a:pt x="539" y="212"/>
                    </a:cubicBezTo>
                    <a:cubicBezTo>
                      <a:pt x="541" y="214"/>
                      <a:pt x="544" y="215"/>
                      <a:pt x="545" y="217"/>
                    </a:cubicBezTo>
                    <a:close/>
                    <a:moveTo>
                      <a:pt x="545" y="260"/>
                    </a:moveTo>
                    <a:cubicBezTo>
                      <a:pt x="545" y="264"/>
                      <a:pt x="545" y="264"/>
                      <a:pt x="545" y="264"/>
                    </a:cubicBezTo>
                    <a:cubicBezTo>
                      <a:pt x="544" y="264"/>
                      <a:pt x="542" y="262"/>
                      <a:pt x="539" y="261"/>
                    </a:cubicBezTo>
                    <a:cubicBezTo>
                      <a:pt x="539" y="257"/>
                      <a:pt x="539" y="257"/>
                      <a:pt x="539" y="257"/>
                    </a:cubicBezTo>
                    <a:cubicBezTo>
                      <a:pt x="541" y="258"/>
                      <a:pt x="542" y="259"/>
                      <a:pt x="544" y="260"/>
                    </a:cubicBezTo>
                    <a:cubicBezTo>
                      <a:pt x="545" y="260"/>
                      <a:pt x="545" y="260"/>
                      <a:pt x="545" y="260"/>
                    </a:cubicBezTo>
                    <a:close/>
                    <a:moveTo>
                      <a:pt x="545" y="264"/>
                    </a:moveTo>
                    <a:cubicBezTo>
                      <a:pt x="545" y="271"/>
                      <a:pt x="545" y="271"/>
                      <a:pt x="545" y="271"/>
                    </a:cubicBezTo>
                    <a:cubicBezTo>
                      <a:pt x="543" y="272"/>
                      <a:pt x="541" y="274"/>
                      <a:pt x="539" y="275"/>
                    </a:cubicBezTo>
                    <a:cubicBezTo>
                      <a:pt x="539" y="269"/>
                      <a:pt x="539" y="269"/>
                      <a:pt x="539" y="269"/>
                    </a:cubicBezTo>
                    <a:cubicBezTo>
                      <a:pt x="542" y="268"/>
                      <a:pt x="545" y="267"/>
                      <a:pt x="545" y="264"/>
                    </a:cubicBezTo>
                    <a:close/>
                    <a:moveTo>
                      <a:pt x="545" y="309"/>
                    </a:moveTo>
                    <a:cubicBezTo>
                      <a:pt x="545" y="321"/>
                      <a:pt x="545" y="321"/>
                      <a:pt x="545" y="321"/>
                    </a:cubicBezTo>
                    <a:cubicBezTo>
                      <a:pt x="545" y="321"/>
                      <a:pt x="545" y="320"/>
                      <a:pt x="544" y="320"/>
                    </a:cubicBezTo>
                    <a:cubicBezTo>
                      <a:pt x="543" y="318"/>
                      <a:pt x="541" y="316"/>
                      <a:pt x="540" y="314"/>
                    </a:cubicBezTo>
                    <a:cubicBezTo>
                      <a:pt x="539" y="314"/>
                      <a:pt x="539" y="314"/>
                      <a:pt x="539" y="314"/>
                    </a:cubicBezTo>
                    <a:cubicBezTo>
                      <a:pt x="539" y="304"/>
                      <a:pt x="539" y="304"/>
                      <a:pt x="539" y="304"/>
                    </a:cubicBezTo>
                    <a:cubicBezTo>
                      <a:pt x="542" y="306"/>
                      <a:pt x="543" y="308"/>
                      <a:pt x="545" y="309"/>
                    </a:cubicBezTo>
                    <a:close/>
                    <a:moveTo>
                      <a:pt x="545" y="328"/>
                    </a:moveTo>
                    <a:cubicBezTo>
                      <a:pt x="545" y="344"/>
                      <a:pt x="545" y="344"/>
                      <a:pt x="545" y="344"/>
                    </a:cubicBezTo>
                    <a:cubicBezTo>
                      <a:pt x="544" y="344"/>
                      <a:pt x="542" y="344"/>
                      <a:pt x="541" y="344"/>
                    </a:cubicBezTo>
                    <a:cubicBezTo>
                      <a:pt x="541" y="346"/>
                      <a:pt x="541" y="348"/>
                      <a:pt x="542" y="350"/>
                    </a:cubicBezTo>
                    <a:cubicBezTo>
                      <a:pt x="545" y="349"/>
                      <a:pt x="545" y="349"/>
                      <a:pt x="545" y="349"/>
                    </a:cubicBezTo>
                    <a:cubicBezTo>
                      <a:pt x="545" y="369"/>
                      <a:pt x="545" y="369"/>
                      <a:pt x="545" y="369"/>
                    </a:cubicBezTo>
                    <a:cubicBezTo>
                      <a:pt x="545" y="367"/>
                      <a:pt x="544" y="365"/>
                      <a:pt x="543" y="363"/>
                    </a:cubicBezTo>
                    <a:cubicBezTo>
                      <a:pt x="542" y="363"/>
                      <a:pt x="541" y="363"/>
                      <a:pt x="540" y="363"/>
                    </a:cubicBezTo>
                    <a:cubicBezTo>
                      <a:pt x="540" y="364"/>
                      <a:pt x="540" y="365"/>
                      <a:pt x="539" y="366"/>
                    </a:cubicBezTo>
                    <a:cubicBezTo>
                      <a:pt x="539" y="334"/>
                      <a:pt x="539" y="334"/>
                      <a:pt x="539" y="334"/>
                    </a:cubicBezTo>
                    <a:cubicBezTo>
                      <a:pt x="542" y="331"/>
                      <a:pt x="543" y="330"/>
                      <a:pt x="544" y="328"/>
                    </a:cubicBezTo>
                    <a:cubicBezTo>
                      <a:pt x="544" y="328"/>
                      <a:pt x="545" y="328"/>
                      <a:pt x="545" y="328"/>
                    </a:cubicBezTo>
                    <a:close/>
                    <a:moveTo>
                      <a:pt x="545" y="390"/>
                    </a:moveTo>
                    <a:cubicBezTo>
                      <a:pt x="545" y="396"/>
                      <a:pt x="545" y="396"/>
                      <a:pt x="545" y="396"/>
                    </a:cubicBezTo>
                    <a:cubicBezTo>
                      <a:pt x="545" y="395"/>
                      <a:pt x="545" y="395"/>
                      <a:pt x="544" y="394"/>
                    </a:cubicBezTo>
                    <a:cubicBezTo>
                      <a:pt x="539" y="394"/>
                      <a:pt x="539" y="394"/>
                      <a:pt x="539" y="394"/>
                    </a:cubicBezTo>
                    <a:cubicBezTo>
                      <a:pt x="539" y="390"/>
                      <a:pt x="539" y="390"/>
                      <a:pt x="539" y="390"/>
                    </a:cubicBezTo>
                    <a:cubicBezTo>
                      <a:pt x="545" y="390"/>
                      <a:pt x="545" y="390"/>
                      <a:pt x="545" y="390"/>
                    </a:cubicBezTo>
                    <a:close/>
                    <a:moveTo>
                      <a:pt x="545" y="411"/>
                    </a:moveTo>
                    <a:cubicBezTo>
                      <a:pt x="545" y="414"/>
                      <a:pt x="545" y="414"/>
                      <a:pt x="545" y="414"/>
                    </a:cubicBezTo>
                    <a:cubicBezTo>
                      <a:pt x="539" y="414"/>
                      <a:pt x="539" y="414"/>
                      <a:pt x="539" y="414"/>
                    </a:cubicBezTo>
                    <a:cubicBezTo>
                      <a:pt x="539" y="405"/>
                      <a:pt x="539" y="405"/>
                      <a:pt x="539" y="405"/>
                    </a:cubicBezTo>
                    <a:cubicBezTo>
                      <a:pt x="541" y="410"/>
                      <a:pt x="541" y="410"/>
                      <a:pt x="541" y="410"/>
                    </a:cubicBezTo>
                    <a:cubicBezTo>
                      <a:pt x="541" y="410"/>
                      <a:pt x="542" y="411"/>
                      <a:pt x="543" y="411"/>
                    </a:cubicBezTo>
                    <a:cubicBezTo>
                      <a:pt x="544" y="411"/>
                      <a:pt x="544" y="411"/>
                      <a:pt x="545" y="411"/>
                    </a:cubicBezTo>
                    <a:close/>
                    <a:moveTo>
                      <a:pt x="545" y="449"/>
                    </a:moveTo>
                    <a:cubicBezTo>
                      <a:pt x="545" y="474"/>
                      <a:pt x="545" y="474"/>
                      <a:pt x="545" y="474"/>
                    </a:cubicBezTo>
                    <a:cubicBezTo>
                      <a:pt x="543" y="474"/>
                      <a:pt x="541" y="474"/>
                      <a:pt x="539" y="475"/>
                    </a:cubicBezTo>
                    <a:cubicBezTo>
                      <a:pt x="539" y="467"/>
                      <a:pt x="539" y="467"/>
                      <a:pt x="539" y="467"/>
                    </a:cubicBezTo>
                    <a:cubicBezTo>
                      <a:pt x="540" y="467"/>
                      <a:pt x="540" y="467"/>
                      <a:pt x="541" y="467"/>
                    </a:cubicBezTo>
                    <a:cubicBezTo>
                      <a:pt x="541" y="465"/>
                      <a:pt x="541" y="463"/>
                      <a:pt x="541" y="461"/>
                    </a:cubicBezTo>
                    <a:cubicBezTo>
                      <a:pt x="539" y="461"/>
                      <a:pt x="539" y="461"/>
                      <a:pt x="539" y="461"/>
                    </a:cubicBezTo>
                    <a:cubicBezTo>
                      <a:pt x="539" y="423"/>
                      <a:pt x="539" y="423"/>
                      <a:pt x="539" y="423"/>
                    </a:cubicBezTo>
                    <a:cubicBezTo>
                      <a:pt x="540" y="430"/>
                      <a:pt x="542" y="441"/>
                      <a:pt x="545" y="449"/>
                    </a:cubicBezTo>
                    <a:close/>
                    <a:moveTo>
                      <a:pt x="545" y="483"/>
                    </a:moveTo>
                    <a:cubicBezTo>
                      <a:pt x="545" y="496"/>
                      <a:pt x="545" y="496"/>
                      <a:pt x="545" y="496"/>
                    </a:cubicBezTo>
                    <a:cubicBezTo>
                      <a:pt x="544" y="496"/>
                      <a:pt x="544" y="497"/>
                      <a:pt x="543" y="497"/>
                    </a:cubicBezTo>
                    <a:cubicBezTo>
                      <a:pt x="539" y="491"/>
                      <a:pt x="541" y="489"/>
                      <a:pt x="542" y="482"/>
                    </a:cubicBezTo>
                    <a:cubicBezTo>
                      <a:pt x="543" y="482"/>
                      <a:pt x="544" y="482"/>
                      <a:pt x="545" y="483"/>
                    </a:cubicBezTo>
                    <a:close/>
                    <a:moveTo>
                      <a:pt x="545" y="533"/>
                    </a:moveTo>
                    <a:cubicBezTo>
                      <a:pt x="545" y="539"/>
                      <a:pt x="545" y="539"/>
                      <a:pt x="545" y="539"/>
                    </a:cubicBezTo>
                    <a:cubicBezTo>
                      <a:pt x="544" y="543"/>
                      <a:pt x="541" y="546"/>
                      <a:pt x="539" y="549"/>
                    </a:cubicBezTo>
                    <a:cubicBezTo>
                      <a:pt x="539" y="544"/>
                      <a:pt x="539" y="544"/>
                      <a:pt x="539" y="544"/>
                    </a:cubicBezTo>
                    <a:cubicBezTo>
                      <a:pt x="541" y="541"/>
                      <a:pt x="541" y="537"/>
                      <a:pt x="539" y="533"/>
                    </a:cubicBezTo>
                    <a:cubicBezTo>
                      <a:pt x="539" y="527"/>
                      <a:pt x="539" y="527"/>
                      <a:pt x="539" y="527"/>
                    </a:cubicBezTo>
                    <a:cubicBezTo>
                      <a:pt x="545" y="533"/>
                      <a:pt x="545" y="533"/>
                      <a:pt x="545" y="533"/>
                    </a:cubicBezTo>
                    <a:close/>
                    <a:moveTo>
                      <a:pt x="545" y="550"/>
                    </a:moveTo>
                    <a:cubicBezTo>
                      <a:pt x="545" y="560"/>
                      <a:pt x="545" y="560"/>
                      <a:pt x="545" y="560"/>
                    </a:cubicBezTo>
                    <a:cubicBezTo>
                      <a:pt x="544" y="560"/>
                      <a:pt x="541" y="561"/>
                      <a:pt x="539" y="562"/>
                    </a:cubicBezTo>
                    <a:cubicBezTo>
                      <a:pt x="539" y="555"/>
                      <a:pt x="539" y="555"/>
                      <a:pt x="539" y="555"/>
                    </a:cubicBezTo>
                    <a:cubicBezTo>
                      <a:pt x="541" y="554"/>
                      <a:pt x="544" y="552"/>
                      <a:pt x="545" y="550"/>
                    </a:cubicBezTo>
                    <a:close/>
                    <a:moveTo>
                      <a:pt x="545" y="569"/>
                    </a:moveTo>
                    <a:cubicBezTo>
                      <a:pt x="545" y="575"/>
                      <a:pt x="545" y="575"/>
                      <a:pt x="545" y="575"/>
                    </a:cubicBezTo>
                    <a:cubicBezTo>
                      <a:pt x="544" y="574"/>
                      <a:pt x="541" y="573"/>
                      <a:pt x="539" y="573"/>
                    </a:cubicBezTo>
                    <a:cubicBezTo>
                      <a:pt x="539" y="567"/>
                      <a:pt x="539" y="567"/>
                      <a:pt x="539" y="567"/>
                    </a:cubicBezTo>
                    <a:cubicBezTo>
                      <a:pt x="545" y="569"/>
                      <a:pt x="545" y="569"/>
                      <a:pt x="545" y="569"/>
                    </a:cubicBezTo>
                    <a:close/>
                    <a:moveTo>
                      <a:pt x="545" y="580"/>
                    </a:moveTo>
                    <a:cubicBezTo>
                      <a:pt x="545" y="587"/>
                      <a:pt x="545" y="587"/>
                      <a:pt x="545" y="587"/>
                    </a:cubicBezTo>
                    <a:cubicBezTo>
                      <a:pt x="544" y="588"/>
                      <a:pt x="541" y="590"/>
                      <a:pt x="539" y="592"/>
                    </a:cubicBezTo>
                    <a:cubicBezTo>
                      <a:pt x="539" y="583"/>
                      <a:pt x="539" y="583"/>
                      <a:pt x="539" y="583"/>
                    </a:cubicBezTo>
                    <a:cubicBezTo>
                      <a:pt x="542" y="582"/>
                      <a:pt x="544" y="582"/>
                      <a:pt x="545" y="580"/>
                    </a:cubicBezTo>
                    <a:close/>
                    <a:moveTo>
                      <a:pt x="545" y="717"/>
                    </a:moveTo>
                    <a:cubicBezTo>
                      <a:pt x="545" y="731"/>
                      <a:pt x="545" y="731"/>
                      <a:pt x="545" y="731"/>
                    </a:cubicBezTo>
                    <a:cubicBezTo>
                      <a:pt x="544" y="730"/>
                      <a:pt x="541" y="730"/>
                      <a:pt x="539" y="730"/>
                    </a:cubicBezTo>
                    <a:cubicBezTo>
                      <a:pt x="539" y="720"/>
                      <a:pt x="539" y="720"/>
                      <a:pt x="539" y="720"/>
                    </a:cubicBezTo>
                    <a:cubicBezTo>
                      <a:pt x="540" y="720"/>
                      <a:pt x="541" y="720"/>
                      <a:pt x="542" y="720"/>
                    </a:cubicBezTo>
                    <a:cubicBezTo>
                      <a:pt x="543" y="719"/>
                      <a:pt x="544" y="718"/>
                      <a:pt x="545" y="717"/>
                    </a:cubicBezTo>
                    <a:close/>
                    <a:moveTo>
                      <a:pt x="534" y="25"/>
                    </a:moveTo>
                    <a:cubicBezTo>
                      <a:pt x="535" y="25"/>
                      <a:pt x="535" y="25"/>
                      <a:pt x="535" y="25"/>
                    </a:cubicBezTo>
                    <a:cubicBezTo>
                      <a:pt x="536" y="25"/>
                      <a:pt x="538" y="26"/>
                      <a:pt x="539" y="27"/>
                    </a:cubicBezTo>
                    <a:cubicBezTo>
                      <a:pt x="539" y="38"/>
                      <a:pt x="539" y="38"/>
                      <a:pt x="539" y="38"/>
                    </a:cubicBezTo>
                    <a:cubicBezTo>
                      <a:pt x="538" y="37"/>
                      <a:pt x="537" y="35"/>
                      <a:pt x="534" y="34"/>
                    </a:cubicBezTo>
                    <a:cubicBezTo>
                      <a:pt x="534" y="25"/>
                      <a:pt x="534" y="25"/>
                      <a:pt x="534" y="25"/>
                    </a:cubicBezTo>
                    <a:close/>
                    <a:moveTo>
                      <a:pt x="539" y="767"/>
                    </a:moveTo>
                    <a:cubicBezTo>
                      <a:pt x="538" y="768"/>
                      <a:pt x="536" y="769"/>
                      <a:pt x="534" y="770"/>
                    </a:cubicBezTo>
                    <a:cubicBezTo>
                      <a:pt x="534" y="761"/>
                      <a:pt x="534" y="761"/>
                      <a:pt x="534" y="761"/>
                    </a:cubicBezTo>
                    <a:cubicBezTo>
                      <a:pt x="536" y="761"/>
                      <a:pt x="537" y="760"/>
                      <a:pt x="538" y="760"/>
                    </a:cubicBezTo>
                    <a:cubicBezTo>
                      <a:pt x="537" y="759"/>
                      <a:pt x="536" y="757"/>
                      <a:pt x="534" y="756"/>
                    </a:cubicBezTo>
                    <a:cubicBezTo>
                      <a:pt x="534" y="745"/>
                      <a:pt x="534" y="745"/>
                      <a:pt x="534" y="745"/>
                    </a:cubicBezTo>
                    <a:cubicBezTo>
                      <a:pt x="536" y="746"/>
                      <a:pt x="538" y="747"/>
                      <a:pt x="539" y="749"/>
                    </a:cubicBezTo>
                    <a:cubicBezTo>
                      <a:pt x="539" y="767"/>
                      <a:pt x="539" y="767"/>
                      <a:pt x="539" y="767"/>
                    </a:cubicBezTo>
                    <a:close/>
                    <a:moveTo>
                      <a:pt x="539" y="68"/>
                    </a:moveTo>
                    <a:cubicBezTo>
                      <a:pt x="539" y="76"/>
                      <a:pt x="539" y="76"/>
                      <a:pt x="539" y="76"/>
                    </a:cubicBezTo>
                    <a:cubicBezTo>
                      <a:pt x="538" y="75"/>
                      <a:pt x="536" y="75"/>
                      <a:pt x="534" y="74"/>
                    </a:cubicBezTo>
                    <a:cubicBezTo>
                      <a:pt x="534" y="66"/>
                      <a:pt x="534" y="66"/>
                      <a:pt x="534" y="66"/>
                    </a:cubicBezTo>
                    <a:cubicBezTo>
                      <a:pt x="536" y="67"/>
                      <a:pt x="537" y="67"/>
                      <a:pt x="539" y="68"/>
                    </a:cubicBezTo>
                    <a:close/>
                    <a:moveTo>
                      <a:pt x="539" y="212"/>
                    </a:moveTo>
                    <a:cubicBezTo>
                      <a:pt x="539" y="250"/>
                      <a:pt x="539" y="250"/>
                      <a:pt x="539" y="250"/>
                    </a:cubicBezTo>
                    <a:cubicBezTo>
                      <a:pt x="538" y="249"/>
                      <a:pt x="537" y="249"/>
                      <a:pt x="535" y="249"/>
                    </a:cubicBezTo>
                    <a:cubicBezTo>
                      <a:pt x="535" y="250"/>
                      <a:pt x="535" y="251"/>
                      <a:pt x="534" y="252"/>
                    </a:cubicBezTo>
                    <a:cubicBezTo>
                      <a:pt x="534" y="245"/>
                      <a:pt x="534" y="245"/>
                      <a:pt x="534" y="245"/>
                    </a:cubicBezTo>
                    <a:cubicBezTo>
                      <a:pt x="535" y="245"/>
                      <a:pt x="535" y="245"/>
                      <a:pt x="535" y="245"/>
                    </a:cubicBezTo>
                    <a:cubicBezTo>
                      <a:pt x="535" y="243"/>
                      <a:pt x="535" y="243"/>
                      <a:pt x="535" y="242"/>
                    </a:cubicBezTo>
                    <a:cubicBezTo>
                      <a:pt x="534" y="241"/>
                      <a:pt x="534" y="241"/>
                      <a:pt x="534" y="241"/>
                    </a:cubicBezTo>
                    <a:cubicBezTo>
                      <a:pt x="534" y="229"/>
                      <a:pt x="534" y="229"/>
                      <a:pt x="534" y="229"/>
                    </a:cubicBezTo>
                    <a:cubicBezTo>
                      <a:pt x="535" y="224"/>
                      <a:pt x="536" y="220"/>
                      <a:pt x="534" y="217"/>
                    </a:cubicBezTo>
                    <a:cubicBezTo>
                      <a:pt x="534" y="209"/>
                      <a:pt x="534" y="209"/>
                      <a:pt x="534" y="209"/>
                    </a:cubicBezTo>
                    <a:cubicBezTo>
                      <a:pt x="536" y="210"/>
                      <a:pt x="538" y="211"/>
                      <a:pt x="539" y="212"/>
                    </a:cubicBezTo>
                    <a:close/>
                    <a:moveTo>
                      <a:pt x="539" y="257"/>
                    </a:moveTo>
                    <a:cubicBezTo>
                      <a:pt x="539" y="261"/>
                      <a:pt x="539" y="261"/>
                      <a:pt x="539" y="261"/>
                    </a:cubicBezTo>
                    <a:cubicBezTo>
                      <a:pt x="538" y="260"/>
                      <a:pt x="536" y="259"/>
                      <a:pt x="534" y="258"/>
                    </a:cubicBezTo>
                    <a:cubicBezTo>
                      <a:pt x="534" y="254"/>
                      <a:pt x="534" y="254"/>
                      <a:pt x="534" y="254"/>
                    </a:cubicBezTo>
                    <a:cubicBezTo>
                      <a:pt x="537" y="255"/>
                      <a:pt x="538" y="255"/>
                      <a:pt x="539" y="257"/>
                    </a:cubicBezTo>
                    <a:close/>
                    <a:moveTo>
                      <a:pt x="539" y="269"/>
                    </a:moveTo>
                    <a:cubicBezTo>
                      <a:pt x="539" y="275"/>
                      <a:pt x="539" y="275"/>
                      <a:pt x="539" y="275"/>
                    </a:cubicBezTo>
                    <a:cubicBezTo>
                      <a:pt x="538" y="277"/>
                      <a:pt x="536" y="279"/>
                      <a:pt x="534" y="281"/>
                    </a:cubicBezTo>
                    <a:cubicBezTo>
                      <a:pt x="534" y="276"/>
                      <a:pt x="534" y="276"/>
                      <a:pt x="534" y="276"/>
                    </a:cubicBezTo>
                    <a:cubicBezTo>
                      <a:pt x="535" y="275"/>
                      <a:pt x="536" y="275"/>
                      <a:pt x="537" y="274"/>
                    </a:cubicBezTo>
                    <a:cubicBezTo>
                      <a:pt x="536" y="273"/>
                      <a:pt x="535" y="273"/>
                      <a:pt x="534" y="272"/>
                    </a:cubicBezTo>
                    <a:cubicBezTo>
                      <a:pt x="534" y="268"/>
                      <a:pt x="534" y="268"/>
                      <a:pt x="534" y="268"/>
                    </a:cubicBezTo>
                    <a:cubicBezTo>
                      <a:pt x="535" y="268"/>
                      <a:pt x="536" y="269"/>
                      <a:pt x="537" y="270"/>
                    </a:cubicBezTo>
                    <a:cubicBezTo>
                      <a:pt x="538" y="270"/>
                      <a:pt x="539" y="270"/>
                      <a:pt x="539" y="269"/>
                    </a:cubicBezTo>
                    <a:close/>
                    <a:moveTo>
                      <a:pt x="539" y="304"/>
                    </a:moveTo>
                    <a:cubicBezTo>
                      <a:pt x="539" y="314"/>
                      <a:pt x="539" y="314"/>
                      <a:pt x="539" y="314"/>
                    </a:cubicBezTo>
                    <a:cubicBezTo>
                      <a:pt x="534" y="314"/>
                      <a:pt x="534" y="314"/>
                      <a:pt x="534" y="314"/>
                    </a:cubicBezTo>
                    <a:cubicBezTo>
                      <a:pt x="534" y="302"/>
                      <a:pt x="534" y="302"/>
                      <a:pt x="534" y="302"/>
                    </a:cubicBezTo>
                    <a:cubicBezTo>
                      <a:pt x="535" y="301"/>
                      <a:pt x="536" y="301"/>
                      <a:pt x="537" y="301"/>
                    </a:cubicBezTo>
                    <a:cubicBezTo>
                      <a:pt x="538" y="302"/>
                      <a:pt x="539" y="303"/>
                      <a:pt x="539" y="304"/>
                    </a:cubicBezTo>
                    <a:close/>
                    <a:moveTo>
                      <a:pt x="539" y="334"/>
                    </a:moveTo>
                    <a:cubicBezTo>
                      <a:pt x="539" y="366"/>
                      <a:pt x="539" y="366"/>
                      <a:pt x="539" y="366"/>
                    </a:cubicBezTo>
                    <a:cubicBezTo>
                      <a:pt x="538" y="369"/>
                      <a:pt x="537" y="372"/>
                      <a:pt x="534" y="374"/>
                    </a:cubicBezTo>
                    <a:cubicBezTo>
                      <a:pt x="534" y="361"/>
                      <a:pt x="534" y="361"/>
                      <a:pt x="534" y="361"/>
                    </a:cubicBezTo>
                    <a:cubicBezTo>
                      <a:pt x="535" y="361"/>
                      <a:pt x="535" y="360"/>
                      <a:pt x="536" y="360"/>
                    </a:cubicBezTo>
                    <a:cubicBezTo>
                      <a:pt x="534" y="360"/>
                      <a:pt x="534" y="360"/>
                      <a:pt x="534" y="360"/>
                    </a:cubicBezTo>
                    <a:cubicBezTo>
                      <a:pt x="534" y="340"/>
                      <a:pt x="534" y="340"/>
                      <a:pt x="534" y="340"/>
                    </a:cubicBezTo>
                    <a:cubicBezTo>
                      <a:pt x="537" y="337"/>
                      <a:pt x="538" y="336"/>
                      <a:pt x="539" y="334"/>
                    </a:cubicBezTo>
                    <a:close/>
                    <a:moveTo>
                      <a:pt x="539" y="390"/>
                    </a:moveTo>
                    <a:cubicBezTo>
                      <a:pt x="539" y="394"/>
                      <a:pt x="539" y="394"/>
                      <a:pt x="539" y="394"/>
                    </a:cubicBezTo>
                    <a:cubicBezTo>
                      <a:pt x="537" y="394"/>
                      <a:pt x="537" y="394"/>
                      <a:pt x="537" y="394"/>
                    </a:cubicBezTo>
                    <a:cubicBezTo>
                      <a:pt x="538" y="398"/>
                      <a:pt x="539" y="402"/>
                      <a:pt x="539" y="405"/>
                    </a:cubicBezTo>
                    <a:cubicBezTo>
                      <a:pt x="539" y="414"/>
                      <a:pt x="539" y="414"/>
                      <a:pt x="539" y="414"/>
                    </a:cubicBezTo>
                    <a:cubicBezTo>
                      <a:pt x="534" y="414"/>
                      <a:pt x="534" y="414"/>
                      <a:pt x="534" y="414"/>
                    </a:cubicBezTo>
                    <a:cubicBezTo>
                      <a:pt x="534" y="411"/>
                      <a:pt x="534" y="411"/>
                      <a:pt x="534" y="411"/>
                    </a:cubicBezTo>
                    <a:cubicBezTo>
                      <a:pt x="537" y="411"/>
                      <a:pt x="537" y="411"/>
                      <a:pt x="537" y="411"/>
                    </a:cubicBezTo>
                    <a:cubicBezTo>
                      <a:pt x="536" y="404"/>
                      <a:pt x="535" y="401"/>
                      <a:pt x="534" y="399"/>
                    </a:cubicBezTo>
                    <a:cubicBezTo>
                      <a:pt x="534" y="390"/>
                      <a:pt x="534" y="390"/>
                      <a:pt x="534" y="390"/>
                    </a:cubicBezTo>
                    <a:cubicBezTo>
                      <a:pt x="539" y="390"/>
                      <a:pt x="539" y="390"/>
                      <a:pt x="539" y="390"/>
                    </a:cubicBezTo>
                    <a:close/>
                    <a:moveTo>
                      <a:pt x="539" y="423"/>
                    </a:moveTo>
                    <a:cubicBezTo>
                      <a:pt x="539" y="461"/>
                      <a:pt x="539" y="461"/>
                      <a:pt x="539" y="461"/>
                    </a:cubicBezTo>
                    <a:cubicBezTo>
                      <a:pt x="538" y="461"/>
                      <a:pt x="536" y="461"/>
                      <a:pt x="534" y="461"/>
                    </a:cubicBezTo>
                    <a:cubicBezTo>
                      <a:pt x="534" y="452"/>
                      <a:pt x="534" y="452"/>
                      <a:pt x="534" y="452"/>
                    </a:cubicBezTo>
                    <a:cubicBezTo>
                      <a:pt x="536" y="452"/>
                      <a:pt x="538" y="452"/>
                      <a:pt x="539" y="452"/>
                    </a:cubicBezTo>
                    <a:cubicBezTo>
                      <a:pt x="539" y="447"/>
                      <a:pt x="537" y="444"/>
                      <a:pt x="534" y="440"/>
                    </a:cubicBezTo>
                    <a:cubicBezTo>
                      <a:pt x="534" y="421"/>
                      <a:pt x="534" y="421"/>
                      <a:pt x="534" y="421"/>
                    </a:cubicBezTo>
                    <a:cubicBezTo>
                      <a:pt x="536" y="421"/>
                      <a:pt x="537" y="421"/>
                      <a:pt x="539" y="422"/>
                    </a:cubicBezTo>
                    <a:cubicBezTo>
                      <a:pt x="539" y="423"/>
                      <a:pt x="539" y="423"/>
                      <a:pt x="539" y="423"/>
                    </a:cubicBezTo>
                    <a:close/>
                    <a:moveTo>
                      <a:pt x="539" y="467"/>
                    </a:moveTo>
                    <a:cubicBezTo>
                      <a:pt x="539" y="475"/>
                      <a:pt x="539" y="475"/>
                      <a:pt x="539" y="475"/>
                    </a:cubicBezTo>
                    <a:cubicBezTo>
                      <a:pt x="538" y="475"/>
                      <a:pt x="536" y="476"/>
                      <a:pt x="534" y="476"/>
                    </a:cubicBezTo>
                    <a:cubicBezTo>
                      <a:pt x="534" y="466"/>
                      <a:pt x="534" y="466"/>
                      <a:pt x="534" y="466"/>
                    </a:cubicBezTo>
                    <a:cubicBezTo>
                      <a:pt x="535" y="466"/>
                      <a:pt x="536" y="466"/>
                      <a:pt x="537" y="466"/>
                    </a:cubicBezTo>
                    <a:cubicBezTo>
                      <a:pt x="538" y="467"/>
                      <a:pt x="538" y="467"/>
                      <a:pt x="539" y="467"/>
                    </a:cubicBezTo>
                    <a:close/>
                    <a:moveTo>
                      <a:pt x="539" y="527"/>
                    </a:moveTo>
                    <a:cubicBezTo>
                      <a:pt x="539" y="533"/>
                      <a:pt x="539" y="533"/>
                      <a:pt x="539" y="533"/>
                    </a:cubicBezTo>
                    <a:cubicBezTo>
                      <a:pt x="539" y="532"/>
                      <a:pt x="538" y="531"/>
                      <a:pt x="538" y="530"/>
                    </a:cubicBezTo>
                    <a:cubicBezTo>
                      <a:pt x="537" y="531"/>
                      <a:pt x="535" y="533"/>
                      <a:pt x="534" y="534"/>
                    </a:cubicBezTo>
                    <a:cubicBezTo>
                      <a:pt x="534" y="522"/>
                      <a:pt x="534" y="522"/>
                      <a:pt x="534" y="522"/>
                    </a:cubicBezTo>
                    <a:cubicBezTo>
                      <a:pt x="539" y="527"/>
                      <a:pt x="539" y="527"/>
                      <a:pt x="539" y="527"/>
                    </a:cubicBezTo>
                    <a:close/>
                    <a:moveTo>
                      <a:pt x="539" y="544"/>
                    </a:moveTo>
                    <a:cubicBezTo>
                      <a:pt x="539" y="549"/>
                      <a:pt x="539" y="549"/>
                      <a:pt x="539" y="549"/>
                    </a:cubicBezTo>
                    <a:cubicBezTo>
                      <a:pt x="539" y="551"/>
                      <a:pt x="538" y="553"/>
                      <a:pt x="538" y="556"/>
                    </a:cubicBezTo>
                    <a:cubicBezTo>
                      <a:pt x="539" y="556"/>
                      <a:pt x="539" y="555"/>
                      <a:pt x="539" y="555"/>
                    </a:cubicBezTo>
                    <a:cubicBezTo>
                      <a:pt x="539" y="562"/>
                      <a:pt x="539" y="562"/>
                      <a:pt x="539" y="562"/>
                    </a:cubicBezTo>
                    <a:cubicBezTo>
                      <a:pt x="538" y="563"/>
                      <a:pt x="537" y="565"/>
                      <a:pt x="536" y="566"/>
                    </a:cubicBezTo>
                    <a:cubicBezTo>
                      <a:pt x="539" y="567"/>
                      <a:pt x="539" y="567"/>
                      <a:pt x="539" y="567"/>
                    </a:cubicBezTo>
                    <a:cubicBezTo>
                      <a:pt x="539" y="573"/>
                      <a:pt x="539" y="573"/>
                      <a:pt x="539" y="573"/>
                    </a:cubicBezTo>
                    <a:cubicBezTo>
                      <a:pt x="538" y="572"/>
                      <a:pt x="536" y="572"/>
                      <a:pt x="534" y="572"/>
                    </a:cubicBezTo>
                    <a:cubicBezTo>
                      <a:pt x="534" y="560"/>
                      <a:pt x="534" y="560"/>
                      <a:pt x="534" y="560"/>
                    </a:cubicBezTo>
                    <a:cubicBezTo>
                      <a:pt x="536" y="559"/>
                      <a:pt x="536" y="559"/>
                      <a:pt x="536" y="559"/>
                    </a:cubicBezTo>
                    <a:cubicBezTo>
                      <a:pt x="534" y="557"/>
                      <a:pt x="534" y="557"/>
                      <a:pt x="534" y="557"/>
                    </a:cubicBezTo>
                    <a:cubicBezTo>
                      <a:pt x="534" y="550"/>
                      <a:pt x="534" y="550"/>
                      <a:pt x="534" y="550"/>
                    </a:cubicBezTo>
                    <a:cubicBezTo>
                      <a:pt x="537" y="548"/>
                      <a:pt x="539" y="546"/>
                      <a:pt x="539" y="544"/>
                    </a:cubicBezTo>
                    <a:close/>
                    <a:moveTo>
                      <a:pt x="539" y="583"/>
                    </a:moveTo>
                    <a:cubicBezTo>
                      <a:pt x="539" y="592"/>
                      <a:pt x="539" y="592"/>
                      <a:pt x="539" y="592"/>
                    </a:cubicBezTo>
                    <a:cubicBezTo>
                      <a:pt x="538" y="593"/>
                      <a:pt x="536" y="594"/>
                      <a:pt x="534" y="596"/>
                    </a:cubicBezTo>
                    <a:cubicBezTo>
                      <a:pt x="534" y="583"/>
                      <a:pt x="534" y="583"/>
                      <a:pt x="534" y="583"/>
                    </a:cubicBezTo>
                    <a:cubicBezTo>
                      <a:pt x="537" y="584"/>
                      <a:pt x="537" y="584"/>
                      <a:pt x="537" y="584"/>
                    </a:cubicBezTo>
                    <a:cubicBezTo>
                      <a:pt x="538" y="584"/>
                      <a:pt x="539" y="583"/>
                      <a:pt x="539" y="583"/>
                    </a:cubicBezTo>
                    <a:close/>
                    <a:moveTo>
                      <a:pt x="539" y="720"/>
                    </a:moveTo>
                    <a:cubicBezTo>
                      <a:pt x="539" y="730"/>
                      <a:pt x="539" y="730"/>
                      <a:pt x="539" y="730"/>
                    </a:cubicBezTo>
                    <a:cubicBezTo>
                      <a:pt x="538" y="729"/>
                      <a:pt x="536" y="729"/>
                      <a:pt x="534" y="729"/>
                    </a:cubicBezTo>
                    <a:cubicBezTo>
                      <a:pt x="534" y="721"/>
                      <a:pt x="534" y="721"/>
                      <a:pt x="534" y="721"/>
                    </a:cubicBezTo>
                    <a:cubicBezTo>
                      <a:pt x="536" y="721"/>
                      <a:pt x="538" y="721"/>
                      <a:pt x="539" y="720"/>
                    </a:cubicBezTo>
                    <a:close/>
                    <a:moveTo>
                      <a:pt x="530" y="23"/>
                    </a:moveTo>
                    <a:cubicBezTo>
                      <a:pt x="531" y="24"/>
                      <a:pt x="533" y="24"/>
                      <a:pt x="534" y="25"/>
                    </a:cubicBezTo>
                    <a:cubicBezTo>
                      <a:pt x="534" y="34"/>
                      <a:pt x="534" y="34"/>
                      <a:pt x="534" y="34"/>
                    </a:cubicBezTo>
                    <a:cubicBezTo>
                      <a:pt x="533" y="33"/>
                      <a:pt x="532" y="33"/>
                      <a:pt x="530" y="32"/>
                    </a:cubicBezTo>
                    <a:cubicBezTo>
                      <a:pt x="530" y="23"/>
                      <a:pt x="530" y="23"/>
                      <a:pt x="530" y="23"/>
                    </a:cubicBezTo>
                    <a:close/>
                    <a:moveTo>
                      <a:pt x="534" y="770"/>
                    </a:moveTo>
                    <a:cubicBezTo>
                      <a:pt x="533" y="770"/>
                      <a:pt x="531" y="771"/>
                      <a:pt x="530" y="771"/>
                    </a:cubicBezTo>
                    <a:cubicBezTo>
                      <a:pt x="530" y="763"/>
                      <a:pt x="530" y="763"/>
                      <a:pt x="530" y="763"/>
                    </a:cubicBezTo>
                    <a:cubicBezTo>
                      <a:pt x="531" y="762"/>
                      <a:pt x="533" y="762"/>
                      <a:pt x="534" y="761"/>
                    </a:cubicBezTo>
                    <a:cubicBezTo>
                      <a:pt x="534" y="770"/>
                      <a:pt x="534" y="770"/>
                      <a:pt x="534" y="770"/>
                    </a:cubicBezTo>
                    <a:close/>
                    <a:moveTo>
                      <a:pt x="534" y="66"/>
                    </a:moveTo>
                    <a:cubicBezTo>
                      <a:pt x="534" y="74"/>
                      <a:pt x="534" y="74"/>
                      <a:pt x="534" y="74"/>
                    </a:cubicBezTo>
                    <a:cubicBezTo>
                      <a:pt x="533" y="73"/>
                      <a:pt x="531" y="73"/>
                      <a:pt x="530" y="72"/>
                    </a:cubicBezTo>
                    <a:cubicBezTo>
                      <a:pt x="530" y="62"/>
                      <a:pt x="530" y="62"/>
                      <a:pt x="530" y="62"/>
                    </a:cubicBezTo>
                    <a:cubicBezTo>
                      <a:pt x="531" y="63"/>
                      <a:pt x="533" y="65"/>
                      <a:pt x="534" y="66"/>
                    </a:cubicBezTo>
                    <a:close/>
                    <a:moveTo>
                      <a:pt x="534" y="209"/>
                    </a:moveTo>
                    <a:cubicBezTo>
                      <a:pt x="534" y="217"/>
                      <a:pt x="534" y="217"/>
                      <a:pt x="534" y="217"/>
                    </a:cubicBezTo>
                    <a:cubicBezTo>
                      <a:pt x="534" y="215"/>
                      <a:pt x="532" y="213"/>
                      <a:pt x="530" y="211"/>
                    </a:cubicBezTo>
                    <a:cubicBezTo>
                      <a:pt x="530" y="205"/>
                      <a:pt x="530" y="205"/>
                      <a:pt x="530" y="205"/>
                    </a:cubicBezTo>
                    <a:cubicBezTo>
                      <a:pt x="531" y="207"/>
                      <a:pt x="533" y="207"/>
                      <a:pt x="534" y="209"/>
                    </a:cubicBezTo>
                    <a:close/>
                    <a:moveTo>
                      <a:pt x="534" y="229"/>
                    </a:moveTo>
                    <a:cubicBezTo>
                      <a:pt x="534" y="241"/>
                      <a:pt x="534" y="241"/>
                      <a:pt x="534" y="241"/>
                    </a:cubicBezTo>
                    <a:cubicBezTo>
                      <a:pt x="533" y="241"/>
                      <a:pt x="531" y="241"/>
                      <a:pt x="530" y="240"/>
                    </a:cubicBezTo>
                    <a:cubicBezTo>
                      <a:pt x="530" y="234"/>
                      <a:pt x="530" y="234"/>
                      <a:pt x="530" y="234"/>
                    </a:cubicBezTo>
                    <a:cubicBezTo>
                      <a:pt x="531" y="234"/>
                      <a:pt x="531" y="235"/>
                      <a:pt x="532" y="236"/>
                    </a:cubicBezTo>
                    <a:cubicBezTo>
                      <a:pt x="533" y="233"/>
                      <a:pt x="534" y="231"/>
                      <a:pt x="534" y="229"/>
                    </a:cubicBezTo>
                    <a:close/>
                    <a:moveTo>
                      <a:pt x="534" y="245"/>
                    </a:moveTo>
                    <a:cubicBezTo>
                      <a:pt x="534" y="252"/>
                      <a:pt x="534" y="252"/>
                      <a:pt x="534" y="252"/>
                    </a:cubicBezTo>
                    <a:cubicBezTo>
                      <a:pt x="534" y="252"/>
                      <a:pt x="534" y="253"/>
                      <a:pt x="533" y="253"/>
                    </a:cubicBezTo>
                    <a:cubicBezTo>
                      <a:pt x="534" y="253"/>
                      <a:pt x="534" y="253"/>
                      <a:pt x="534" y="254"/>
                    </a:cubicBezTo>
                    <a:cubicBezTo>
                      <a:pt x="534" y="258"/>
                      <a:pt x="534" y="258"/>
                      <a:pt x="534" y="258"/>
                    </a:cubicBezTo>
                    <a:cubicBezTo>
                      <a:pt x="533" y="258"/>
                      <a:pt x="531" y="257"/>
                      <a:pt x="530" y="257"/>
                    </a:cubicBezTo>
                    <a:cubicBezTo>
                      <a:pt x="530" y="250"/>
                      <a:pt x="530" y="250"/>
                      <a:pt x="530" y="250"/>
                    </a:cubicBezTo>
                    <a:cubicBezTo>
                      <a:pt x="531" y="249"/>
                      <a:pt x="533" y="247"/>
                      <a:pt x="534" y="245"/>
                    </a:cubicBezTo>
                    <a:close/>
                    <a:moveTo>
                      <a:pt x="534" y="268"/>
                    </a:moveTo>
                    <a:cubicBezTo>
                      <a:pt x="534" y="272"/>
                      <a:pt x="534" y="272"/>
                      <a:pt x="534" y="272"/>
                    </a:cubicBezTo>
                    <a:cubicBezTo>
                      <a:pt x="533" y="271"/>
                      <a:pt x="531" y="270"/>
                      <a:pt x="530" y="269"/>
                    </a:cubicBezTo>
                    <a:cubicBezTo>
                      <a:pt x="530" y="265"/>
                      <a:pt x="530" y="265"/>
                      <a:pt x="530" y="265"/>
                    </a:cubicBezTo>
                    <a:cubicBezTo>
                      <a:pt x="531" y="266"/>
                      <a:pt x="533" y="267"/>
                      <a:pt x="534" y="268"/>
                    </a:cubicBezTo>
                    <a:close/>
                    <a:moveTo>
                      <a:pt x="534" y="276"/>
                    </a:moveTo>
                    <a:cubicBezTo>
                      <a:pt x="534" y="281"/>
                      <a:pt x="534" y="281"/>
                      <a:pt x="534" y="281"/>
                    </a:cubicBezTo>
                    <a:cubicBezTo>
                      <a:pt x="533" y="282"/>
                      <a:pt x="531" y="284"/>
                      <a:pt x="530" y="286"/>
                    </a:cubicBezTo>
                    <a:cubicBezTo>
                      <a:pt x="530" y="277"/>
                      <a:pt x="530" y="277"/>
                      <a:pt x="530" y="277"/>
                    </a:cubicBezTo>
                    <a:cubicBezTo>
                      <a:pt x="532" y="277"/>
                      <a:pt x="533" y="277"/>
                      <a:pt x="534" y="276"/>
                    </a:cubicBezTo>
                    <a:close/>
                    <a:moveTo>
                      <a:pt x="534" y="302"/>
                    </a:moveTo>
                    <a:cubicBezTo>
                      <a:pt x="534" y="314"/>
                      <a:pt x="534" y="314"/>
                      <a:pt x="534" y="314"/>
                    </a:cubicBezTo>
                    <a:cubicBezTo>
                      <a:pt x="533" y="314"/>
                      <a:pt x="533" y="314"/>
                      <a:pt x="533" y="314"/>
                    </a:cubicBezTo>
                    <a:cubicBezTo>
                      <a:pt x="533" y="329"/>
                      <a:pt x="533" y="329"/>
                      <a:pt x="531" y="334"/>
                    </a:cubicBezTo>
                    <a:cubicBezTo>
                      <a:pt x="530" y="334"/>
                      <a:pt x="530" y="334"/>
                      <a:pt x="530" y="334"/>
                    </a:cubicBezTo>
                    <a:cubicBezTo>
                      <a:pt x="530" y="304"/>
                      <a:pt x="530" y="304"/>
                      <a:pt x="530" y="304"/>
                    </a:cubicBezTo>
                    <a:cubicBezTo>
                      <a:pt x="531" y="303"/>
                      <a:pt x="533" y="302"/>
                      <a:pt x="534" y="302"/>
                    </a:cubicBezTo>
                    <a:close/>
                    <a:moveTo>
                      <a:pt x="534" y="340"/>
                    </a:moveTo>
                    <a:cubicBezTo>
                      <a:pt x="534" y="360"/>
                      <a:pt x="534" y="360"/>
                      <a:pt x="534" y="360"/>
                    </a:cubicBezTo>
                    <a:cubicBezTo>
                      <a:pt x="530" y="360"/>
                      <a:pt x="530" y="360"/>
                      <a:pt x="530" y="360"/>
                    </a:cubicBezTo>
                    <a:cubicBezTo>
                      <a:pt x="530" y="351"/>
                      <a:pt x="530" y="351"/>
                      <a:pt x="530" y="351"/>
                    </a:cubicBezTo>
                    <a:cubicBezTo>
                      <a:pt x="531" y="351"/>
                      <a:pt x="531" y="351"/>
                      <a:pt x="531" y="351"/>
                    </a:cubicBezTo>
                    <a:cubicBezTo>
                      <a:pt x="532" y="348"/>
                      <a:pt x="532" y="345"/>
                      <a:pt x="533" y="342"/>
                    </a:cubicBezTo>
                    <a:cubicBezTo>
                      <a:pt x="534" y="340"/>
                      <a:pt x="534" y="340"/>
                      <a:pt x="534" y="340"/>
                    </a:cubicBezTo>
                    <a:close/>
                    <a:moveTo>
                      <a:pt x="534" y="361"/>
                    </a:moveTo>
                    <a:cubicBezTo>
                      <a:pt x="534" y="374"/>
                      <a:pt x="534" y="374"/>
                      <a:pt x="534" y="374"/>
                    </a:cubicBezTo>
                    <a:cubicBezTo>
                      <a:pt x="533" y="376"/>
                      <a:pt x="531" y="378"/>
                      <a:pt x="530" y="381"/>
                    </a:cubicBezTo>
                    <a:cubicBezTo>
                      <a:pt x="530" y="381"/>
                      <a:pt x="530" y="381"/>
                      <a:pt x="530" y="381"/>
                    </a:cubicBezTo>
                    <a:cubicBezTo>
                      <a:pt x="530" y="364"/>
                      <a:pt x="530" y="364"/>
                      <a:pt x="530" y="364"/>
                    </a:cubicBezTo>
                    <a:cubicBezTo>
                      <a:pt x="531" y="364"/>
                      <a:pt x="533" y="363"/>
                      <a:pt x="534" y="361"/>
                    </a:cubicBezTo>
                    <a:close/>
                    <a:moveTo>
                      <a:pt x="534" y="390"/>
                    </a:moveTo>
                    <a:cubicBezTo>
                      <a:pt x="534" y="399"/>
                      <a:pt x="534" y="399"/>
                      <a:pt x="534" y="399"/>
                    </a:cubicBezTo>
                    <a:cubicBezTo>
                      <a:pt x="534" y="396"/>
                      <a:pt x="533" y="396"/>
                      <a:pt x="533" y="394"/>
                    </a:cubicBezTo>
                    <a:cubicBezTo>
                      <a:pt x="532" y="394"/>
                      <a:pt x="531" y="394"/>
                      <a:pt x="530" y="394"/>
                    </a:cubicBezTo>
                    <a:cubicBezTo>
                      <a:pt x="530" y="390"/>
                      <a:pt x="530" y="390"/>
                      <a:pt x="530" y="390"/>
                    </a:cubicBezTo>
                    <a:cubicBezTo>
                      <a:pt x="534" y="390"/>
                      <a:pt x="534" y="390"/>
                      <a:pt x="534" y="390"/>
                    </a:cubicBezTo>
                    <a:close/>
                    <a:moveTo>
                      <a:pt x="534" y="411"/>
                    </a:moveTo>
                    <a:cubicBezTo>
                      <a:pt x="534" y="414"/>
                      <a:pt x="534" y="414"/>
                      <a:pt x="534" y="414"/>
                    </a:cubicBezTo>
                    <a:cubicBezTo>
                      <a:pt x="530" y="414"/>
                      <a:pt x="530" y="414"/>
                      <a:pt x="530" y="414"/>
                    </a:cubicBezTo>
                    <a:cubicBezTo>
                      <a:pt x="530" y="410"/>
                      <a:pt x="530" y="410"/>
                      <a:pt x="530" y="410"/>
                    </a:cubicBezTo>
                    <a:cubicBezTo>
                      <a:pt x="530" y="410"/>
                      <a:pt x="531" y="411"/>
                      <a:pt x="531" y="411"/>
                    </a:cubicBezTo>
                    <a:cubicBezTo>
                      <a:pt x="534" y="411"/>
                      <a:pt x="534" y="411"/>
                      <a:pt x="534" y="411"/>
                    </a:cubicBezTo>
                    <a:close/>
                    <a:moveTo>
                      <a:pt x="534" y="421"/>
                    </a:moveTo>
                    <a:cubicBezTo>
                      <a:pt x="534" y="440"/>
                      <a:pt x="534" y="440"/>
                      <a:pt x="534" y="440"/>
                    </a:cubicBezTo>
                    <a:cubicBezTo>
                      <a:pt x="533" y="438"/>
                      <a:pt x="532" y="436"/>
                      <a:pt x="531" y="435"/>
                    </a:cubicBezTo>
                    <a:cubicBezTo>
                      <a:pt x="531" y="430"/>
                      <a:pt x="531" y="427"/>
                      <a:pt x="531" y="423"/>
                    </a:cubicBezTo>
                    <a:cubicBezTo>
                      <a:pt x="533" y="422"/>
                      <a:pt x="533" y="422"/>
                      <a:pt x="534" y="421"/>
                    </a:cubicBezTo>
                    <a:close/>
                    <a:moveTo>
                      <a:pt x="534" y="452"/>
                    </a:moveTo>
                    <a:cubicBezTo>
                      <a:pt x="534" y="461"/>
                      <a:pt x="534" y="461"/>
                      <a:pt x="534" y="461"/>
                    </a:cubicBezTo>
                    <a:cubicBezTo>
                      <a:pt x="533" y="461"/>
                      <a:pt x="531" y="461"/>
                      <a:pt x="530" y="461"/>
                    </a:cubicBezTo>
                    <a:cubicBezTo>
                      <a:pt x="530" y="451"/>
                      <a:pt x="530" y="451"/>
                      <a:pt x="530" y="451"/>
                    </a:cubicBezTo>
                    <a:cubicBezTo>
                      <a:pt x="531" y="451"/>
                      <a:pt x="531" y="451"/>
                      <a:pt x="531" y="452"/>
                    </a:cubicBezTo>
                    <a:cubicBezTo>
                      <a:pt x="534" y="452"/>
                      <a:pt x="534" y="452"/>
                      <a:pt x="534" y="452"/>
                    </a:cubicBezTo>
                    <a:close/>
                    <a:moveTo>
                      <a:pt x="534" y="466"/>
                    </a:moveTo>
                    <a:cubicBezTo>
                      <a:pt x="534" y="476"/>
                      <a:pt x="534" y="476"/>
                      <a:pt x="534" y="476"/>
                    </a:cubicBezTo>
                    <a:cubicBezTo>
                      <a:pt x="533" y="476"/>
                      <a:pt x="531" y="477"/>
                      <a:pt x="530" y="477"/>
                    </a:cubicBezTo>
                    <a:cubicBezTo>
                      <a:pt x="530" y="467"/>
                      <a:pt x="530" y="467"/>
                      <a:pt x="530" y="467"/>
                    </a:cubicBezTo>
                    <a:cubicBezTo>
                      <a:pt x="532" y="467"/>
                      <a:pt x="533" y="466"/>
                      <a:pt x="534" y="466"/>
                    </a:cubicBezTo>
                    <a:close/>
                    <a:moveTo>
                      <a:pt x="534" y="522"/>
                    </a:moveTo>
                    <a:cubicBezTo>
                      <a:pt x="534" y="534"/>
                      <a:pt x="534" y="534"/>
                      <a:pt x="534" y="534"/>
                    </a:cubicBezTo>
                    <a:cubicBezTo>
                      <a:pt x="533" y="537"/>
                      <a:pt x="531" y="539"/>
                      <a:pt x="530" y="541"/>
                    </a:cubicBezTo>
                    <a:cubicBezTo>
                      <a:pt x="530" y="533"/>
                      <a:pt x="530" y="533"/>
                      <a:pt x="530" y="533"/>
                    </a:cubicBezTo>
                    <a:cubicBezTo>
                      <a:pt x="531" y="531"/>
                      <a:pt x="532" y="530"/>
                      <a:pt x="533" y="528"/>
                    </a:cubicBezTo>
                    <a:cubicBezTo>
                      <a:pt x="532" y="526"/>
                      <a:pt x="531" y="524"/>
                      <a:pt x="530" y="523"/>
                    </a:cubicBezTo>
                    <a:cubicBezTo>
                      <a:pt x="530" y="518"/>
                      <a:pt x="530" y="518"/>
                      <a:pt x="530" y="518"/>
                    </a:cubicBezTo>
                    <a:cubicBezTo>
                      <a:pt x="534" y="522"/>
                      <a:pt x="534" y="522"/>
                      <a:pt x="534" y="522"/>
                    </a:cubicBezTo>
                    <a:close/>
                    <a:moveTo>
                      <a:pt x="534" y="550"/>
                    </a:moveTo>
                    <a:cubicBezTo>
                      <a:pt x="534" y="557"/>
                      <a:pt x="534" y="557"/>
                      <a:pt x="534" y="557"/>
                    </a:cubicBezTo>
                    <a:cubicBezTo>
                      <a:pt x="530" y="553"/>
                      <a:pt x="530" y="553"/>
                      <a:pt x="530" y="553"/>
                    </a:cubicBezTo>
                    <a:cubicBezTo>
                      <a:pt x="530" y="547"/>
                      <a:pt x="530" y="547"/>
                      <a:pt x="530" y="547"/>
                    </a:cubicBezTo>
                    <a:cubicBezTo>
                      <a:pt x="531" y="548"/>
                      <a:pt x="531" y="550"/>
                      <a:pt x="532" y="551"/>
                    </a:cubicBezTo>
                    <a:cubicBezTo>
                      <a:pt x="533" y="550"/>
                      <a:pt x="534" y="550"/>
                      <a:pt x="534" y="550"/>
                    </a:cubicBezTo>
                    <a:close/>
                    <a:moveTo>
                      <a:pt x="534" y="560"/>
                    </a:moveTo>
                    <a:cubicBezTo>
                      <a:pt x="534" y="572"/>
                      <a:pt x="534" y="572"/>
                      <a:pt x="534" y="572"/>
                    </a:cubicBezTo>
                    <a:cubicBezTo>
                      <a:pt x="533" y="571"/>
                      <a:pt x="531" y="571"/>
                      <a:pt x="530" y="572"/>
                    </a:cubicBezTo>
                    <a:cubicBezTo>
                      <a:pt x="530" y="566"/>
                      <a:pt x="530" y="566"/>
                      <a:pt x="530" y="566"/>
                    </a:cubicBezTo>
                    <a:cubicBezTo>
                      <a:pt x="531" y="565"/>
                      <a:pt x="531" y="565"/>
                      <a:pt x="531" y="565"/>
                    </a:cubicBezTo>
                    <a:cubicBezTo>
                      <a:pt x="532" y="563"/>
                      <a:pt x="532" y="562"/>
                      <a:pt x="534" y="560"/>
                    </a:cubicBezTo>
                    <a:close/>
                    <a:moveTo>
                      <a:pt x="534" y="583"/>
                    </a:moveTo>
                    <a:cubicBezTo>
                      <a:pt x="534" y="596"/>
                      <a:pt x="534" y="596"/>
                      <a:pt x="534" y="596"/>
                    </a:cubicBezTo>
                    <a:cubicBezTo>
                      <a:pt x="533" y="597"/>
                      <a:pt x="531" y="598"/>
                      <a:pt x="530" y="599"/>
                    </a:cubicBezTo>
                    <a:cubicBezTo>
                      <a:pt x="530" y="592"/>
                      <a:pt x="530" y="592"/>
                      <a:pt x="530" y="592"/>
                    </a:cubicBezTo>
                    <a:cubicBezTo>
                      <a:pt x="531" y="591"/>
                      <a:pt x="532" y="590"/>
                      <a:pt x="533" y="589"/>
                    </a:cubicBezTo>
                    <a:cubicBezTo>
                      <a:pt x="532" y="589"/>
                      <a:pt x="531" y="588"/>
                      <a:pt x="530" y="588"/>
                    </a:cubicBezTo>
                    <a:cubicBezTo>
                      <a:pt x="530" y="581"/>
                      <a:pt x="530" y="581"/>
                      <a:pt x="530" y="581"/>
                    </a:cubicBezTo>
                    <a:cubicBezTo>
                      <a:pt x="534" y="583"/>
                      <a:pt x="534" y="583"/>
                      <a:pt x="534" y="583"/>
                    </a:cubicBezTo>
                    <a:close/>
                    <a:moveTo>
                      <a:pt x="534" y="721"/>
                    </a:moveTo>
                    <a:cubicBezTo>
                      <a:pt x="534" y="729"/>
                      <a:pt x="534" y="729"/>
                      <a:pt x="534" y="729"/>
                    </a:cubicBezTo>
                    <a:cubicBezTo>
                      <a:pt x="533" y="729"/>
                      <a:pt x="531" y="730"/>
                      <a:pt x="530" y="730"/>
                    </a:cubicBezTo>
                    <a:cubicBezTo>
                      <a:pt x="530" y="723"/>
                      <a:pt x="530" y="723"/>
                      <a:pt x="530" y="723"/>
                    </a:cubicBezTo>
                    <a:cubicBezTo>
                      <a:pt x="531" y="722"/>
                      <a:pt x="533" y="722"/>
                      <a:pt x="534" y="721"/>
                    </a:cubicBezTo>
                    <a:close/>
                    <a:moveTo>
                      <a:pt x="534" y="745"/>
                    </a:moveTo>
                    <a:cubicBezTo>
                      <a:pt x="534" y="756"/>
                      <a:pt x="534" y="756"/>
                      <a:pt x="534" y="756"/>
                    </a:cubicBezTo>
                    <a:cubicBezTo>
                      <a:pt x="533" y="755"/>
                      <a:pt x="531" y="754"/>
                      <a:pt x="530" y="753"/>
                    </a:cubicBezTo>
                    <a:cubicBezTo>
                      <a:pt x="530" y="742"/>
                      <a:pt x="530" y="742"/>
                      <a:pt x="530" y="742"/>
                    </a:cubicBezTo>
                    <a:cubicBezTo>
                      <a:pt x="531" y="743"/>
                      <a:pt x="533" y="744"/>
                      <a:pt x="534" y="745"/>
                    </a:cubicBezTo>
                    <a:close/>
                    <a:moveTo>
                      <a:pt x="522" y="21"/>
                    </a:moveTo>
                    <a:cubicBezTo>
                      <a:pt x="524" y="22"/>
                      <a:pt x="527" y="23"/>
                      <a:pt x="530" y="23"/>
                    </a:cubicBezTo>
                    <a:cubicBezTo>
                      <a:pt x="530" y="32"/>
                      <a:pt x="530" y="32"/>
                      <a:pt x="530" y="32"/>
                    </a:cubicBezTo>
                    <a:cubicBezTo>
                      <a:pt x="528" y="31"/>
                      <a:pt x="525" y="30"/>
                      <a:pt x="522" y="29"/>
                    </a:cubicBezTo>
                    <a:cubicBezTo>
                      <a:pt x="522" y="21"/>
                      <a:pt x="522" y="21"/>
                      <a:pt x="522" y="21"/>
                    </a:cubicBezTo>
                    <a:close/>
                    <a:moveTo>
                      <a:pt x="530" y="771"/>
                    </a:moveTo>
                    <a:cubicBezTo>
                      <a:pt x="527" y="772"/>
                      <a:pt x="524" y="773"/>
                      <a:pt x="522" y="774"/>
                    </a:cubicBezTo>
                    <a:cubicBezTo>
                      <a:pt x="522" y="764"/>
                      <a:pt x="522" y="764"/>
                      <a:pt x="522" y="764"/>
                    </a:cubicBezTo>
                    <a:cubicBezTo>
                      <a:pt x="524" y="764"/>
                      <a:pt x="527" y="763"/>
                      <a:pt x="530" y="763"/>
                    </a:cubicBezTo>
                    <a:cubicBezTo>
                      <a:pt x="530" y="771"/>
                      <a:pt x="530" y="771"/>
                      <a:pt x="530" y="771"/>
                    </a:cubicBezTo>
                    <a:close/>
                    <a:moveTo>
                      <a:pt x="530" y="62"/>
                    </a:moveTo>
                    <a:cubicBezTo>
                      <a:pt x="530" y="72"/>
                      <a:pt x="530" y="72"/>
                      <a:pt x="530" y="72"/>
                    </a:cubicBezTo>
                    <a:cubicBezTo>
                      <a:pt x="527" y="71"/>
                      <a:pt x="524" y="70"/>
                      <a:pt x="522" y="69"/>
                    </a:cubicBezTo>
                    <a:cubicBezTo>
                      <a:pt x="522" y="33"/>
                      <a:pt x="522" y="33"/>
                      <a:pt x="522" y="33"/>
                    </a:cubicBezTo>
                    <a:cubicBezTo>
                      <a:pt x="522" y="35"/>
                      <a:pt x="523" y="41"/>
                      <a:pt x="526" y="53"/>
                    </a:cubicBezTo>
                    <a:cubicBezTo>
                      <a:pt x="527" y="57"/>
                      <a:pt x="529" y="60"/>
                      <a:pt x="530" y="62"/>
                    </a:cubicBezTo>
                    <a:close/>
                    <a:moveTo>
                      <a:pt x="530" y="205"/>
                    </a:moveTo>
                    <a:cubicBezTo>
                      <a:pt x="530" y="211"/>
                      <a:pt x="530" y="211"/>
                      <a:pt x="530" y="211"/>
                    </a:cubicBezTo>
                    <a:cubicBezTo>
                      <a:pt x="529" y="211"/>
                      <a:pt x="528" y="210"/>
                      <a:pt x="526" y="209"/>
                    </a:cubicBezTo>
                    <a:cubicBezTo>
                      <a:pt x="526" y="216"/>
                      <a:pt x="526" y="223"/>
                      <a:pt x="526" y="230"/>
                    </a:cubicBezTo>
                    <a:cubicBezTo>
                      <a:pt x="527" y="231"/>
                      <a:pt x="529" y="232"/>
                      <a:pt x="530" y="234"/>
                    </a:cubicBezTo>
                    <a:cubicBezTo>
                      <a:pt x="530" y="240"/>
                      <a:pt x="530" y="240"/>
                      <a:pt x="530" y="240"/>
                    </a:cubicBezTo>
                    <a:cubicBezTo>
                      <a:pt x="530" y="240"/>
                      <a:pt x="530" y="240"/>
                      <a:pt x="530" y="240"/>
                    </a:cubicBezTo>
                    <a:cubicBezTo>
                      <a:pt x="527" y="238"/>
                      <a:pt x="524" y="235"/>
                      <a:pt x="522" y="233"/>
                    </a:cubicBezTo>
                    <a:cubicBezTo>
                      <a:pt x="522" y="200"/>
                      <a:pt x="522" y="200"/>
                      <a:pt x="522" y="200"/>
                    </a:cubicBezTo>
                    <a:cubicBezTo>
                      <a:pt x="524" y="202"/>
                      <a:pt x="527" y="204"/>
                      <a:pt x="530" y="205"/>
                    </a:cubicBezTo>
                    <a:close/>
                    <a:moveTo>
                      <a:pt x="530" y="250"/>
                    </a:moveTo>
                    <a:cubicBezTo>
                      <a:pt x="530" y="257"/>
                      <a:pt x="530" y="257"/>
                      <a:pt x="530" y="257"/>
                    </a:cubicBezTo>
                    <a:cubicBezTo>
                      <a:pt x="527" y="257"/>
                      <a:pt x="526" y="258"/>
                      <a:pt x="526" y="262"/>
                    </a:cubicBezTo>
                    <a:cubicBezTo>
                      <a:pt x="530" y="265"/>
                      <a:pt x="530" y="265"/>
                      <a:pt x="530" y="265"/>
                    </a:cubicBezTo>
                    <a:cubicBezTo>
                      <a:pt x="530" y="269"/>
                      <a:pt x="530" y="269"/>
                      <a:pt x="530" y="269"/>
                    </a:cubicBezTo>
                    <a:cubicBezTo>
                      <a:pt x="527" y="267"/>
                      <a:pt x="524" y="266"/>
                      <a:pt x="522" y="266"/>
                    </a:cubicBezTo>
                    <a:cubicBezTo>
                      <a:pt x="522" y="259"/>
                      <a:pt x="522" y="259"/>
                      <a:pt x="522" y="259"/>
                    </a:cubicBezTo>
                    <a:cubicBezTo>
                      <a:pt x="524" y="256"/>
                      <a:pt x="527" y="253"/>
                      <a:pt x="530" y="250"/>
                    </a:cubicBezTo>
                    <a:close/>
                    <a:moveTo>
                      <a:pt x="530" y="277"/>
                    </a:moveTo>
                    <a:cubicBezTo>
                      <a:pt x="530" y="286"/>
                      <a:pt x="530" y="286"/>
                      <a:pt x="530" y="286"/>
                    </a:cubicBezTo>
                    <a:cubicBezTo>
                      <a:pt x="527" y="289"/>
                      <a:pt x="524" y="293"/>
                      <a:pt x="522" y="296"/>
                    </a:cubicBezTo>
                    <a:cubicBezTo>
                      <a:pt x="522" y="286"/>
                      <a:pt x="522" y="286"/>
                      <a:pt x="522" y="286"/>
                    </a:cubicBezTo>
                    <a:cubicBezTo>
                      <a:pt x="523" y="285"/>
                      <a:pt x="525" y="285"/>
                      <a:pt x="527" y="284"/>
                    </a:cubicBezTo>
                    <a:cubicBezTo>
                      <a:pt x="527" y="283"/>
                      <a:pt x="527" y="282"/>
                      <a:pt x="528" y="282"/>
                    </a:cubicBezTo>
                    <a:cubicBezTo>
                      <a:pt x="527" y="281"/>
                      <a:pt x="524" y="280"/>
                      <a:pt x="522" y="278"/>
                    </a:cubicBezTo>
                    <a:cubicBezTo>
                      <a:pt x="522" y="274"/>
                      <a:pt x="522" y="274"/>
                      <a:pt x="522" y="274"/>
                    </a:cubicBezTo>
                    <a:cubicBezTo>
                      <a:pt x="523" y="275"/>
                      <a:pt x="525" y="277"/>
                      <a:pt x="527" y="278"/>
                    </a:cubicBezTo>
                    <a:cubicBezTo>
                      <a:pt x="528" y="278"/>
                      <a:pt x="529" y="278"/>
                      <a:pt x="530" y="277"/>
                    </a:cubicBezTo>
                    <a:close/>
                    <a:moveTo>
                      <a:pt x="530" y="304"/>
                    </a:moveTo>
                    <a:cubicBezTo>
                      <a:pt x="530" y="334"/>
                      <a:pt x="530" y="334"/>
                      <a:pt x="530" y="334"/>
                    </a:cubicBezTo>
                    <a:cubicBezTo>
                      <a:pt x="527" y="336"/>
                      <a:pt x="524" y="338"/>
                      <a:pt x="522" y="339"/>
                    </a:cubicBezTo>
                    <a:cubicBezTo>
                      <a:pt x="522" y="328"/>
                      <a:pt x="522" y="328"/>
                      <a:pt x="522" y="328"/>
                    </a:cubicBezTo>
                    <a:cubicBezTo>
                      <a:pt x="523" y="328"/>
                      <a:pt x="524" y="328"/>
                      <a:pt x="525" y="327"/>
                    </a:cubicBezTo>
                    <a:cubicBezTo>
                      <a:pt x="526" y="320"/>
                      <a:pt x="520" y="318"/>
                      <a:pt x="522" y="311"/>
                    </a:cubicBezTo>
                    <a:cubicBezTo>
                      <a:pt x="524" y="309"/>
                      <a:pt x="527" y="306"/>
                      <a:pt x="530" y="304"/>
                    </a:cubicBezTo>
                    <a:close/>
                    <a:moveTo>
                      <a:pt x="530" y="351"/>
                    </a:moveTo>
                    <a:cubicBezTo>
                      <a:pt x="530" y="360"/>
                      <a:pt x="530" y="360"/>
                      <a:pt x="530" y="360"/>
                    </a:cubicBezTo>
                    <a:cubicBezTo>
                      <a:pt x="524" y="360"/>
                      <a:pt x="524" y="360"/>
                      <a:pt x="524" y="360"/>
                    </a:cubicBezTo>
                    <a:cubicBezTo>
                      <a:pt x="524" y="362"/>
                      <a:pt x="524" y="363"/>
                      <a:pt x="524" y="365"/>
                    </a:cubicBezTo>
                    <a:cubicBezTo>
                      <a:pt x="527" y="365"/>
                      <a:pt x="529" y="365"/>
                      <a:pt x="530" y="364"/>
                    </a:cubicBezTo>
                    <a:cubicBezTo>
                      <a:pt x="530" y="381"/>
                      <a:pt x="530" y="381"/>
                      <a:pt x="530" y="381"/>
                    </a:cubicBezTo>
                    <a:cubicBezTo>
                      <a:pt x="528" y="381"/>
                      <a:pt x="526" y="381"/>
                      <a:pt x="524" y="382"/>
                    </a:cubicBezTo>
                    <a:cubicBezTo>
                      <a:pt x="523" y="380"/>
                      <a:pt x="522" y="378"/>
                      <a:pt x="522" y="377"/>
                    </a:cubicBezTo>
                    <a:cubicBezTo>
                      <a:pt x="522" y="351"/>
                      <a:pt x="522" y="351"/>
                      <a:pt x="522" y="351"/>
                    </a:cubicBezTo>
                    <a:cubicBezTo>
                      <a:pt x="524" y="351"/>
                      <a:pt x="528" y="351"/>
                      <a:pt x="530" y="351"/>
                    </a:cubicBezTo>
                    <a:close/>
                    <a:moveTo>
                      <a:pt x="530" y="390"/>
                    </a:moveTo>
                    <a:cubicBezTo>
                      <a:pt x="530" y="394"/>
                      <a:pt x="530" y="394"/>
                      <a:pt x="530" y="394"/>
                    </a:cubicBezTo>
                    <a:cubicBezTo>
                      <a:pt x="529" y="394"/>
                      <a:pt x="527" y="393"/>
                      <a:pt x="525" y="393"/>
                    </a:cubicBezTo>
                    <a:cubicBezTo>
                      <a:pt x="527" y="399"/>
                      <a:pt x="526" y="406"/>
                      <a:pt x="530" y="410"/>
                    </a:cubicBezTo>
                    <a:cubicBezTo>
                      <a:pt x="530" y="414"/>
                      <a:pt x="530" y="414"/>
                      <a:pt x="530" y="414"/>
                    </a:cubicBezTo>
                    <a:cubicBezTo>
                      <a:pt x="522" y="414"/>
                      <a:pt x="522" y="414"/>
                      <a:pt x="522" y="414"/>
                    </a:cubicBezTo>
                    <a:cubicBezTo>
                      <a:pt x="522" y="411"/>
                      <a:pt x="522" y="411"/>
                      <a:pt x="522" y="411"/>
                    </a:cubicBezTo>
                    <a:cubicBezTo>
                      <a:pt x="524" y="411"/>
                      <a:pt x="524" y="411"/>
                      <a:pt x="524" y="411"/>
                    </a:cubicBezTo>
                    <a:cubicBezTo>
                      <a:pt x="523" y="405"/>
                      <a:pt x="523" y="401"/>
                      <a:pt x="522" y="398"/>
                    </a:cubicBezTo>
                    <a:cubicBezTo>
                      <a:pt x="522" y="390"/>
                      <a:pt x="522" y="390"/>
                      <a:pt x="522" y="390"/>
                    </a:cubicBezTo>
                    <a:cubicBezTo>
                      <a:pt x="530" y="390"/>
                      <a:pt x="530" y="390"/>
                      <a:pt x="530" y="390"/>
                    </a:cubicBezTo>
                    <a:close/>
                    <a:moveTo>
                      <a:pt x="530" y="451"/>
                    </a:moveTo>
                    <a:cubicBezTo>
                      <a:pt x="530" y="461"/>
                      <a:pt x="530" y="461"/>
                      <a:pt x="530" y="461"/>
                    </a:cubicBezTo>
                    <a:cubicBezTo>
                      <a:pt x="527" y="460"/>
                      <a:pt x="524" y="460"/>
                      <a:pt x="522" y="459"/>
                    </a:cubicBezTo>
                    <a:cubicBezTo>
                      <a:pt x="522" y="446"/>
                      <a:pt x="522" y="446"/>
                      <a:pt x="522" y="446"/>
                    </a:cubicBezTo>
                    <a:cubicBezTo>
                      <a:pt x="525" y="447"/>
                      <a:pt x="528" y="449"/>
                      <a:pt x="530" y="451"/>
                    </a:cubicBezTo>
                    <a:close/>
                    <a:moveTo>
                      <a:pt x="530" y="467"/>
                    </a:moveTo>
                    <a:cubicBezTo>
                      <a:pt x="530" y="477"/>
                      <a:pt x="530" y="477"/>
                      <a:pt x="530" y="477"/>
                    </a:cubicBezTo>
                    <a:cubicBezTo>
                      <a:pt x="527" y="478"/>
                      <a:pt x="524" y="479"/>
                      <a:pt x="522" y="480"/>
                    </a:cubicBezTo>
                    <a:cubicBezTo>
                      <a:pt x="522" y="469"/>
                      <a:pt x="522" y="469"/>
                      <a:pt x="522" y="469"/>
                    </a:cubicBezTo>
                    <a:cubicBezTo>
                      <a:pt x="524" y="468"/>
                      <a:pt x="527" y="467"/>
                      <a:pt x="530" y="467"/>
                    </a:cubicBezTo>
                    <a:close/>
                    <a:moveTo>
                      <a:pt x="530" y="518"/>
                    </a:moveTo>
                    <a:cubicBezTo>
                      <a:pt x="530" y="523"/>
                      <a:pt x="530" y="523"/>
                      <a:pt x="530" y="523"/>
                    </a:cubicBezTo>
                    <a:cubicBezTo>
                      <a:pt x="529" y="522"/>
                      <a:pt x="529" y="522"/>
                      <a:pt x="528" y="522"/>
                    </a:cubicBezTo>
                    <a:cubicBezTo>
                      <a:pt x="526" y="526"/>
                      <a:pt x="523" y="529"/>
                      <a:pt x="522" y="533"/>
                    </a:cubicBezTo>
                    <a:cubicBezTo>
                      <a:pt x="522" y="525"/>
                      <a:pt x="522" y="525"/>
                      <a:pt x="522" y="525"/>
                    </a:cubicBezTo>
                    <a:cubicBezTo>
                      <a:pt x="523" y="522"/>
                      <a:pt x="524" y="519"/>
                      <a:pt x="522" y="515"/>
                    </a:cubicBezTo>
                    <a:cubicBezTo>
                      <a:pt x="522" y="509"/>
                      <a:pt x="522" y="509"/>
                      <a:pt x="522" y="509"/>
                    </a:cubicBezTo>
                    <a:cubicBezTo>
                      <a:pt x="530" y="518"/>
                      <a:pt x="530" y="518"/>
                      <a:pt x="530" y="518"/>
                    </a:cubicBezTo>
                    <a:close/>
                    <a:moveTo>
                      <a:pt x="530" y="533"/>
                    </a:moveTo>
                    <a:cubicBezTo>
                      <a:pt x="530" y="541"/>
                      <a:pt x="530" y="541"/>
                      <a:pt x="530" y="541"/>
                    </a:cubicBezTo>
                    <a:cubicBezTo>
                      <a:pt x="529" y="543"/>
                      <a:pt x="529" y="545"/>
                      <a:pt x="530" y="547"/>
                    </a:cubicBezTo>
                    <a:cubicBezTo>
                      <a:pt x="530" y="553"/>
                      <a:pt x="530" y="553"/>
                      <a:pt x="530" y="553"/>
                    </a:cubicBezTo>
                    <a:cubicBezTo>
                      <a:pt x="522" y="544"/>
                      <a:pt x="522" y="544"/>
                      <a:pt x="522" y="544"/>
                    </a:cubicBezTo>
                    <a:cubicBezTo>
                      <a:pt x="522" y="539"/>
                      <a:pt x="522" y="539"/>
                      <a:pt x="522" y="539"/>
                    </a:cubicBezTo>
                    <a:cubicBezTo>
                      <a:pt x="522" y="541"/>
                      <a:pt x="523" y="542"/>
                      <a:pt x="524" y="543"/>
                    </a:cubicBezTo>
                    <a:cubicBezTo>
                      <a:pt x="526" y="539"/>
                      <a:pt x="528" y="536"/>
                      <a:pt x="530" y="533"/>
                    </a:cubicBezTo>
                    <a:close/>
                    <a:moveTo>
                      <a:pt x="530" y="566"/>
                    </a:moveTo>
                    <a:cubicBezTo>
                      <a:pt x="530" y="572"/>
                      <a:pt x="530" y="572"/>
                      <a:pt x="530" y="572"/>
                    </a:cubicBezTo>
                    <a:cubicBezTo>
                      <a:pt x="527" y="572"/>
                      <a:pt x="524" y="574"/>
                      <a:pt x="522" y="578"/>
                    </a:cubicBezTo>
                    <a:cubicBezTo>
                      <a:pt x="524" y="579"/>
                      <a:pt x="527" y="580"/>
                      <a:pt x="530" y="581"/>
                    </a:cubicBezTo>
                    <a:cubicBezTo>
                      <a:pt x="530" y="588"/>
                      <a:pt x="530" y="588"/>
                      <a:pt x="530" y="588"/>
                    </a:cubicBezTo>
                    <a:cubicBezTo>
                      <a:pt x="527" y="586"/>
                      <a:pt x="525" y="586"/>
                      <a:pt x="522" y="584"/>
                    </a:cubicBezTo>
                    <a:cubicBezTo>
                      <a:pt x="522" y="569"/>
                      <a:pt x="522" y="569"/>
                      <a:pt x="522" y="569"/>
                    </a:cubicBezTo>
                    <a:cubicBezTo>
                      <a:pt x="522" y="569"/>
                      <a:pt x="522" y="569"/>
                      <a:pt x="522" y="569"/>
                    </a:cubicBezTo>
                    <a:cubicBezTo>
                      <a:pt x="524" y="568"/>
                      <a:pt x="527" y="567"/>
                      <a:pt x="530" y="566"/>
                    </a:cubicBezTo>
                    <a:close/>
                    <a:moveTo>
                      <a:pt x="530" y="592"/>
                    </a:moveTo>
                    <a:cubicBezTo>
                      <a:pt x="530" y="599"/>
                      <a:pt x="530" y="599"/>
                      <a:pt x="530" y="599"/>
                    </a:cubicBezTo>
                    <a:cubicBezTo>
                      <a:pt x="527" y="601"/>
                      <a:pt x="524" y="603"/>
                      <a:pt x="522" y="605"/>
                    </a:cubicBezTo>
                    <a:cubicBezTo>
                      <a:pt x="522" y="595"/>
                      <a:pt x="522" y="595"/>
                      <a:pt x="522" y="595"/>
                    </a:cubicBezTo>
                    <a:cubicBezTo>
                      <a:pt x="525" y="594"/>
                      <a:pt x="527" y="594"/>
                      <a:pt x="530" y="592"/>
                    </a:cubicBezTo>
                    <a:close/>
                    <a:moveTo>
                      <a:pt x="530" y="723"/>
                    </a:moveTo>
                    <a:cubicBezTo>
                      <a:pt x="530" y="730"/>
                      <a:pt x="530" y="730"/>
                      <a:pt x="530" y="730"/>
                    </a:cubicBezTo>
                    <a:cubicBezTo>
                      <a:pt x="527" y="731"/>
                      <a:pt x="524" y="732"/>
                      <a:pt x="522" y="735"/>
                    </a:cubicBezTo>
                    <a:cubicBezTo>
                      <a:pt x="524" y="737"/>
                      <a:pt x="527" y="740"/>
                      <a:pt x="530" y="742"/>
                    </a:cubicBezTo>
                    <a:cubicBezTo>
                      <a:pt x="530" y="753"/>
                      <a:pt x="530" y="753"/>
                      <a:pt x="530" y="753"/>
                    </a:cubicBezTo>
                    <a:cubicBezTo>
                      <a:pt x="527" y="750"/>
                      <a:pt x="524" y="748"/>
                      <a:pt x="522" y="746"/>
                    </a:cubicBezTo>
                    <a:cubicBezTo>
                      <a:pt x="522" y="726"/>
                      <a:pt x="522" y="726"/>
                      <a:pt x="522" y="726"/>
                    </a:cubicBezTo>
                    <a:cubicBezTo>
                      <a:pt x="524" y="725"/>
                      <a:pt x="527" y="723"/>
                      <a:pt x="530" y="723"/>
                    </a:cubicBezTo>
                    <a:close/>
                    <a:moveTo>
                      <a:pt x="515" y="19"/>
                    </a:moveTo>
                    <a:cubicBezTo>
                      <a:pt x="517" y="20"/>
                      <a:pt x="519" y="20"/>
                      <a:pt x="522" y="21"/>
                    </a:cubicBezTo>
                    <a:cubicBezTo>
                      <a:pt x="522" y="29"/>
                      <a:pt x="522" y="29"/>
                      <a:pt x="522" y="29"/>
                    </a:cubicBezTo>
                    <a:cubicBezTo>
                      <a:pt x="521" y="29"/>
                      <a:pt x="521" y="29"/>
                      <a:pt x="521" y="29"/>
                    </a:cubicBezTo>
                    <a:cubicBezTo>
                      <a:pt x="521" y="30"/>
                      <a:pt x="521" y="30"/>
                      <a:pt x="522" y="33"/>
                    </a:cubicBezTo>
                    <a:cubicBezTo>
                      <a:pt x="522" y="69"/>
                      <a:pt x="522" y="69"/>
                      <a:pt x="522" y="69"/>
                    </a:cubicBezTo>
                    <a:cubicBezTo>
                      <a:pt x="519" y="68"/>
                      <a:pt x="517" y="67"/>
                      <a:pt x="515" y="66"/>
                    </a:cubicBezTo>
                    <a:cubicBezTo>
                      <a:pt x="515" y="59"/>
                      <a:pt x="515" y="59"/>
                      <a:pt x="515" y="59"/>
                    </a:cubicBezTo>
                    <a:cubicBezTo>
                      <a:pt x="515" y="59"/>
                      <a:pt x="516" y="59"/>
                      <a:pt x="516" y="59"/>
                    </a:cubicBezTo>
                    <a:cubicBezTo>
                      <a:pt x="516" y="59"/>
                      <a:pt x="517" y="58"/>
                      <a:pt x="518" y="58"/>
                    </a:cubicBezTo>
                    <a:cubicBezTo>
                      <a:pt x="517" y="55"/>
                      <a:pt x="516" y="54"/>
                      <a:pt x="515" y="43"/>
                    </a:cubicBezTo>
                    <a:cubicBezTo>
                      <a:pt x="515" y="19"/>
                      <a:pt x="515" y="19"/>
                      <a:pt x="515" y="19"/>
                    </a:cubicBezTo>
                    <a:close/>
                    <a:moveTo>
                      <a:pt x="522" y="774"/>
                    </a:moveTo>
                    <a:cubicBezTo>
                      <a:pt x="519" y="775"/>
                      <a:pt x="517" y="775"/>
                      <a:pt x="515" y="776"/>
                    </a:cubicBezTo>
                    <a:cubicBezTo>
                      <a:pt x="515" y="764"/>
                      <a:pt x="515" y="764"/>
                      <a:pt x="515" y="764"/>
                    </a:cubicBezTo>
                    <a:cubicBezTo>
                      <a:pt x="515" y="764"/>
                      <a:pt x="516" y="765"/>
                      <a:pt x="516" y="765"/>
                    </a:cubicBezTo>
                    <a:cubicBezTo>
                      <a:pt x="518" y="765"/>
                      <a:pt x="520" y="765"/>
                      <a:pt x="522" y="764"/>
                    </a:cubicBezTo>
                    <a:cubicBezTo>
                      <a:pt x="522" y="774"/>
                      <a:pt x="522" y="774"/>
                      <a:pt x="522" y="774"/>
                    </a:cubicBezTo>
                    <a:close/>
                    <a:moveTo>
                      <a:pt x="522" y="200"/>
                    </a:moveTo>
                    <a:cubicBezTo>
                      <a:pt x="522" y="233"/>
                      <a:pt x="522" y="233"/>
                      <a:pt x="522" y="233"/>
                    </a:cubicBezTo>
                    <a:cubicBezTo>
                      <a:pt x="519" y="231"/>
                      <a:pt x="517" y="229"/>
                      <a:pt x="515" y="228"/>
                    </a:cubicBezTo>
                    <a:cubicBezTo>
                      <a:pt x="515" y="223"/>
                      <a:pt x="515" y="223"/>
                      <a:pt x="515" y="223"/>
                    </a:cubicBezTo>
                    <a:cubicBezTo>
                      <a:pt x="515" y="223"/>
                      <a:pt x="516" y="224"/>
                      <a:pt x="516" y="224"/>
                    </a:cubicBezTo>
                    <a:cubicBezTo>
                      <a:pt x="517" y="224"/>
                      <a:pt x="517" y="224"/>
                      <a:pt x="518" y="224"/>
                    </a:cubicBezTo>
                    <a:cubicBezTo>
                      <a:pt x="518" y="214"/>
                      <a:pt x="521" y="206"/>
                      <a:pt x="515" y="202"/>
                    </a:cubicBezTo>
                    <a:cubicBezTo>
                      <a:pt x="515" y="196"/>
                      <a:pt x="515" y="196"/>
                      <a:pt x="515" y="196"/>
                    </a:cubicBezTo>
                    <a:cubicBezTo>
                      <a:pt x="517" y="197"/>
                      <a:pt x="519" y="199"/>
                      <a:pt x="522" y="200"/>
                    </a:cubicBezTo>
                    <a:close/>
                    <a:moveTo>
                      <a:pt x="522" y="259"/>
                    </a:moveTo>
                    <a:cubicBezTo>
                      <a:pt x="522" y="266"/>
                      <a:pt x="522" y="266"/>
                      <a:pt x="522" y="266"/>
                    </a:cubicBezTo>
                    <a:cubicBezTo>
                      <a:pt x="520" y="266"/>
                      <a:pt x="518" y="267"/>
                      <a:pt x="516" y="270"/>
                    </a:cubicBezTo>
                    <a:cubicBezTo>
                      <a:pt x="518" y="271"/>
                      <a:pt x="520" y="273"/>
                      <a:pt x="522" y="274"/>
                    </a:cubicBezTo>
                    <a:cubicBezTo>
                      <a:pt x="522" y="278"/>
                      <a:pt x="522" y="278"/>
                      <a:pt x="522" y="278"/>
                    </a:cubicBezTo>
                    <a:cubicBezTo>
                      <a:pt x="519" y="277"/>
                      <a:pt x="517" y="276"/>
                      <a:pt x="515" y="275"/>
                    </a:cubicBezTo>
                    <a:cubicBezTo>
                      <a:pt x="515" y="266"/>
                      <a:pt x="515" y="266"/>
                      <a:pt x="515" y="266"/>
                    </a:cubicBezTo>
                    <a:cubicBezTo>
                      <a:pt x="517" y="264"/>
                      <a:pt x="519" y="262"/>
                      <a:pt x="522" y="259"/>
                    </a:cubicBezTo>
                    <a:close/>
                    <a:moveTo>
                      <a:pt x="522" y="286"/>
                    </a:moveTo>
                    <a:cubicBezTo>
                      <a:pt x="522" y="296"/>
                      <a:pt x="522" y="296"/>
                      <a:pt x="522" y="296"/>
                    </a:cubicBezTo>
                    <a:cubicBezTo>
                      <a:pt x="519" y="298"/>
                      <a:pt x="517" y="300"/>
                      <a:pt x="515" y="303"/>
                    </a:cubicBezTo>
                    <a:cubicBezTo>
                      <a:pt x="515" y="294"/>
                      <a:pt x="515" y="294"/>
                      <a:pt x="515" y="294"/>
                    </a:cubicBezTo>
                    <a:cubicBezTo>
                      <a:pt x="516" y="294"/>
                      <a:pt x="517" y="293"/>
                      <a:pt x="519" y="291"/>
                    </a:cubicBezTo>
                    <a:cubicBezTo>
                      <a:pt x="518" y="291"/>
                      <a:pt x="516" y="289"/>
                      <a:pt x="515" y="288"/>
                    </a:cubicBezTo>
                    <a:cubicBezTo>
                      <a:pt x="515" y="284"/>
                      <a:pt x="515" y="284"/>
                      <a:pt x="515" y="284"/>
                    </a:cubicBezTo>
                    <a:cubicBezTo>
                      <a:pt x="516" y="285"/>
                      <a:pt x="518" y="286"/>
                      <a:pt x="519" y="287"/>
                    </a:cubicBezTo>
                    <a:cubicBezTo>
                      <a:pt x="522" y="286"/>
                      <a:pt x="522" y="286"/>
                      <a:pt x="522" y="286"/>
                    </a:cubicBezTo>
                    <a:close/>
                    <a:moveTo>
                      <a:pt x="522" y="328"/>
                    </a:moveTo>
                    <a:cubicBezTo>
                      <a:pt x="522" y="339"/>
                      <a:pt x="522" y="339"/>
                      <a:pt x="522" y="339"/>
                    </a:cubicBezTo>
                    <a:cubicBezTo>
                      <a:pt x="519" y="340"/>
                      <a:pt x="517" y="341"/>
                      <a:pt x="515" y="341"/>
                    </a:cubicBezTo>
                    <a:cubicBezTo>
                      <a:pt x="515" y="329"/>
                      <a:pt x="515" y="329"/>
                      <a:pt x="515" y="329"/>
                    </a:cubicBezTo>
                    <a:cubicBezTo>
                      <a:pt x="517" y="329"/>
                      <a:pt x="519" y="329"/>
                      <a:pt x="522" y="328"/>
                    </a:cubicBezTo>
                    <a:close/>
                    <a:moveTo>
                      <a:pt x="522" y="351"/>
                    </a:moveTo>
                    <a:cubicBezTo>
                      <a:pt x="522" y="377"/>
                      <a:pt x="522" y="377"/>
                      <a:pt x="522" y="377"/>
                    </a:cubicBezTo>
                    <a:cubicBezTo>
                      <a:pt x="518" y="370"/>
                      <a:pt x="516" y="363"/>
                      <a:pt x="516" y="353"/>
                    </a:cubicBezTo>
                    <a:cubicBezTo>
                      <a:pt x="518" y="352"/>
                      <a:pt x="519" y="351"/>
                      <a:pt x="522" y="351"/>
                    </a:cubicBezTo>
                    <a:close/>
                    <a:moveTo>
                      <a:pt x="522" y="390"/>
                    </a:moveTo>
                    <a:cubicBezTo>
                      <a:pt x="522" y="398"/>
                      <a:pt x="522" y="398"/>
                      <a:pt x="522" y="398"/>
                    </a:cubicBezTo>
                    <a:cubicBezTo>
                      <a:pt x="520" y="396"/>
                      <a:pt x="519" y="394"/>
                      <a:pt x="515" y="394"/>
                    </a:cubicBezTo>
                    <a:cubicBezTo>
                      <a:pt x="515" y="390"/>
                      <a:pt x="515" y="390"/>
                      <a:pt x="515" y="390"/>
                    </a:cubicBezTo>
                    <a:cubicBezTo>
                      <a:pt x="522" y="390"/>
                      <a:pt x="522" y="390"/>
                      <a:pt x="522" y="390"/>
                    </a:cubicBezTo>
                    <a:close/>
                    <a:moveTo>
                      <a:pt x="522" y="411"/>
                    </a:moveTo>
                    <a:cubicBezTo>
                      <a:pt x="522" y="414"/>
                      <a:pt x="522" y="414"/>
                      <a:pt x="522" y="414"/>
                    </a:cubicBezTo>
                    <a:cubicBezTo>
                      <a:pt x="515" y="414"/>
                      <a:pt x="515" y="414"/>
                      <a:pt x="515" y="414"/>
                    </a:cubicBezTo>
                    <a:cubicBezTo>
                      <a:pt x="515" y="404"/>
                      <a:pt x="515" y="404"/>
                      <a:pt x="515" y="404"/>
                    </a:cubicBezTo>
                    <a:cubicBezTo>
                      <a:pt x="516" y="410"/>
                      <a:pt x="516" y="410"/>
                      <a:pt x="516" y="410"/>
                    </a:cubicBezTo>
                    <a:cubicBezTo>
                      <a:pt x="517" y="410"/>
                      <a:pt x="517" y="411"/>
                      <a:pt x="518" y="411"/>
                    </a:cubicBezTo>
                    <a:cubicBezTo>
                      <a:pt x="522" y="411"/>
                      <a:pt x="522" y="411"/>
                      <a:pt x="522" y="411"/>
                    </a:cubicBezTo>
                    <a:close/>
                    <a:moveTo>
                      <a:pt x="522" y="446"/>
                    </a:moveTo>
                    <a:cubicBezTo>
                      <a:pt x="522" y="459"/>
                      <a:pt x="522" y="459"/>
                      <a:pt x="522" y="459"/>
                    </a:cubicBezTo>
                    <a:cubicBezTo>
                      <a:pt x="519" y="458"/>
                      <a:pt x="517" y="457"/>
                      <a:pt x="515" y="456"/>
                    </a:cubicBezTo>
                    <a:cubicBezTo>
                      <a:pt x="515" y="443"/>
                      <a:pt x="515" y="443"/>
                      <a:pt x="515" y="443"/>
                    </a:cubicBezTo>
                    <a:cubicBezTo>
                      <a:pt x="517" y="444"/>
                      <a:pt x="519" y="444"/>
                      <a:pt x="522" y="446"/>
                    </a:cubicBezTo>
                    <a:close/>
                    <a:moveTo>
                      <a:pt x="522" y="469"/>
                    </a:moveTo>
                    <a:cubicBezTo>
                      <a:pt x="522" y="480"/>
                      <a:pt x="522" y="480"/>
                      <a:pt x="522" y="480"/>
                    </a:cubicBezTo>
                    <a:cubicBezTo>
                      <a:pt x="519" y="481"/>
                      <a:pt x="517" y="482"/>
                      <a:pt x="515" y="484"/>
                    </a:cubicBezTo>
                    <a:cubicBezTo>
                      <a:pt x="515" y="471"/>
                      <a:pt x="515" y="471"/>
                      <a:pt x="515" y="471"/>
                    </a:cubicBezTo>
                    <a:cubicBezTo>
                      <a:pt x="517" y="470"/>
                      <a:pt x="519" y="469"/>
                      <a:pt x="522" y="469"/>
                    </a:cubicBezTo>
                    <a:close/>
                    <a:moveTo>
                      <a:pt x="522" y="509"/>
                    </a:moveTo>
                    <a:cubicBezTo>
                      <a:pt x="522" y="515"/>
                      <a:pt x="522" y="515"/>
                      <a:pt x="522" y="515"/>
                    </a:cubicBezTo>
                    <a:cubicBezTo>
                      <a:pt x="521" y="514"/>
                      <a:pt x="520" y="513"/>
                      <a:pt x="520" y="512"/>
                    </a:cubicBezTo>
                    <a:cubicBezTo>
                      <a:pt x="518" y="515"/>
                      <a:pt x="516" y="517"/>
                      <a:pt x="515" y="520"/>
                    </a:cubicBezTo>
                    <a:cubicBezTo>
                      <a:pt x="515" y="512"/>
                      <a:pt x="515" y="512"/>
                      <a:pt x="515" y="512"/>
                    </a:cubicBezTo>
                    <a:cubicBezTo>
                      <a:pt x="515" y="510"/>
                      <a:pt x="515" y="509"/>
                      <a:pt x="515" y="508"/>
                    </a:cubicBezTo>
                    <a:cubicBezTo>
                      <a:pt x="515" y="502"/>
                      <a:pt x="515" y="502"/>
                      <a:pt x="515" y="502"/>
                    </a:cubicBezTo>
                    <a:cubicBezTo>
                      <a:pt x="522" y="509"/>
                      <a:pt x="522" y="509"/>
                      <a:pt x="522" y="509"/>
                    </a:cubicBezTo>
                    <a:close/>
                    <a:moveTo>
                      <a:pt x="522" y="525"/>
                    </a:moveTo>
                    <a:cubicBezTo>
                      <a:pt x="522" y="533"/>
                      <a:pt x="522" y="533"/>
                      <a:pt x="522" y="533"/>
                    </a:cubicBezTo>
                    <a:cubicBezTo>
                      <a:pt x="521" y="534"/>
                      <a:pt x="520" y="535"/>
                      <a:pt x="520" y="537"/>
                    </a:cubicBezTo>
                    <a:cubicBezTo>
                      <a:pt x="520" y="538"/>
                      <a:pt x="521" y="539"/>
                      <a:pt x="522" y="539"/>
                    </a:cubicBezTo>
                    <a:cubicBezTo>
                      <a:pt x="522" y="544"/>
                      <a:pt x="522" y="544"/>
                      <a:pt x="522" y="544"/>
                    </a:cubicBezTo>
                    <a:cubicBezTo>
                      <a:pt x="515" y="537"/>
                      <a:pt x="515" y="537"/>
                      <a:pt x="515" y="537"/>
                    </a:cubicBezTo>
                    <a:cubicBezTo>
                      <a:pt x="515" y="533"/>
                      <a:pt x="515" y="533"/>
                      <a:pt x="515" y="533"/>
                    </a:cubicBezTo>
                    <a:cubicBezTo>
                      <a:pt x="516" y="533"/>
                      <a:pt x="516" y="533"/>
                      <a:pt x="517" y="533"/>
                    </a:cubicBezTo>
                    <a:cubicBezTo>
                      <a:pt x="518" y="530"/>
                      <a:pt x="520" y="527"/>
                      <a:pt x="522" y="525"/>
                    </a:cubicBezTo>
                    <a:close/>
                    <a:moveTo>
                      <a:pt x="522" y="569"/>
                    </a:moveTo>
                    <a:cubicBezTo>
                      <a:pt x="522" y="584"/>
                      <a:pt x="522" y="584"/>
                      <a:pt x="522" y="584"/>
                    </a:cubicBezTo>
                    <a:cubicBezTo>
                      <a:pt x="520" y="584"/>
                      <a:pt x="518" y="583"/>
                      <a:pt x="515" y="582"/>
                    </a:cubicBezTo>
                    <a:cubicBezTo>
                      <a:pt x="515" y="575"/>
                      <a:pt x="515" y="575"/>
                      <a:pt x="515" y="575"/>
                    </a:cubicBezTo>
                    <a:cubicBezTo>
                      <a:pt x="517" y="574"/>
                      <a:pt x="519" y="572"/>
                      <a:pt x="522" y="569"/>
                    </a:cubicBezTo>
                    <a:close/>
                    <a:moveTo>
                      <a:pt x="522" y="595"/>
                    </a:moveTo>
                    <a:cubicBezTo>
                      <a:pt x="522" y="605"/>
                      <a:pt x="522" y="605"/>
                      <a:pt x="522" y="605"/>
                    </a:cubicBezTo>
                    <a:cubicBezTo>
                      <a:pt x="519" y="606"/>
                      <a:pt x="517" y="607"/>
                      <a:pt x="515" y="608"/>
                    </a:cubicBezTo>
                    <a:cubicBezTo>
                      <a:pt x="515" y="602"/>
                      <a:pt x="515" y="602"/>
                      <a:pt x="515" y="602"/>
                    </a:cubicBezTo>
                    <a:cubicBezTo>
                      <a:pt x="515" y="601"/>
                      <a:pt x="516" y="600"/>
                      <a:pt x="516" y="599"/>
                    </a:cubicBezTo>
                    <a:cubicBezTo>
                      <a:pt x="515" y="599"/>
                      <a:pt x="515" y="599"/>
                      <a:pt x="515" y="599"/>
                    </a:cubicBezTo>
                    <a:cubicBezTo>
                      <a:pt x="515" y="592"/>
                      <a:pt x="515" y="592"/>
                      <a:pt x="515" y="592"/>
                    </a:cubicBezTo>
                    <a:cubicBezTo>
                      <a:pt x="520" y="596"/>
                      <a:pt x="520" y="596"/>
                      <a:pt x="520" y="596"/>
                    </a:cubicBezTo>
                    <a:cubicBezTo>
                      <a:pt x="521" y="596"/>
                      <a:pt x="521" y="596"/>
                      <a:pt x="522" y="595"/>
                    </a:cubicBezTo>
                    <a:close/>
                    <a:moveTo>
                      <a:pt x="522" y="726"/>
                    </a:moveTo>
                    <a:cubicBezTo>
                      <a:pt x="522" y="746"/>
                      <a:pt x="522" y="746"/>
                      <a:pt x="522" y="746"/>
                    </a:cubicBezTo>
                    <a:cubicBezTo>
                      <a:pt x="519" y="744"/>
                      <a:pt x="517" y="743"/>
                      <a:pt x="515" y="742"/>
                    </a:cubicBezTo>
                    <a:cubicBezTo>
                      <a:pt x="515" y="730"/>
                      <a:pt x="515" y="730"/>
                      <a:pt x="515" y="730"/>
                    </a:cubicBezTo>
                    <a:cubicBezTo>
                      <a:pt x="517" y="729"/>
                      <a:pt x="519" y="727"/>
                      <a:pt x="522" y="726"/>
                    </a:cubicBezTo>
                    <a:close/>
                    <a:moveTo>
                      <a:pt x="515" y="674"/>
                    </a:moveTo>
                    <a:cubicBezTo>
                      <a:pt x="515" y="671"/>
                      <a:pt x="515" y="671"/>
                      <a:pt x="515" y="671"/>
                    </a:cubicBezTo>
                    <a:cubicBezTo>
                      <a:pt x="516" y="674"/>
                      <a:pt x="516" y="674"/>
                      <a:pt x="516" y="674"/>
                    </a:cubicBezTo>
                    <a:lnTo>
                      <a:pt x="515" y="674"/>
                    </a:lnTo>
                    <a:close/>
                    <a:moveTo>
                      <a:pt x="509" y="17"/>
                    </a:moveTo>
                    <a:cubicBezTo>
                      <a:pt x="511" y="18"/>
                      <a:pt x="513" y="18"/>
                      <a:pt x="515" y="19"/>
                    </a:cubicBezTo>
                    <a:cubicBezTo>
                      <a:pt x="515" y="43"/>
                      <a:pt x="515" y="43"/>
                      <a:pt x="515" y="43"/>
                    </a:cubicBezTo>
                    <a:cubicBezTo>
                      <a:pt x="514" y="39"/>
                      <a:pt x="514" y="39"/>
                      <a:pt x="514" y="39"/>
                    </a:cubicBezTo>
                    <a:cubicBezTo>
                      <a:pt x="512" y="34"/>
                      <a:pt x="511" y="31"/>
                      <a:pt x="509" y="28"/>
                    </a:cubicBezTo>
                    <a:cubicBezTo>
                      <a:pt x="509" y="17"/>
                      <a:pt x="509" y="17"/>
                      <a:pt x="509" y="17"/>
                    </a:cubicBezTo>
                    <a:close/>
                    <a:moveTo>
                      <a:pt x="515" y="776"/>
                    </a:moveTo>
                    <a:cubicBezTo>
                      <a:pt x="513" y="777"/>
                      <a:pt x="511" y="777"/>
                      <a:pt x="509" y="778"/>
                    </a:cubicBezTo>
                    <a:cubicBezTo>
                      <a:pt x="509" y="760"/>
                      <a:pt x="509" y="760"/>
                      <a:pt x="509" y="760"/>
                    </a:cubicBezTo>
                    <a:cubicBezTo>
                      <a:pt x="511" y="761"/>
                      <a:pt x="513" y="763"/>
                      <a:pt x="515" y="764"/>
                    </a:cubicBezTo>
                    <a:cubicBezTo>
                      <a:pt x="515" y="776"/>
                      <a:pt x="515" y="776"/>
                      <a:pt x="515" y="776"/>
                    </a:cubicBezTo>
                    <a:close/>
                    <a:moveTo>
                      <a:pt x="515" y="59"/>
                    </a:moveTo>
                    <a:cubicBezTo>
                      <a:pt x="515" y="66"/>
                      <a:pt x="515" y="66"/>
                      <a:pt x="515" y="66"/>
                    </a:cubicBezTo>
                    <a:cubicBezTo>
                      <a:pt x="513" y="66"/>
                      <a:pt x="511" y="65"/>
                      <a:pt x="509" y="65"/>
                    </a:cubicBezTo>
                    <a:cubicBezTo>
                      <a:pt x="509" y="56"/>
                      <a:pt x="509" y="56"/>
                      <a:pt x="509" y="56"/>
                    </a:cubicBezTo>
                    <a:cubicBezTo>
                      <a:pt x="510" y="57"/>
                      <a:pt x="512" y="58"/>
                      <a:pt x="515" y="59"/>
                    </a:cubicBezTo>
                    <a:close/>
                    <a:moveTo>
                      <a:pt x="515" y="196"/>
                    </a:moveTo>
                    <a:cubicBezTo>
                      <a:pt x="515" y="202"/>
                      <a:pt x="515" y="202"/>
                      <a:pt x="515" y="202"/>
                    </a:cubicBezTo>
                    <a:cubicBezTo>
                      <a:pt x="513" y="201"/>
                      <a:pt x="511" y="200"/>
                      <a:pt x="509" y="199"/>
                    </a:cubicBezTo>
                    <a:cubicBezTo>
                      <a:pt x="509" y="210"/>
                      <a:pt x="507" y="216"/>
                      <a:pt x="515" y="223"/>
                    </a:cubicBezTo>
                    <a:cubicBezTo>
                      <a:pt x="515" y="228"/>
                      <a:pt x="515" y="228"/>
                      <a:pt x="515" y="228"/>
                    </a:cubicBezTo>
                    <a:cubicBezTo>
                      <a:pt x="513" y="226"/>
                      <a:pt x="511" y="225"/>
                      <a:pt x="509" y="224"/>
                    </a:cubicBezTo>
                    <a:cubicBezTo>
                      <a:pt x="509" y="193"/>
                      <a:pt x="509" y="193"/>
                      <a:pt x="509" y="193"/>
                    </a:cubicBezTo>
                    <a:cubicBezTo>
                      <a:pt x="511" y="194"/>
                      <a:pt x="513" y="195"/>
                      <a:pt x="515" y="196"/>
                    </a:cubicBezTo>
                    <a:close/>
                    <a:moveTo>
                      <a:pt x="515" y="266"/>
                    </a:moveTo>
                    <a:cubicBezTo>
                      <a:pt x="515" y="275"/>
                      <a:pt x="515" y="275"/>
                      <a:pt x="515" y="275"/>
                    </a:cubicBezTo>
                    <a:cubicBezTo>
                      <a:pt x="512" y="274"/>
                      <a:pt x="510" y="274"/>
                      <a:pt x="509" y="277"/>
                    </a:cubicBezTo>
                    <a:cubicBezTo>
                      <a:pt x="509" y="272"/>
                      <a:pt x="509" y="272"/>
                      <a:pt x="509" y="272"/>
                    </a:cubicBezTo>
                    <a:cubicBezTo>
                      <a:pt x="511" y="270"/>
                      <a:pt x="513" y="268"/>
                      <a:pt x="515" y="266"/>
                    </a:cubicBezTo>
                    <a:close/>
                    <a:moveTo>
                      <a:pt x="515" y="284"/>
                    </a:moveTo>
                    <a:cubicBezTo>
                      <a:pt x="515" y="288"/>
                      <a:pt x="515" y="288"/>
                      <a:pt x="515" y="288"/>
                    </a:cubicBezTo>
                    <a:cubicBezTo>
                      <a:pt x="513" y="287"/>
                      <a:pt x="511" y="285"/>
                      <a:pt x="509" y="284"/>
                    </a:cubicBezTo>
                    <a:cubicBezTo>
                      <a:pt x="509" y="280"/>
                      <a:pt x="509" y="280"/>
                      <a:pt x="509" y="280"/>
                    </a:cubicBezTo>
                    <a:cubicBezTo>
                      <a:pt x="511" y="281"/>
                      <a:pt x="513" y="283"/>
                      <a:pt x="515" y="284"/>
                    </a:cubicBezTo>
                    <a:close/>
                    <a:moveTo>
                      <a:pt x="515" y="294"/>
                    </a:moveTo>
                    <a:cubicBezTo>
                      <a:pt x="515" y="303"/>
                      <a:pt x="515" y="303"/>
                      <a:pt x="515" y="303"/>
                    </a:cubicBezTo>
                    <a:cubicBezTo>
                      <a:pt x="513" y="304"/>
                      <a:pt x="511" y="306"/>
                      <a:pt x="509" y="307"/>
                    </a:cubicBezTo>
                    <a:cubicBezTo>
                      <a:pt x="509" y="301"/>
                      <a:pt x="509" y="301"/>
                      <a:pt x="509" y="301"/>
                    </a:cubicBezTo>
                    <a:cubicBezTo>
                      <a:pt x="509" y="301"/>
                      <a:pt x="510" y="300"/>
                      <a:pt x="510" y="299"/>
                    </a:cubicBezTo>
                    <a:cubicBezTo>
                      <a:pt x="510" y="299"/>
                      <a:pt x="509" y="299"/>
                      <a:pt x="509" y="299"/>
                    </a:cubicBezTo>
                    <a:cubicBezTo>
                      <a:pt x="509" y="296"/>
                      <a:pt x="509" y="296"/>
                      <a:pt x="509" y="296"/>
                    </a:cubicBezTo>
                    <a:cubicBezTo>
                      <a:pt x="509" y="296"/>
                      <a:pt x="509" y="296"/>
                      <a:pt x="509" y="296"/>
                    </a:cubicBezTo>
                    <a:cubicBezTo>
                      <a:pt x="512" y="296"/>
                      <a:pt x="513" y="295"/>
                      <a:pt x="515" y="294"/>
                    </a:cubicBezTo>
                    <a:close/>
                    <a:moveTo>
                      <a:pt x="515" y="329"/>
                    </a:moveTo>
                    <a:cubicBezTo>
                      <a:pt x="515" y="341"/>
                      <a:pt x="515" y="341"/>
                      <a:pt x="515" y="341"/>
                    </a:cubicBezTo>
                    <a:cubicBezTo>
                      <a:pt x="513" y="342"/>
                      <a:pt x="511" y="342"/>
                      <a:pt x="509" y="342"/>
                    </a:cubicBezTo>
                    <a:cubicBezTo>
                      <a:pt x="509" y="330"/>
                      <a:pt x="509" y="330"/>
                      <a:pt x="509" y="330"/>
                    </a:cubicBezTo>
                    <a:cubicBezTo>
                      <a:pt x="511" y="329"/>
                      <a:pt x="513" y="329"/>
                      <a:pt x="515" y="329"/>
                    </a:cubicBezTo>
                    <a:close/>
                    <a:moveTo>
                      <a:pt x="515" y="390"/>
                    </a:moveTo>
                    <a:cubicBezTo>
                      <a:pt x="515" y="394"/>
                      <a:pt x="515" y="394"/>
                      <a:pt x="515" y="394"/>
                    </a:cubicBezTo>
                    <a:cubicBezTo>
                      <a:pt x="514" y="393"/>
                      <a:pt x="513" y="393"/>
                      <a:pt x="512" y="393"/>
                    </a:cubicBezTo>
                    <a:cubicBezTo>
                      <a:pt x="515" y="404"/>
                      <a:pt x="515" y="404"/>
                      <a:pt x="515" y="404"/>
                    </a:cubicBezTo>
                    <a:cubicBezTo>
                      <a:pt x="515" y="414"/>
                      <a:pt x="515" y="414"/>
                      <a:pt x="515" y="414"/>
                    </a:cubicBezTo>
                    <a:cubicBezTo>
                      <a:pt x="509" y="414"/>
                      <a:pt x="509" y="414"/>
                      <a:pt x="509" y="414"/>
                    </a:cubicBezTo>
                    <a:cubicBezTo>
                      <a:pt x="509" y="410"/>
                      <a:pt x="509" y="410"/>
                      <a:pt x="509" y="410"/>
                    </a:cubicBezTo>
                    <a:cubicBezTo>
                      <a:pt x="510" y="410"/>
                      <a:pt x="511" y="410"/>
                      <a:pt x="512" y="410"/>
                    </a:cubicBezTo>
                    <a:cubicBezTo>
                      <a:pt x="510" y="406"/>
                      <a:pt x="510" y="402"/>
                      <a:pt x="509" y="399"/>
                    </a:cubicBezTo>
                    <a:cubicBezTo>
                      <a:pt x="509" y="390"/>
                      <a:pt x="509" y="390"/>
                      <a:pt x="509" y="390"/>
                    </a:cubicBezTo>
                    <a:cubicBezTo>
                      <a:pt x="515" y="390"/>
                      <a:pt x="515" y="390"/>
                      <a:pt x="515" y="390"/>
                    </a:cubicBezTo>
                    <a:close/>
                    <a:moveTo>
                      <a:pt x="515" y="443"/>
                    </a:moveTo>
                    <a:cubicBezTo>
                      <a:pt x="515" y="456"/>
                      <a:pt x="515" y="456"/>
                      <a:pt x="515" y="456"/>
                    </a:cubicBezTo>
                    <a:cubicBezTo>
                      <a:pt x="512" y="453"/>
                      <a:pt x="509" y="450"/>
                      <a:pt x="509" y="445"/>
                    </a:cubicBezTo>
                    <a:cubicBezTo>
                      <a:pt x="511" y="444"/>
                      <a:pt x="513" y="443"/>
                      <a:pt x="515" y="443"/>
                    </a:cubicBezTo>
                    <a:close/>
                    <a:moveTo>
                      <a:pt x="515" y="471"/>
                    </a:moveTo>
                    <a:cubicBezTo>
                      <a:pt x="515" y="484"/>
                      <a:pt x="515" y="484"/>
                      <a:pt x="515" y="484"/>
                    </a:cubicBezTo>
                    <a:cubicBezTo>
                      <a:pt x="513" y="484"/>
                      <a:pt x="512" y="485"/>
                      <a:pt x="510" y="486"/>
                    </a:cubicBezTo>
                    <a:cubicBezTo>
                      <a:pt x="510" y="486"/>
                      <a:pt x="509" y="485"/>
                      <a:pt x="509" y="484"/>
                    </a:cubicBezTo>
                    <a:cubicBezTo>
                      <a:pt x="509" y="474"/>
                      <a:pt x="509" y="474"/>
                      <a:pt x="509" y="474"/>
                    </a:cubicBezTo>
                    <a:cubicBezTo>
                      <a:pt x="510" y="473"/>
                      <a:pt x="512" y="472"/>
                      <a:pt x="515" y="471"/>
                    </a:cubicBezTo>
                    <a:close/>
                    <a:moveTo>
                      <a:pt x="515" y="502"/>
                    </a:moveTo>
                    <a:cubicBezTo>
                      <a:pt x="515" y="508"/>
                      <a:pt x="515" y="508"/>
                      <a:pt x="515" y="508"/>
                    </a:cubicBezTo>
                    <a:cubicBezTo>
                      <a:pt x="514" y="506"/>
                      <a:pt x="513" y="505"/>
                      <a:pt x="510" y="504"/>
                    </a:cubicBezTo>
                    <a:cubicBezTo>
                      <a:pt x="509" y="506"/>
                      <a:pt x="509" y="506"/>
                      <a:pt x="509" y="506"/>
                    </a:cubicBezTo>
                    <a:cubicBezTo>
                      <a:pt x="509" y="496"/>
                      <a:pt x="509" y="496"/>
                      <a:pt x="509" y="496"/>
                    </a:cubicBezTo>
                    <a:cubicBezTo>
                      <a:pt x="515" y="502"/>
                      <a:pt x="515" y="502"/>
                      <a:pt x="515" y="502"/>
                    </a:cubicBezTo>
                    <a:close/>
                    <a:moveTo>
                      <a:pt x="515" y="512"/>
                    </a:moveTo>
                    <a:cubicBezTo>
                      <a:pt x="515" y="520"/>
                      <a:pt x="515" y="520"/>
                      <a:pt x="515" y="520"/>
                    </a:cubicBezTo>
                    <a:cubicBezTo>
                      <a:pt x="512" y="524"/>
                      <a:pt x="510" y="528"/>
                      <a:pt x="515" y="533"/>
                    </a:cubicBezTo>
                    <a:cubicBezTo>
                      <a:pt x="515" y="537"/>
                      <a:pt x="515" y="537"/>
                      <a:pt x="515" y="537"/>
                    </a:cubicBezTo>
                    <a:cubicBezTo>
                      <a:pt x="509" y="531"/>
                      <a:pt x="509" y="531"/>
                      <a:pt x="509" y="531"/>
                    </a:cubicBezTo>
                    <a:cubicBezTo>
                      <a:pt x="509" y="522"/>
                      <a:pt x="509" y="522"/>
                      <a:pt x="509" y="522"/>
                    </a:cubicBezTo>
                    <a:cubicBezTo>
                      <a:pt x="511" y="519"/>
                      <a:pt x="514" y="515"/>
                      <a:pt x="515" y="512"/>
                    </a:cubicBezTo>
                    <a:close/>
                    <a:moveTo>
                      <a:pt x="515" y="575"/>
                    </a:moveTo>
                    <a:cubicBezTo>
                      <a:pt x="515" y="582"/>
                      <a:pt x="515" y="582"/>
                      <a:pt x="515" y="582"/>
                    </a:cubicBezTo>
                    <a:cubicBezTo>
                      <a:pt x="513" y="583"/>
                      <a:pt x="511" y="584"/>
                      <a:pt x="509" y="585"/>
                    </a:cubicBezTo>
                    <a:cubicBezTo>
                      <a:pt x="509" y="579"/>
                      <a:pt x="509" y="579"/>
                      <a:pt x="509" y="579"/>
                    </a:cubicBezTo>
                    <a:cubicBezTo>
                      <a:pt x="511" y="578"/>
                      <a:pt x="513" y="577"/>
                      <a:pt x="515" y="575"/>
                    </a:cubicBezTo>
                    <a:close/>
                    <a:moveTo>
                      <a:pt x="515" y="592"/>
                    </a:moveTo>
                    <a:cubicBezTo>
                      <a:pt x="515" y="599"/>
                      <a:pt x="515" y="599"/>
                      <a:pt x="515" y="599"/>
                    </a:cubicBezTo>
                    <a:cubicBezTo>
                      <a:pt x="512" y="598"/>
                      <a:pt x="510" y="596"/>
                      <a:pt x="509" y="596"/>
                    </a:cubicBezTo>
                    <a:cubicBezTo>
                      <a:pt x="509" y="589"/>
                      <a:pt x="509" y="589"/>
                      <a:pt x="509" y="589"/>
                    </a:cubicBezTo>
                    <a:cubicBezTo>
                      <a:pt x="511" y="590"/>
                      <a:pt x="513" y="591"/>
                      <a:pt x="515" y="592"/>
                    </a:cubicBezTo>
                    <a:close/>
                    <a:moveTo>
                      <a:pt x="515" y="602"/>
                    </a:moveTo>
                    <a:cubicBezTo>
                      <a:pt x="515" y="608"/>
                      <a:pt x="515" y="608"/>
                      <a:pt x="515" y="608"/>
                    </a:cubicBezTo>
                    <a:cubicBezTo>
                      <a:pt x="513" y="609"/>
                      <a:pt x="511" y="610"/>
                      <a:pt x="509" y="611"/>
                    </a:cubicBezTo>
                    <a:cubicBezTo>
                      <a:pt x="509" y="605"/>
                      <a:pt x="509" y="605"/>
                      <a:pt x="509" y="605"/>
                    </a:cubicBezTo>
                    <a:cubicBezTo>
                      <a:pt x="511" y="604"/>
                      <a:pt x="513" y="603"/>
                      <a:pt x="515" y="602"/>
                    </a:cubicBezTo>
                    <a:close/>
                    <a:moveTo>
                      <a:pt x="515" y="671"/>
                    </a:moveTo>
                    <a:cubicBezTo>
                      <a:pt x="515" y="674"/>
                      <a:pt x="515" y="674"/>
                      <a:pt x="515" y="674"/>
                    </a:cubicBezTo>
                    <a:cubicBezTo>
                      <a:pt x="509" y="676"/>
                      <a:pt x="509" y="676"/>
                      <a:pt x="509" y="676"/>
                    </a:cubicBezTo>
                    <a:cubicBezTo>
                      <a:pt x="509" y="664"/>
                      <a:pt x="509" y="664"/>
                      <a:pt x="509" y="664"/>
                    </a:cubicBezTo>
                    <a:cubicBezTo>
                      <a:pt x="512" y="663"/>
                      <a:pt x="512" y="663"/>
                      <a:pt x="512" y="663"/>
                    </a:cubicBezTo>
                    <a:cubicBezTo>
                      <a:pt x="513" y="666"/>
                      <a:pt x="514" y="668"/>
                      <a:pt x="515" y="671"/>
                    </a:cubicBezTo>
                    <a:close/>
                    <a:moveTo>
                      <a:pt x="515" y="730"/>
                    </a:moveTo>
                    <a:cubicBezTo>
                      <a:pt x="515" y="742"/>
                      <a:pt x="515" y="742"/>
                      <a:pt x="515" y="742"/>
                    </a:cubicBezTo>
                    <a:cubicBezTo>
                      <a:pt x="513" y="742"/>
                      <a:pt x="511" y="741"/>
                      <a:pt x="509" y="741"/>
                    </a:cubicBezTo>
                    <a:cubicBezTo>
                      <a:pt x="509" y="731"/>
                      <a:pt x="509" y="731"/>
                      <a:pt x="509" y="731"/>
                    </a:cubicBezTo>
                    <a:cubicBezTo>
                      <a:pt x="515" y="730"/>
                      <a:pt x="515" y="730"/>
                      <a:pt x="515" y="730"/>
                    </a:cubicBezTo>
                    <a:close/>
                    <a:moveTo>
                      <a:pt x="509" y="141"/>
                    </a:moveTo>
                    <a:cubicBezTo>
                      <a:pt x="509" y="132"/>
                      <a:pt x="509" y="132"/>
                      <a:pt x="509" y="132"/>
                    </a:cubicBezTo>
                    <a:cubicBezTo>
                      <a:pt x="511" y="134"/>
                      <a:pt x="512" y="137"/>
                      <a:pt x="510" y="141"/>
                    </a:cubicBezTo>
                    <a:cubicBezTo>
                      <a:pt x="510" y="141"/>
                      <a:pt x="509" y="141"/>
                      <a:pt x="509" y="141"/>
                    </a:cubicBezTo>
                    <a:close/>
                    <a:moveTo>
                      <a:pt x="504" y="16"/>
                    </a:moveTo>
                    <a:cubicBezTo>
                      <a:pt x="505" y="16"/>
                      <a:pt x="507" y="17"/>
                      <a:pt x="509" y="17"/>
                    </a:cubicBezTo>
                    <a:cubicBezTo>
                      <a:pt x="509" y="28"/>
                      <a:pt x="509" y="28"/>
                      <a:pt x="509" y="28"/>
                    </a:cubicBezTo>
                    <a:cubicBezTo>
                      <a:pt x="507" y="26"/>
                      <a:pt x="506" y="25"/>
                      <a:pt x="504" y="24"/>
                    </a:cubicBezTo>
                    <a:cubicBezTo>
                      <a:pt x="504" y="16"/>
                      <a:pt x="504" y="16"/>
                      <a:pt x="504" y="16"/>
                    </a:cubicBezTo>
                    <a:close/>
                    <a:moveTo>
                      <a:pt x="509" y="778"/>
                    </a:moveTo>
                    <a:cubicBezTo>
                      <a:pt x="507" y="778"/>
                      <a:pt x="505" y="779"/>
                      <a:pt x="504" y="779"/>
                    </a:cubicBezTo>
                    <a:cubicBezTo>
                      <a:pt x="504" y="771"/>
                      <a:pt x="504" y="771"/>
                      <a:pt x="504" y="771"/>
                    </a:cubicBezTo>
                    <a:cubicBezTo>
                      <a:pt x="505" y="771"/>
                      <a:pt x="505" y="770"/>
                      <a:pt x="506" y="770"/>
                    </a:cubicBezTo>
                    <a:cubicBezTo>
                      <a:pt x="505" y="770"/>
                      <a:pt x="505" y="769"/>
                      <a:pt x="504" y="768"/>
                    </a:cubicBezTo>
                    <a:cubicBezTo>
                      <a:pt x="504" y="756"/>
                      <a:pt x="504" y="756"/>
                      <a:pt x="504" y="756"/>
                    </a:cubicBezTo>
                    <a:cubicBezTo>
                      <a:pt x="505" y="757"/>
                      <a:pt x="507" y="758"/>
                      <a:pt x="509" y="760"/>
                    </a:cubicBezTo>
                    <a:cubicBezTo>
                      <a:pt x="509" y="778"/>
                      <a:pt x="509" y="778"/>
                      <a:pt x="509" y="778"/>
                    </a:cubicBezTo>
                    <a:close/>
                    <a:moveTo>
                      <a:pt x="509" y="56"/>
                    </a:moveTo>
                    <a:cubicBezTo>
                      <a:pt x="509" y="65"/>
                      <a:pt x="509" y="65"/>
                      <a:pt x="509" y="65"/>
                    </a:cubicBezTo>
                    <a:cubicBezTo>
                      <a:pt x="508" y="65"/>
                      <a:pt x="507" y="65"/>
                      <a:pt x="506" y="65"/>
                    </a:cubicBezTo>
                    <a:cubicBezTo>
                      <a:pt x="505" y="64"/>
                      <a:pt x="505" y="64"/>
                      <a:pt x="504" y="63"/>
                    </a:cubicBezTo>
                    <a:cubicBezTo>
                      <a:pt x="504" y="54"/>
                      <a:pt x="504" y="54"/>
                      <a:pt x="504" y="54"/>
                    </a:cubicBezTo>
                    <a:cubicBezTo>
                      <a:pt x="505" y="54"/>
                      <a:pt x="507" y="55"/>
                      <a:pt x="509" y="56"/>
                    </a:cubicBezTo>
                    <a:close/>
                    <a:moveTo>
                      <a:pt x="509" y="132"/>
                    </a:moveTo>
                    <a:cubicBezTo>
                      <a:pt x="509" y="141"/>
                      <a:pt x="509" y="141"/>
                      <a:pt x="509" y="141"/>
                    </a:cubicBezTo>
                    <a:cubicBezTo>
                      <a:pt x="507" y="142"/>
                      <a:pt x="505" y="143"/>
                      <a:pt x="504" y="143"/>
                    </a:cubicBezTo>
                    <a:cubicBezTo>
                      <a:pt x="504" y="129"/>
                      <a:pt x="504" y="129"/>
                      <a:pt x="504" y="129"/>
                    </a:cubicBezTo>
                    <a:cubicBezTo>
                      <a:pt x="506" y="130"/>
                      <a:pt x="508" y="130"/>
                      <a:pt x="509" y="132"/>
                    </a:cubicBezTo>
                    <a:close/>
                    <a:moveTo>
                      <a:pt x="509" y="193"/>
                    </a:moveTo>
                    <a:cubicBezTo>
                      <a:pt x="509" y="224"/>
                      <a:pt x="509" y="224"/>
                      <a:pt x="509" y="224"/>
                    </a:cubicBezTo>
                    <a:cubicBezTo>
                      <a:pt x="507" y="222"/>
                      <a:pt x="505" y="222"/>
                      <a:pt x="504" y="221"/>
                    </a:cubicBezTo>
                    <a:cubicBezTo>
                      <a:pt x="504" y="190"/>
                      <a:pt x="504" y="190"/>
                      <a:pt x="504" y="190"/>
                    </a:cubicBezTo>
                    <a:cubicBezTo>
                      <a:pt x="505" y="191"/>
                      <a:pt x="507" y="192"/>
                      <a:pt x="509" y="193"/>
                    </a:cubicBezTo>
                    <a:close/>
                    <a:moveTo>
                      <a:pt x="509" y="272"/>
                    </a:moveTo>
                    <a:cubicBezTo>
                      <a:pt x="509" y="277"/>
                      <a:pt x="509" y="277"/>
                      <a:pt x="509" y="277"/>
                    </a:cubicBezTo>
                    <a:cubicBezTo>
                      <a:pt x="508" y="277"/>
                      <a:pt x="508" y="278"/>
                      <a:pt x="508" y="279"/>
                    </a:cubicBezTo>
                    <a:cubicBezTo>
                      <a:pt x="509" y="280"/>
                      <a:pt x="509" y="280"/>
                      <a:pt x="509" y="280"/>
                    </a:cubicBezTo>
                    <a:cubicBezTo>
                      <a:pt x="509" y="284"/>
                      <a:pt x="509" y="284"/>
                      <a:pt x="509" y="284"/>
                    </a:cubicBezTo>
                    <a:cubicBezTo>
                      <a:pt x="507" y="284"/>
                      <a:pt x="505" y="283"/>
                      <a:pt x="504" y="283"/>
                    </a:cubicBezTo>
                    <a:cubicBezTo>
                      <a:pt x="504" y="277"/>
                      <a:pt x="504" y="277"/>
                      <a:pt x="504" y="277"/>
                    </a:cubicBezTo>
                    <a:cubicBezTo>
                      <a:pt x="505" y="275"/>
                      <a:pt x="507" y="274"/>
                      <a:pt x="509" y="272"/>
                    </a:cubicBezTo>
                    <a:close/>
                    <a:moveTo>
                      <a:pt x="509" y="296"/>
                    </a:moveTo>
                    <a:cubicBezTo>
                      <a:pt x="509" y="299"/>
                      <a:pt x="509" y="299"/>
                      <a:pt x="509" y="299"/>
                    </a:cubicBezTo>
                    <a:cubicBezTo>
                      <a:pt x="507" y="298"/>
                      <a:pt x="505" y="297"/>
                      <a:pt x="504" y="296"/>
                    </a:cubicBezTo>
                    <a:cubicBezTo>
                      <a:pt x="504" y="291"/>
                      <a:pt x="504" y="291"/>
                      <a:pt x="504" y="291"/>
                    </a:cubicBezTo>
                    <a:cubicBezTo>
                      <a:pt x="507" y="293"/>
                      <a:pt x="507" y="294"/>
                      <a:pt x="509" y="296"/>
                    </a:cubicBezTo>
                    <a:close/>
                    <a:moveTo>
                      <a:pt x="509" y="301"/>
                    </a:moveTo>
                    <a:cubicBezTo>
                      <a:pt x="509" y="307"/>
                      <a:pt x="509" y="307"/>
                      <a:pt x="509" y="307"/>
                    </a:cubicBezTo>
                    <a:cubicBezTo>
                      <a:pt x="508" y="307"/>
                      <a:pt x="508" y="307"/>
                      <a:pt x="508" y="307"/>
                    </a:cubicBezTo>
                    <a:cubicBezTo>
                      <a:pt x="508" y="308"/>
                      <a:pt x="506" y="310"/>
                      <a:pt x="504" y="312"/>
                    </a:cubicBezTo>
                    <a:cubicBezTo>
                      <a:pt x="504" y="305"/>
                      <a:pt x="504" y="305"/>
                      <a:pt x="504" y="305"/>
                    </a:cubicBezTo>
                    <a:cubicBezTo>
                      <a:pt x="506" y="304"/>
                      <a:pt x="508" y="303"/>
                      <a:pt x="509" y="301"/>
                    </a:cubicBezTo>
                    <a:close/>
                    <a:moveTo>
                      <a:pt x="509" y="330"/>
                    </a:moveTo>
                    <a:cubicBezTo>
                      <a:pt x="509" y="342"/>
                      <a:pt x="509" y="342"/>
                      <a:pt x="509" y="342"/>
                    </a:cubicBezTo>
                    <a:cubicBezTo>
                      <a:pt x="508" y="343"/>
                      <a:pt x="507" y="343"/>
                      <a:pt x="506" y="343"/>
                    </a:cubicBezTo>
                    <a:cubicBezTo>
                      <a:pt x="504" y="340"/>
                      <a:pt x="504" y="340"/>
                      <a:pt x="504" y="340"/>
                    </a:cubicBezTo>
                    <a:cubicBezTo>
                      <a:pt x="504" y="330"/>
                      <a:pt x="504" y="330"/>
                      <a:pt x="504" y="330"/>
                    </a:cubicBezTo>
                    <a:cubicBezTo>
                      <a:pt x="506" y="330"/>
                      <a:pt x="507" y="330"/>
                      <a:pt x="509" y="330"/>
                    </a:cubicBezTo>
                    <a:close/>
                    <a:moveTo>
                      <a:pt x="509" y="390"/>
                    </a:moveTo>
                    <a:cubicBezTo>
                      <a:pt x="509" y="399"/>
                      <a:pt x="509" y="399"/>
                      <a:pt x="509" y="399"/>
                    </a:cubicBezTo>
                    <a:cubicBezTo>
                      <a:pt x="508" y="397"/>
                      <a:pt x="507" y="395"/>
                      <a:pt x="506" y="393"/>
                    </a:cubicBezTo>
                    <a:cubicBezTo>
                      <a:pt x="505" y="399"/>
                      <a:pt x="505" y="405"/>
                      <a:pt x="505" y="411"/>
                    </a:cubicBezTo>
                    <a:cubicBezTo>
                      <a:pt x="506" y="411"/>
                      <a:pt x="508" y="411"/>
                      <a:pt x="509" y="410"/>
                    </a:cubicBezTo>
                    <a:cubicBezTo>
                      <a:pt x="509" y="414"/>
                      <a:pt x="509" y="414"/>
                      <a:pt x="509" y="414"/>
                    </a:cubicBezTo>
                    <a:cubicBezTo>
                      <a:pt x="504" y="414"/>
                      <a:pt x="504" y="414"/>
                      <a:pt x="504" y="414"/>
                    </a:cubicBezTo>
                    <a:cubicBezTo>
                      <a:pt x="504" y="415"/>
                      <a:pt x="504" y="415"/>
                      <a:pt x="504" y="415"/>
                    </a:cubicBezTo>
                    <a:cubicBezTo>
                      <a:pt x="504" y="388"/>
                      <a:pt x="504" y="388"/>
                      <a:pt x="504" y="388"/>
                    </a:cubicBezTo>
                    <a:cubicBezTo>
                      <a:pt x="504" y="389"/>
                      <a:pt x="504" y="389"/>
                      <a:pt x="504" y="389"/>
                    </a:cubicBezTo>
                    <a:cubicBezTo>
                      <a:pt x="505" y="389"/>
                      <a:pt x="505" y="389"/>
                      <a:pt x="506" y="390"/>
                    </a:cubicBezTo>
                    <a:cubicBezTo>
                      <a:pt x="509" y="390"/>
                      <a:pt x="509" y="390"/>
                      <a:pt x="509" y="390"/>
                    </a:cubicBezTo>
                    <a:close/>
                    <a:moveTo>
                      <a:pt x="509" y="474"/>
                    </a:moveTo>
                    <a:cubicBezTo>
                      <a:pt x="509" y="484"/>
                      <a:pt x="509" y="484"/>
                      <a:pt x="509" y="484"/>
                    </a:cubicBezTo>
                    <a:cubicBezTo>
                      <a:pt x="506" y="480"/>
                      <a:pt x="506" y="477"/>
                      <a:pt x="509" y="474"/>
                    </a:cubicBezTo>
                    <a:close/>
                    <a:moveTo>
                      <a:pt x="509" y="496"/>
                    </a:moveTo>
                    <a:cubicBezTo>
                      <a:pt x="509" y="506"/>
                      <a:pt x="509" y="506"/>
                      <a:pt x="509" y="506"/>
                    </a:cubicBezTo>
                    <a:cubicBezTo>
                      <a:pt x="507" y="510"/>
                      <a:pt x="505" y="512"/>
                      <a:pt x="504" y="516"/>
                    </a:cubicBezTo>
                    <a:cubicBezTo>
                      <a:pt x="504" y="507"/>
                      <a:pt x="504" y="507"/>
                      <a:pt x="504" y="507"/>
                    </a:cubicBezTo>
                    <a:cubicBezTo>
                      <a:pt x="506" y="504"/>
                      <a:pt x="507" y="501"/>
                      <a:pt x="504" y="497"/>
                    </a:cubicBezTo>
                    <a:cubicBezTo>
                      <a:pt x="504" y="491"/>
                      <a:pt x="504" y="491"/>
                      <a:pt x="504" y="491"/>
                    </a:cubicBezTo>
                    <a:cubicBezTo>
                      <a:pt x="509" y="496"/>
                      <a:pt x="509" y="496"/>
                      <a:pt x="509" y="496"/>
                    </a:cubicBezTo>
                    <a:close/>
                    <a:moveTo>
                      <a:pt x="509" y="522"/>
                    </a:moveTo>
                    <a:cubicBezTo>
                      <a:pt x="509" y="531"/>
                      <a:pt x="509" y="531"/>
                      <a:pt x="509" y="531"/>
                    </a:cubicBezTo>
                    <a:cubicBezTo>
                      <a:pt x="504" y="527"/>
                      <a:pt x="504" y="527"/>
                      <a:pt x="504" y="527"/>
                    </a:cubicBezTo>
                    <a:cubicBezTo>
                      <a:pt x="504" y="521"/>
                      <a:pt x="504" y="521"/>
                      <a:pt x="504" y="521"/>
                    </a:cubicBezTo>
                    <a:cubicBezTo>
                      <a:pt x="505" y="522"/>
                      <a:pt x="505" y="524"/>
                      <a:pt x="506" y="525"/>
                    </a:cubicBezTo>
                    <a:cubicBezTo>
                      <a:pt x="507" y="524"/>
                      <a:pt x="508" y="523"/>
                      <a:pt x="509" y="522"/>
                    </a:cubicBezTo>
                    <a:close/>
                    <a:moveTo>
                      <a:pt x="509" y="579"/>
                    </a:moveTo>
                    <a:cubicBezTo>
                      <a:pt x="509" y="585"/>
                      <a:pt x="509" y="585"/>
                      <a:pt x="509" y="585"/>
                    </a:cubicBezTo>
                    <a:cubicBezTo>
                      <a:pt x="505" y="587"/>
                      <a:pt x="505" y="587"/>
                      <a:pt x="505" y="587"/>
                    </a:cubicBezTo>
                    <a:cubicBezTo>
                      <a:pt x="506" y="588"/>
                      <a:pt x="508" y="588"/>
                      <a:pt x="509" y="589"/>
                    </a:cubicBezTo>
                    <a:cubicBezTo>
                      <a:pt x="509" y="596"/>
                      <a:pt x="509" y="596"/>
                      <a:pt x="509" y="596"/>
                    </a:cubicBezTo>
                    <a:cubicBezTo>
                      <a:pt x="507" y="595"/>
                      <a:pt x="505" y="594"/>
                      <a:pt x="504" y="594"/>
                    </a:cubicBezTo>
                    <a:cubicBezTo>
                      <a:pt x="504" y="582"/>
                      <a:pt x="504" y="582"/>
                      <a:pt x="504" y="582"/>
                    </a:cubicBezTo>
                    <a:cubicBezTo>
                      <a:pt x="505" y="581"/>
                      <a:pt x="507" y="580"/>
                      <a:pt x="509" y="579"/>
                    </a:cubicBezTo>
                    <a:close/>
                    <a:moveTo>
                      <a:pt x="509" y="605"/>
                    </a:moveTo>
                    <a:cubicBezTo>
                      <a:pt x="509" y="611"/>
                      <a:pt x="509" y="611"/>
                      <a:pt x="509" y="611"/>
                    </a:cubicBezTo>
                    <a:cubicBezTo>
                      <a:pt x="508" y="611"/>
                      <a:pt x="506" y="611"/>
                      <a:pt x="505" y="612"/>
                    </a:cubicBezTo>
                    <a:cubicBezTo>
                      <a:pt x="505" y="612"/>
                      <a:pt x="504" y="612"/>
                      <a:pt x="504" y="613"/>
                    </a:cubicBezTo>
                    <a:cubicBezTo>
                      <a:pt x="504" y="605"/>
                      <a:pt x="504" y="605"/>
                      <a:pt x="504" y="605"/>
                    </a:cubicBezTo>
                    <a:cubicBezTo>
                      <a:pt x="505" y="605"/>
                      <a:pt x="507" y="605"/>
                      <a:pt x="509" y="605"/>
                    </a:cubicBezTo>
                    <a:close/>
                    <a:moveTo>
                      <a:pt x="509" y="664"/>
                    </a:moveTo>
                    <a:cubicBezTo>
                      <a:pt x="509" y="676"/>
                      <a:pt x="509" y="676"/>
                      <a:pt x="509" y="676"/>
                    </a:cubicBezTo>
                    <a:cubicBezTo>
                      <a:pt x="504" y="678"/>
                      <a:pt x="504" y="678"/>
                      <a:pt x="504" y="678"/>
                    </a:cubicBezTo>
                    <a:cubicBezTo>
                      <a:pt x="504" y="666"/>
                      <a:pt x="504" y="666"/>
                      <a:pt x="504" y="666"/>
                    </a:cubicBezTo>
                    <a:cubicBezTo>
                      <a:pt x="509" y="664"/>
                      <a:pt x="509" y="664"/>
                      <a:pt x="509" y="664"/>
                    </a:cubicBezTo>
                    <a:close/>
                    <a:moveTo>
                      <a:pt x="509" y="731"/>
                    </a:moveTo>
                    <a:cubicBezTo>
                      <a:pt x="509" y="741"/>
                      <a:pt x="509" y="741"/>
                      <a:pt x="509" y="741"/>
                    </a:cubicBezTo>
                    <a:cubicBezTo>
                      <a:pt x="507" y="741"/>
                      <a:pt x="505" y="741"/>
                      <a:pt x="504" y="741"/>
                    </a:cubicBezTo>
                    <a:cubicBezTo>
                      <a:pt x="504" y="732"/>
                      <a:pt x="504" y="732"/>
                      <a:pt x="504" y="732"/>
                    </a:cubicBezTo>
                    <a:lnTo>
                      <a:pt x="509" y="731"/>
                    </a:lnTo>
                    <a:close/>
                    <a:moveTo>
                      <a:pt x="499" y="14"/>
                    </a:moveTo>
                    <a:cubicBezTo>
                      <a:pt x="501" y="15"/>
                      <a:pt x="502" y="15"/>
                      <a:pt x="504" y="16"/>
                    </a:cubicBezTo>
                    <a:cubicBezTo>
                      <a:pt x="504" y="24"/>
                      <a:pt x="504" y="24"/>
                      <a:pt x="504" y="24"/>
                    </a:cubicBezTo>
                    <a:cubicBezTo>
                      <a:pt x="502" y="23"/>
                      <a:pt x="501" y="22"/>
                      <a:pt x="499" y="22"/>
                    </a:cubicBezTo>
                    <a:cubicBezTo>
                      <a:pt x="499" y="14"/>
                      <a:pt x="499" y="14"/>
                      <a:pt x="499" y="14"/>
                    </a:cubicBezTo>
                    <a:close/>
                    <a:moveTo>
                      <a:pt x="504" y="779"/>
                    </a:moveTo>
                    <a:cubicBezTo>
                      <a:pt x="502" y="780"/>
                      <a:pt x="501" y="781"/>
                      <a:pt x="499" y="781"/>
                    </a:cubicBezTo>
                    <a:cubicBezTo>
                      <a:pt x="499" y="772"/>
                      <a:pt x="499" y="772"/>
                      <a:pt x="499" y="772"/>
                    </a:cubicBezTo>
                    <a:cubicBezTo>
                      <a:pt x="501" y="772"/>
                      <a:pt x="502" y="772"/>
                      <a:pt x="504" y="771"/>
                    </a:cubicBezTo>
                    <a:cubicBezTo>
                      <a:pt x="504" y="779"/>
                      <a:pt x="504" y="779"/>
                      <a:pt x="504" y="779"/>
                    </a:cubicBezTo>
                    <a:close/>
                    <a:moveTo>
                      <a:pt x="504" y="54"/>
                    </a:moveTo>
                    <a:cubicBezTo>
                      <a:pt x="504" y="63"/>
                      <a:pt x="504" y="63"/>
                      <a:pt x="504" y="63"/>
                    </a:cubicBezTo>
                    <a:cubicBezTo>
                      <a:pt x="502" y="63"/>
                      <a:pt x="501" y="62"/>
                      <a:pt x="499" y="61"/>
                    </a:cubicBezTo>
                    <a:cubicBezTo>
                      <a:pt x="499" y="49"/>
                      <a:pt x="499" y="49"/>
                      <a:pt x="499" y="49"/>
                    </a:cubicBezTo>
                    <a:cubicBezTo>
                      <a:pt x="500" y="51"/>
                      <a:pt x="502" y="52"/>
                      <a:pt x="504" y="54"/>
                    </a:cubicBezTo>
                    <a:close/>
                    <a:moveTo>
                      <a:pt x="504" y="129"/>
                    </a:moveTo>
                    <a:cubicBezTo>
                      <a:pt x="504" y="143"/>
                      <a:pt x="504" y="143"/>
                      <a:pt x="504" y="143"/>
                    </a:cubicBezTo>
                    <a:cubicBezTo>
                      <a:pt x="502" y="143"/>
                      <a:pt x="501" y="143"/>
                      <a:pt x="499" y="143"/>
                    </a:cubicBezTo>
                    <a:cubicBezTo>
                      <a:pt x="499" y="127"/>
                      <a:pt x="499" y="127"/>
                      <a:pt x="499" y="127"/>
                    </a:cubicBezTo>
                    <a:cubicBezTo>
                      <a:pt x="501" y="128"/>
                      <a:pt x="502" y="128"/>
                      <a:pt x="504" y="129"/>
                    </a:cubicBezTo>
                    <a:close/>
                    <a:moveTo>
                      <a:pt x="504" y="190"/>
                    </a:moveTo>
                    <a:cubicBezTo>
                      <a:pt x="504" y="221"/>
                      <a:pt x="504" y="221"/>
                      <a:pt x="504" y="221"/>
                    </a:cubicBezTo>
                    <a:cubicBezTo>
                      <a:pt x="502" y="219"/>
                      <a:pt x="501" y="219"/>
                      <a:pt x="499" y="217"/>
                    </a:cubicBezTo>
                    <a:cubicBezTo>
                      <a:pt x="499" y="213"/>
                      <a:pt x="499" y="213"/>
                      <a:pt x="499" y="213"/>
                    </a:cubicBezTo>
                    <a:cubicBezTo>
                      <a:pt x="499" y="213"/>
                      <a:pt x="500" y="214"/>
                      <a:pt x="501" y="215"/>
                    </a:cubicBezTo>
                    <a:cubicBezTo>
                      <a:pt x="501" y="215"/>
                      <a:pt x="502" y="215"/>
                      <a:pt x="503" y="215"/>
                    </a:cubicBezTo>
                    <a:cubicBezTo>
                      <a:pt x="503" y="205"/>
                      <a:pt x="503" y="198"/>
                      <a:pt x="499" y="194"/>
                    </a:cubicBezTo>
                    <a:cubicBezTo>
                      <a:pt x="499" y="188"/>
                      <a:pt x="499" y="188"/>
                      <a:pt x="499" y="188"/>
                    </a:cubicBezTo>
                    <a:cubicBezTo>
                      <a:pt x="501" y="188"/>
                      <a:pt x="502" y="189"/>
                      <a:pt x="504" y="190"/>
                    </a:cubicBezTo>
                    <a:close/>
                    <a:moveTo>
                      <a:pt x="504" y="277"/>
                    </a:moveTo>
                    <a:cubicBezTo>
                      <a:pt x="504" y="283"/>
                      <a:pt x="504" y="283"/>
                      <a:pt x="504" y="283"/>
                    </a:cubicBezTo>
                    <a:cubicBezTo>
                      <a:pt x="502" y="284"/>
                      <a:pt x="500" y="285"/>
                      <a:pt x="499" y="287"/>
                    </a:cubicBezTo>
                    <a:cubicBezTo>
                      <a:pt x="499" y="281"/>
                      <a:pt x="499" y="281"/>
                      <a:pt x="499" y="281"/>
                    </a:cubicBezTo>
                    <a:cubicBezTo>
                      <a:pt x="504" y="277"/>
                      <a:pt x="504" y="277"/>
                      <a:pt x="504" y="277"/>
                    </a:cubicBezTo>
                    <a:close/>
                    <a:moveTo>
                      <a:pt x="504" y="291"/>
                    </a:moveTo>
                    <a:cubicBezTo>
                      <a:pt x="504" y="296"/>
                      <a:pt x="504" y="296"/>
                      <a:pt x="504" y="296"/>
                    </a:cubicBezTo>
                    <a:cubicBezTo>
                      <a:pt x="502" y="295"/>
                      <a:pt x="501" y="294"/>
                      <a:pt x="499" y="293"/>
                    </a:cubicBezTo>
                    <a:cubicBezTo>
                      <a:pt x="499" y="288"/>
                      <a:pt x="499" y="288"/>
                      <a:pt x="499" y="288"/>
                    </a:cubicBezTo>
                    <a:cubicBezTo>
                      <a:pt x="501" y="289"/>
                      <a:pt x="503" y="290"/>
                      <a:pt x="504" y="291"/>
                    </a:cubicBezTo>
                    <a:close/>
                    <a:moveTo>
                      <a:pt x="504" y="305"/>
                    </a:moveTo>
                    <a:cubicBezTo>
                      <a:pt x="504" y="312"/>
                      <a:pt x="504" y="312"/>
                      <a:pt x="504" y="312"/>
                    </a:cubicBezTo>
                    <a:cubicBezTo>
                      <a:pt x="502" y="313"/>
                      <a:pt x="501" y="315"/>
                      <a:pt x="499" y="317"/>
                    </a:cubicBezTo>
                    <a:cubicBezTo>
                      <a:pt x="499" y="311"/>
                      <a:pt x="499" y="311"/>
                      <a:pt x="499" y="311"/>
                    </a:cubicBezTo>
                    <a:cubicBezTo>
                      <a:pt x="500" y="311"/>
                      <a:pt x="501" y="310"/>
                      <a:pt x="502" y="309"/>
                    </a:cubicBezTo>
                    <a:cubicBezTo>
                      <a:pt x="501" y="308"/>
                      <a:pt x="500" y="308"/>
                      <a:pt x="499" y="307"/>
                    </a:cubicBezTo>
                    <a:cubicBezTo>
                      <a:pt x="499" y="302"/>
                      <a:pt x="499" y="302"/>
                      <a:pt x="499" y="302"/>
                    </a:cubicBezTo>
                    <a:cubicBezTo>
                      <a:pt x="503" y="305"/>
                      <a:pt x="503" y="305"/>
                      <a:pt x="503" y="305"/>
                    </a:cubicBezTo>
                    <a:cubicBezTo>
                      <a:pt x="504" y="305"/>
                      <a:pt x="504" y="305"/>
                      <a:pt x="504" y="305"/>
                    </a:cubicBezTo>
                    <a:close/>
                    <a:moveTo>
                      <a:pt x="504" y="330"/>
                    </a:moveTo>
                    <a:cubicBezTo>
                      <a:pt x="504" y="340"/>
                      <a:pt x="504" y="340"/>
                      <a:pt x="504" y="340"/>
                    </a:cubicBezTo>
                    <a:cubicBezTo>
                      <a:pt x="501" y="338"/>
                      <a:pt x="500" y="338"/>
                      <a:pt x="499" y="337"/>
                    </a:cubicBezTo>
                    <a:cubicBezTo>
                      <a:pt x="499" y="333"/>
                      <a:pt x="499" y="333"/>
                      <a:pt x="499" y="333"/>
                    </a:cubicBezTo>
                    <a:cubicBezTo>
                      <a:pt x="499" y="332"/>
                      <a:pt x="499" y="331"/>
                      <a:pt x="499" y="330"/>
                    </a:cubicBezTo>
                    <a:cubicBezTo>
                      <a:pt x="504" y="330"/>
                      <a:pt x="504" y="330"/>
                      <a:pt x="504" y="330"/>
                    </a:cubicBezTo>
                    <a:close/>
                    <a:moveTo>
                      <a:pt x="504" y="388"/>
                    </a:moveTo>
                    <a:cubicBezTo>
                      <a:pt x="504" y="415"/>
                      <a:pt x="504" y="415"/>
                      <a:pt x="504" y="415"/>
                    </a:cubicBezTo>
                    <a:cubicBezTo>
                      <a:pt x="503" y="423"/>
                      <a:pt x="501" y="431"/>
                      <a:pt x="499" y="438"/>
                    </a:cubicBezTo>
                    <a:cubicBezTo>
                      <a:pt x="499" y="421"/>
                      <a:pt x="499" y="421"/>
                      <a:pt x="499" y="421"/>
                    </a:cubicBezTo>
                    <a:cubicBezTo>
                      <a:pt x="500" y="420"/>
                      <a:pt x="500" y="418"/>
                      <a:pt x="501" y="416"/>
                    </a:cubicBezTo>
                    <a:cubicBezTo>
                      <a:pt x="499" y="416"/>
                      <a:pt x="499" y="416"/>
                      <a:pt x="499" y="416"/>
                    </a:cubicBezTo>
                    <a:cubicBezTo>
                      <a:pt x="499" y="411"/>
                      <a:pt x="499" y="411"/>
                      <a:pt x="499" y="411"/>
                    </a:cubicBezTo>
                    <a:cubicBezTo>
                      <a:pt x="500" y="410"/>
                      <a:pt x="500" y="409"/>
                      <a:pt x="501" y="409"/>
                    </a:cubicBezTo>
                    <a:cubicBezTo>
                      <a:pt x="501" y="406"/>
                      <a:pt x="501" y="404"/>
                      <a:pt x="501" y="402"/>
                    </a:cubicBezTo>
                    <a:cubicBezTo>
                      <a:pt x="500" y="402"/>
                      <a:pt x="499" y="403"/>
                      <a:pt x="499" y="403"/>
                    </a:cubicBezTo>
                    <a:cubicBezTo>
                      <a:pt x="499" y="398"/>
                      <a:pt x="499" y="398"/>
                      <a:pt x="499" y="398"/>
                    </a:cubicBezTo>
                    <a:cubicBezTo>
                      <a:pt x="501" y="396"/>
                      <a:pt x="503" y="393"/>
                      <a:pt x="500" y="389"/>
                    </a:cubicBezTo>
                    <a:cubicBezTo>
                      <a:pt x="499" y="390"/>
                      <a:pt x="499" y="390"/>
                      <a:pt x="499" y="390"/>
                    </a:cubicBezTo>
                    <a:cubicBezTo>
                      <a:pt x="499" y="383"/>
                      <a:pt x="499" y="383"/>
                      <a:pt x="499" y="383"/>
                    </a:cubicBezTo>
                    <a:cubicBezTo>
                      <a:pt x="500" y="381"/>
                      <a:pt x="500" y="379"/>
                      <a:pt x="499" y="377"/>
                    </a:cubicBezTo>
                    <a:cubicBezTo>
                      <a:pt x="499" y="365"/>
                      <a:pt x="499" y="365"/>
                      <a:pt x="499" y="365"/>
                    </a:cubicBezTo>
                    <a:cubicBezTo>
                      <a:pt x="501" y="373"/>
                      <a:pt x="503" y="380"/>
                      <a:pt x="504" y="388"/>
                    </a:cubicBezTo>
                    <a:close/>
                    <a:moveTo>
                      <a:pt x="504" y="491"/>
                    </a:moveTo>
                    <a:cubicBezTo>
                      <a:pt x="504" y="497"/>
                      <a:pt x="504" y="497"/>
                      <a:pt x="504" y="497"/>
                    </a:cubicBezTo>
                    <a:cubicBezTo>
                      <a:pt x="503" y="496"/>
                      <a:pt x="503" y="495"/>
                      <a:pt x="502" y="495"/>
                    </a:cubicBezTo>
                    <a:cubicBezTo>
                      <a:pt x="501" y="496"/>
                      <a:pt x="500" y="498"/>
                      <a:pt x="499" y="499"/>
                    </a:cubicBezTo>
                    <a:cubicBezTo>
                      <a:pt x="499" y="486"/>
                      <a:pt x="499" y="486"/>
                      <a:pt x="499" y="486"/>
                    </a:cubicBezTo>
                    <a:cubicBezTo>
                      <a:pt x="504" y="491"/>
                      <a:pt x="504" y="491"/>
                      <a:pt x="504" y="491"/>
                    </a:cubicBezTo>
                    <a:close/>
                    <a:moveTo>
                      <a:pt x="504" y="507"/>
                    </a:moveTo>
                    <a:cubicBezTo>
                      <a:pt x="504" y="516"/>
                      <a:pt x="504" y="516"/>
                      <a:pt x="504" y="516"/>
                    </a:cubicBezTo>
                    <a:cubicBezTo>
                      <a:pt x="502" y="519"/>
                      <a:pt x="502" y="519"/>
                      <a:pt x="502" y="519"/>
                    </a:cubicBezTo>
                    <a:cubicBezTo>
                      <a:pt x="503" y="520"/>
                      <a:pt x="503" y="520"/>
                      <a:pt x="504" y="521"/>
                    </a:cubicBezTo>
                    <a:cubicBezTo>
                      <a:pt x="504" y="527"/>
                      <a:pt x="504" y="527"/>
                      <a:pt x="504" y="527"/>
                    </a:cubicBezTo>
                    <a:cubicBezTo>
                      <a:pt x="499" y="522"/>
                      <a:pt x="499" y="522"/>
                      <a:pt x="499" y="522"/>
                    </a:cubicBezTo>
                    <a:cubicBezTo>
                      <a:pt x="499" y="516"/>
                      <a:pt x="499" y="516"/>
                      <a:pt x="499" y="516"/>
                    </a:cubicBezTo>
                    <a:cubicBezTo>
                      <a:pt x="499" y="516"/>
                      <a:pt x="499" y="516"/>
                      <a:pt x="499" y="516"/>
                    </a:cubicBezTo>
                    <a:cubicBezTo>
                      <a:pt x="501" y="512"/>
                      <a:pt x="503" y="510"/>
                      <a:pt x="504" y="507"/>
                    </a:cubicBezTo>
                    <a:close/>
                    <a:moveTo>
                      <a:pt x="504" y="582"/>
                    </a:moveTo>
                    <a:cubicBezTo>
                      <a:pt x="504" y="594"/>
                      <a:pt x="504" y="594"/>
                      <a:pt x="504" y="594"/>
                    </a:cubicBezTo>
                    <a:cubicBezTo>
                      <a:pt x="502" y="593"/>
                      <a:pt x="501" y="593"/>
                      <a:pt x="499" y="593"/>
                    </a:cubicBezTo>
                    <a:cubicBezTo>
                      <a:pt x="499" y="585"/>
                      <a:pt x="499" y="585"/>
                      <a:pt x="499" y="585"/>
                    </a:cubicBezTo>
                    <a:cubicBezTo>
                      <a:pt x="501" y="584"/>
                      <a:pt x="502" y="583"/>
                      <a:pt x="504" y="582"/>
                    </a:cubicBezTo>
                    <a:close/>
                    <a:moveTo>
                      <a:pt x="504" y="605"/>
                    </a:moveTo>
                    <a:cubicBezTo>
                      <a:pt x="504" y="613"/>
                      <a:pt x="504" y="613"/>
                      <a:pt x="504" y="613"/>
                    </a:cubicBezTo>
                    <a:cubicBezTo>
                      <a:pt x="502" y="614"/>
                      <a:pt x="501" y="615"/>
                      <a:pt x="499" y="616"/>
                    </a:cubicBezTo>
                    <a:cubicBezTo>
                      <a:pt x="499" y="611"/>
                      <a:pt x="499" y="611"/>
                      <a:pt x="499" y="611"/>
                    </a:cubicBezTo>
                    <a:cubicBezTo>
                      <a:pt x="499" y="611"/>
                      <a:pt x="499" y="611"/>
                      <a:pt x="499" y="611"/>
                    </a:cubicBezTo>
                    <a:cubicBezTo>
                      <a:pt x="499" y="610"/>
                      <a:pt x="499" y="610"/>
                      <a:pt x="499" y="610"/>
                    </a:cubicBezTo>
                    <a:cubicBezTo>
                      <a:pt x="499" y="603"/>
                      <a:pt x="499" y="603"/>
                      <a:pt x="499" y="603"/>
                    </a:cubicBezTo>
                    <a:cubicBezTo>
                      <a:pt x="502" y="605"/>
                      <a:pt x="502" y="605"/>
                      <a:pt x="502" y="605"/>
                    </a:cubicBezTo>
                    <a:cubicBezTo>
                      <a:pt x="502" y="605"/>
                      <a:pt x="503" y="605"/>
                      <a:pt x="504" y="605"/>
                    </a:cubicBezTo>
                    <a:close/>
                    <a:moveTo>
                      <a:pt x="504" y="666"/>
                    </a:moveTo>
                    <a:cubicBezTo>
                      <a:pt x="504" y="678"/>
                      <a:pt x="504" y="678"/>
                      <a:pt x="504" y="678"/>
                    </a:cubicBezTo>
                    <a:cubicBezTo>
                      <a:pt x="499" y="680"/>
                      <a:pt x="499" y="680"/>
                      <a:pt x="499" y="680"/>
                    </a:cubicBezTo>
                    <a:cubicBezTo>
                      <a:pt x="499" y="668"/>
                      <a:pt x="499" y="668"/>
                      <a:pt x="499" y="668"/>
                    </a:cubicBezTo>
                    <a:cubicBezTo>
                      <a:pt x="504" y="666"/>
                      <a:pt x="504" y="666"/>
                      <a:pt x="504" y="666"/>
                    </a:cubicBezTo>
                    <a:close/>
                    <a:moveTo>
                      <a:pt x="504" y="732"/>
                    </a:moveTo>
                    <a:cubicBezTo>
                      <a:pt x="504" y="741"/>
                      <a:pt x="504" y="741"/>
                      <a:pt x="504" y="741"/>
                    </a:cubicBezTo>
                    <a:cubicBezTo>
                      <a:pt x="502" y="741"/>
                      <a:pt x="501" y="742"/>
                      <a:pt x="499" y="742"/>
                    </a:cubicBezTo>
                    <a:cubicBezTo>
                      <a:pt x="499" y="733"/>
                      <a:pt x="499" y="733"/>
                      <a:pt x="499" y="733"/>
                    </a:cubicBezTo>
                    <a:cubicBezTo>
                      <a:pt x="501" y="732"/>
                      <a:pt x="502" y="732"/>
                      <a:pt x="504" y="732"/>
                    </a:cubicBezTo>
                    <a:close/>
                    <a:moveTo>
                      <a:pt x="504" y="756"/>
                    </a:moveTo>
                    <a:cubicBezTo>
                      <a:pt x="504" y="768"/>
                      <a:pt x="504" y="768"/>
                      <a:pt x="504" y="768"/>
                    </a:cubicBezTo>
                    <a:cubicBezTo>
                      <a:pt x="502" y="766"/>
                      <a:pt x="500" y="764"/>
                      <a:pt x="499" y="763"/>
                    </a:cubicBezTo>
                    <a:cubicBezTo>
                      <a:pt x="499" y="751"/>
                      <a:pt x="499" y="751"/>
                      <a:pt x="499" y="751"/>
                    </a:cubicBezTo>
                    <a:cubicBezTo>
                      <a:pt x="501" y="753"/>
                      <a:pt x="502" y="754"/>
                      <a:pt x="504" y="756"/>
                    </a:cubicBezTo>
                    <a:close/>
                    <a:moveTo>
                      <a:pt x="499" y="98"/>
                    </a:moveTo>
                    <a:cubicBezTo>
                      <a:pt x="499" y="87"/>
                      <a:pt x="499" y="87"/>
                      <a:pt x="499" y="87"/>
                    </a:cubicBezTo>
                    <a:cubicBezTo>
                      <a:pt x="500" y="88"/>
                      <a:pt x="501" y="89"/>
                      <a:pt x="503" y="90"/>
                    </a:cubicBezTo>
                    <a:cubicBezTo>
                      <a:pt x="502" y="93"/>
                      <a:pt x="501" y="96"/>
                      <a:pt x="501" y="98"/>
                    </a:cubicBezTo>
                    <a:lnTo>
                      <a:pt x="499" y="98"/>
                    </a:lnTo>
                    <a:close/>
                    <a:moveTo>
                      <a:pt x="496" y="14"/>
                    </a:moveTo>
                    <a:cubicBezTo>
                      <a:pt x="497" y="14"/>
                      <a:pt x="498" y="14"/>
                      <a:pt x="499" y="14"/>
                    </a:cubicBezTo>
                    <a:cubicBezTo>
                      <a:pt x="499" y="22"/>
                      <a:pt x="499" y="22"/>
                      <a:pt x="499" y="22"/>
                    </a:cubicBezTo>
                    <a:cubicBezTo>
                      <a:pt x="498" y="21"/>
                      <a:pt x="497" y="21"/>
                      <a:pt x="496" y="21"/>
                    </a:cubicBezTo>
                    <a:cubicBezTo>
                      <a:pt x="496" y="14"/>
                      <a:pt x="496" y="14"/>
                      <a:pt x="496" y="14"/>
                    </a:cubicBezTo>
                    <a:close/>
                    <a:moveTo>
                      <a:pt x="499" y="781"/>
                    </a:moveTo>
                    <a:cubicBezTo>
                      <a:pt x="498" y="782"/>
                      <a:pt x="498" y="782"/>
                      <a:pt x="497" y="782"/>
                    </a:cubicBezTo>
                    <a:cubicBezTo>
                      <a:pt x="497" y="782"/>
                      <a:pt x="496" y="782"/>
                      <a:pt x="496" y="782"/>
                    </a:cubicBezTo>
                    <a:cubicBezTo>
                      <a:pt x="496" y="773"/>
                      <a:pt x="496" y="773"/>
                      <a:pt x="496" y="773"/>
                    </a:cubicBezTo>
                    <a:cubicBezTo>
                      <a:pt x="497" y="773"/>
                      <a:pt x="498" y="773"/>
                      <a:pt x="499" y="772"/>
                    </a:cubicBezTo>
                    <a:cubicBezTo>
                      <a:pt x="499" y="781"/>
                      <a:pt x="499" y="781"/>
                      <a:pt x="499" y="781"/>
                    </a:cubicBezTo>
                    <a:close/>
                    <a:moveTo>
                      <a:pt x="499" y="49"/>
                    </a:moveTo>
                    <a:cubicBezTo>
                      <a:pt x="499" y="61"/>
                      <a:pt x="499" y="61"/>
                      <a:pt x="499" y="61"/>
                    </a:cubicBezTo>
                    <a:cubicBezTo>
                      <a:pt x="498" y="60"/>
                      <a:pt x="497" y="60"/>
                      <a:pt x="496" y="59"/>
                    </a:cubicBezTo>
                    <a:cubicBezTo>
                      <a:pt x="496" y="44"/>
                      <a:pt x="496" y="44"/>
                      <a:pt x="496" y="44"/>
                    </a:cubicBezTo>
                    <a:cubicBezTo>
                      <a:pt x="497" y="46"/>
                      <a:pt x="497" y="48"/>
                      <a:pt x="499" y="49"/>
                    </a:cubicBezTo>
                    <a:close/>
                    <a:moveTo>
                      <a:pt x="499" y="87"/>
                    </a:moveTo>
                    <a:cubicBezTo>
                      <a:pt x="499" y="98"/>
                      <a:pt x="499" y="98"/>
                      <a:pt x="499" y="98"/>
                    </a:cubicBezTo>
                    <a:cubicBezTo>
                      <a:pt x="498" y="97"/>
                      <a:pt x="497" y="97"/>
                      <a:pt x="496" y="97"/>
                    </a:cubicBezTo>
                    <a:cubicBezTo>
                      <a:pt x="496" y="86"/>
                      <a:pt x="496" y="86"/>
                      <a:pt x="496" y="86"/>
                    </a:cubicBezTo>
                    <a:cubicBezTo>
                      <a:pt x="497" y="86"/>
                      <a:pt x="498" y="87"/>
                      <a:pt x="499" y="87"/>
                    </a:cubicBezTo>
                    <a:close/>
                    <a:moveTo>
                      <a:pt x="499" y="127"/>
                    </a:moveTo>
                    <a:cubicBezTo>
                      <a:pt x="499" y="143"/>
                      <a:pt x="499" y="143"/>
                      <a:pt x="499" y="143"/>
                    </a:cubicBezTo>
                    <a:cubicBezTo>
                      <a:pt x="498" y="143"/>
                      <a:pt x="497" y="143"/>
                      <a:pt x="496" y="143"/>
                    </a:cubicBezTo>
                    <a:cubicBezTo>
                      <a:pt x="496" y="126"/>
                      <a:pt x="496" y="126"/>
                      <a:pt x="496" y="126"/>
                    </a:cubicBezTo>
                    <a:cubicBezTo>
                      <a:pt x="497" y="126"/>
                      <a:pt x="498" y="127"/>
                      <a:pt x="499" y="127"/>
                    </a:cubicBezTo>
                    <a:close/>
                    <a:moveTo>
                      <a:pt x="499" y="188"/>
                    </a:moveTo>
                    <a:cubicBezTo>
                      <a:pt x="499" y="194"/>
                      <a:pt x="499" y="194"/>
                      <a:pt x="499" y="194"/>
                    </a:cubicBezTo>
                    <a:cubicBezTo>
                      <a:pt x="498" y="194"/>
                      <a:pt x="497" y="193"/>
                      <a:pt x="496" y="192"/>
                    </a:cubicBezTo>
                    <a:cubicBezTo>
                      <a:pt x="496" y="186"/>
                      <a:pt x="496" y="186"/>
                      <a:pt x="496" y="186"/>
                    </a:cubicBezTo>
                    <a:cubicBezTo>
                      <a:pt x="497" y="187"/>
                      <a:pt x="498" y="187"/>
                      <a:pt x="499" y="188"/>
                    </a:cubicBezTo>
                    <a:close/>
                    <a:moveTo>
                      <a:pt x="499" y="213"/>
                    </a:moveTo>
                    <a:cubicBezTo>
                      <a:pt x="499" y="217"/>
                      <a:pt x="499" y="217"/>
                      <a:pt x="499" y="217"/>
                    </a:cubicBezTo>
                    <a:cubicBezTo>
                      <a:pt x="498" y="217"/>
                      <a:pt x="497" y="216"/>
                      <a:pt x="496" y="216"/>
                    </a:cubicBezTo>
                    <a:cubicBezTo>
                      <a:pt x="496" y="210"/>
                      <a:pt x="496" y="210"/>
                      <a:pt x="496" y="210"/>
                    </a:cubicBezTo>
                    <a:cubicBezTo>
                      <a:pt x="497" y="211"/>
                      <a:pt x="497" y="212"/>
                      <a:pt x="499" y="213"/>
                    </a:cubicBezTo>
                    <a:close/>
                    <a:moveTo>
                      <a:pt x="499" y="281"/>
                    </a:moveTo>
                    <a:cubicBezTo>
                      <a:pt x="499" y="287"/>
                      <a:pt x="499" y="287"/>
                      <a:pt x="499" y="287"/>
                    </a:cubicBezTo>
                    <a:cubicBezTo>
                      <a:pt x="499" y="287"/>
                      <a:pt x="499" y="287"/>
                      <a:pt x="498" y="288"/>
                    </a:cubicBezTo>
                    <a:cubicBezTo>
                      <a:pt x="499" y="288"/>
                      <a:pt x="499" y="288"/>
                      <a:pt x="499" y="288"/>
                    </a:cubicBezTo>
                    <a:cubicBezTo>
                      <a:pt x="499" y="293"/>
                      <a:pt x="499" y="293"/>
                      <a:pt x="499" y="293"/>
                    </a:cubicBezTo>
                    <a:cubicBezTo>
                      <a:pt x="498" y="293"/>
                      <a:pt x="497" y="292"/>
                      <a:pt x="496" y="292"/>
                    </a:cubicBezTo>
                    <a:cubicBezTo>
                      <a:pt x="496" y="285"/>
                      <a:pt x="496" y="285"/>
                      <a:pt x="496" y="285"/>
                    </a:cubicBezTo>
                    <a:cubicBezTo>
                      <a:pt x="499" y="281"/>
                      <a:pt x="499" y="281"/>
                      <a:pt x="499" y="281"/>
                    </a:cubicBezTo>
                    <a:close/>
                    <a:moveTo>
                      <a:pt x="499" y="302"/>
                    </a:moveTo>
                    <a:cubicBezTo>
                      <a:pt x="499" y="307"/>
                      <a:pt x="499" y="307"/>
                      <a:pt x="499" y="307"/>
                    </a:cubicBezTo>
                    <a:cubicBezTo>
                      <a:pt x="498" y="306"/>
                      <a:pt x="497" y="305"/>
                      <a:pt x="496" y="304"/>
                    </a:cubicBezTo>
                    <a:cubicBezTo>
                      <a:pt x="496" y="300"/>
                      <a:pt x="496" y="300"/>
                      <a:pt x="496" y="300"/>
                    </a:cubicBezTo>
                    <a:cubicBezTo>
                      <a:pt x="499" y="302"/>
                      <a:pt x="499" y="302"/>
                      <a:pt x="499" y="302"/>
                    </a:cubicBezTo>
                    <a:close/>
                    <a:moveTo>
                      <a:pt x="499" y="311"/>
                    </a:moveTo>
                    <a:cubicBezTo>
                      <a:pt x="499" y="317"/>
                      <a:pt x="499" y="317"/>
                      <a:pt x="499" y="317"/>
                    </a:cubicBezTo>
                    <a:cubicBezTo>
                      <a:pt x="498" y="317"/>
                      <a:pt x="497" y="319"/>
                      <a:pt x="496" y="319"/>
                    </a:cubicBezTo>
                    <a:cubicBezTo>
                      <a:pt x="496" y="313"/>
                      <a:pt x="496" y="313"/>
                      <a:pt x="496" y="313"/>
                    </a:cubicBezTo>
                    <a:cubicBezTo>
                      <a:pt x="497" y="312"/>
                      <a:pt x="498" y="312"/>
                      <a:pt x="499" y="311"/>
                    </a:cubicBezTo>
                    <a:close/>
                    <a:moveTo>
                      <a:pt x="499" y="333"/>
                    </a:moveTo>
                    <a:cubicBezTo>
                      <a:pt x="499" y="337"/>
                      <a:pt x="499" y="337"/>
                      <a:pt x="499" y="337"/>
                    </a:cubicBezTo>
                    <a:cubicBezTo>
                      <a:pt x="498" y="337"/>
                      <a:pt x="498" y="337"/>
                      <a:pt x="498" y="337"/>
                    </a:cubicBezTo>
                    <a:cubicBezTo>
                      <a:pt x="498" y="336"/>
                      <a:pt x="499" y="334"/>
                      <a:pt x="499" y="333"/>
                    </a:cubicBezTo>
                    <a:close/>
                    <a:moveTo>
                      <a:pt x="499" y="365"/>
                    </a:moveTo>
                    <a:cubicBezTo>
                      <a:pt x="499" y="377"/>
                      <a:pt x="499" y="377"/>
                      <a:pt x="499" y="377"/>
                    </a:cubicBezTo>
                    <a:cubicBezTo>
                      <a:pt x="499" y="377"/>
                      <a:pt x="498" y="376"/>
                      <a:pt x="498" y="376"/>
                    </a:cubicBezTo>
                    <a:cubicBezTo>
                      <a:pt x="496" y="378"/>
                      <a:pt x="496" y="378"/>
                      <a:pt x="496" y="378"/>
                    </a:cubicBezTo>
                    <a:cubicBezTo>
                      <a:pt x="496" y="356"/>
                      <a:pt x="496" y="356"/>
                      <a:pt x="496" y="356"/>
                    </a:cubicBezTo>
                    <a:cubicBezTo>
                      <a:pt x="497" y="359"/>
                      <a:pt x="498" y="362"/>
                      <a:pt x="499" y="365"/>
                    </a:cubicBezTo>
                    <a:close/>
                    <a:moveTo>
                      <a:pt x="499" y="383"/>
                    </a:moveTo>
                    <a:cubicBezTo>
                      <a:pt x="499" y="390"/>
                      <a:pt x="499" y="390"/>
                      <a:pt x="499" y="390"/>
                    </a:cubicBezTo>
                    <a:cubicBezTo>
                      <a:pt x="498" y="391"/>
                      <a:pt x="497" y="391"/>
                      <a:pt x="496" y="392"/>
                    </a:cubicBezTo>
                    <a:cubicBezTo>
                      <a:pt x="496" y="388"/>
                      <a:pt x="496" y="388"/>
                      <a:pt x="496" y="388"/>
                    </a:cubicBezTo>
                    <a:cubicBezTo>
                      <a:pt x="497" y="387"/>
                      <a:pt x="498" y="385"/>
                      <a:pt x="499" y="383"/>
                    </a:cubicBezTo>
                    <a:close/>
                    <a:moveTo>
                      <a:pt x="499" y="398"/>
                    </a:moveTo>
                    <a:cubicBezTo>
                      <a:pt x="499" y="403"/>
                      <a:pt x="499" y="403"/>
                      <a:pt x="499" y="403"/>
                    </a:cubicBezTo>
                    <a:cubicBezTo>
                      <a:pt x="498" y="404"/>
                      <a:pt x="497" y="405"/>
                      <a:pt x="496" y="405"/>
                    </a:cubicBezTo>
                    <a:cubicBezTo>
                      <a:pt x="496" y="401"/>
                      <a:pt x="496" y="401"/>
                      <a:pt x="496" y="401"/>
                    </a:cubicBezTo>
                    <a:cubicBezTo>
                      <a:pt x="497" y="400"/>
                      <a:pt x="498" y="399"/>
                      <a:pt x="499" y="398"/>
                    </a:cubicBezTo>
                    <a:close/>
                    <a:moveTo>
                      <a:pt x="499" y="411"/>
                    </a:moveTo>
                    <a:cubicBezTo>
                      <a:pt x="499" y="416"/>
                      <a:pt x="499" y="416"/>
                      <a:pt x="499" y="416"/>
                    </a:cubicBezTo>
                    <a:cubicBezTo>
                      <a:pt x="496" y="418"/>
                      <a:pt x="496" y="418"/>
                      <a:pt x="496" y="418"/>
                    </a:cubicBezTo>
                    <a:cubicBezTo>
                      <a:pt x="496" y="412"/>
                      <a:pt x="496" y="412"/>
                      <a:pt x="496" y="412"/>
                    </a:cubicBezTo>
                    <a:cubicBezTo>
                      <a:pt x="497" y="412"/>
                      <a:pt x="498" y="411"/>
                      <a:pt x="499" y="411"/>
                    </a:cubicBezTo>
                    <a:close/>
                    <a:moveTo>
                      <a:pt x="499" y="421"/>
                    </a:moveTo>
                    <a:cubicBezTo>
                      <a:pt x="499" y="438"/>
                      <a:pt x="499" y="438"/>
                      <a:pt x="499" y="438"/>
                    </a:cubicBezTo>
                    <a:cubicBezTo>
                      <a:pt x="498" y="440"/>
                      <a:pt x="497" y="443"/>
                      <a:pt x="496" y="446"/>
                    </a:cubicBezTo>
                    <a:cubicBezTo>
                      <a:pt x="496" y="436"/>
                      <a:pt x="496" y="436"/>
                      <a:pt x="496" y="436"/>
                    </a:cubicBezTo>
                    <a:cubicBezTo>
                      <a:pt x="496" y="436"/>
                      <a:pt x="496" y="436"/>
                      <a:pt x="496" y="436"/>
                    </a:cubicBezTo>
                    <a:cubicBezTo>
                      <a:pt x="497" y="433"/>
                      <a:pt x="497" y="431"/>
                      <a:pt x="498" y="429"/>
                    </a:cubicBezTo>
                    <a:cubicBezTo>
                      <a:pt x="497" y="429"/>
                      <a:pt x="496" y="429"/>
                      <a:pt x="496" y="429"/>
                    </a:cubicBezTo>
                    <a:cubicBezTo>
                      <a:pt x="496" y="424"/>
                      <a:pt x="496" y="424"/>
                      <a:pt x="496" y="424"/>
                    </a:cubicBezTo>
                    <a:cubicBezTo>
                      <a:pt x="497" y="423"/>
                      <a:pt x="498" y="423"/>
                      <a:pt x="499" y="421"/>
                    </a:cubicBezTo>
                    <a:close/>
                    <a:moveTo>
                      <a:pt x="499" y="486"/>
                    </a:moveTo>
                    <a:cubicBezTo>
                      <a:pt x="499" y="499"/>
                      <a:pt x="499" y="499"/>
                      <a:pt x="499" y="499"/>
                    </a:cubicBezTo>
                    <a:cubicBezTo>
                      <a:pt x="497" y="501"/>
                      <a:pt x="496" y="503"/>
                      <a:pt x="496" y="505"/>
                    </a:cubicBezTo>
                    <a:cubicBezTo>
                      <a:pt x="496" y="498"/>
                      <a:pt x="496" y="498"/>
                      <a:pt x="496" y="498"/>
                    </a:cubicBezTo>
                    <a:cubicBezTo>
                      <a:pt x="497" y="495"/>
                      <a:pt x="497" y="493"/>
                      <a:pt x="496" y="488"/>
                    </a:cubicBezTo>
                    <a:cubicBezTo>
                      <a:pt x="496" y="483"/>
                      <a:pt x="496" y="483"/>
                      <a:pt x="496" y="483"/>
                    </a:cubicBezTo>
                    <a:cubicBezTo>
                      <a:pt x="499" y="486"/>
                      <a:pt x="499" y="486"/>
                      <a:pt x="499" y="486"/>
                    </a:cubicBezTo>
                    <a:close/>
                    <a:moveTo>
                      <a:pt x="499" y="516"/>
                    </a:moveTo>
                    <a:cubicBezTo>
                      <a:pt x="499" y="522"/>
                      <a:pt x="499" y="522"/>
                      <a:pt x="499" y="522"/>
                    </a:cubicBezTo>
                    <a:cubicBezTo>
                      <a:pt x="496" y="518"/>
                      <a:pt x="496" y="518"/>
                      <a:pt x="496" y="518"/>
                    </a:cubicBezTo>
                    <a:cubicBezTo>
                      <a:pt x="496" y="514"/>
                      <a:pt x="496" y="514"/>
                      <a:pt x="496" y="514"/>
                    </a:cubicBezTo>
                    <a:cubicBezTo>
                      <a:pt x="496" y="514"/>
                      <a:pt x="497" y="515"/>
                      <a:pt x="497" y="516"/>
                    </a:cubicBezTo>
                    <a:cubicBezTo>
                      <a:pt x="499" y="516"/>
                      <a:pt x="499" y="516"/>
                      <a:pt x="499" y="516"/>
                    </a:cubicBezTo>
                    <a:close/>
                    <a:moveTo>
                      <a:pt x="499" y="585"/>
                    </a:moveTo>
                    <a:cubicBezTo>
                      <a:pt x="499" y="593"/>
                      <a:pt x="499" y="593"/>
                      <a:pt x="499" y="593"/>
                    </a:cubicBezTo>
                    <a:cubicBezTo>
                      <a:pt x="498" y="593"/>
                      <a:pt x="497" y="593"/>
                      <a:pt x="496" y="593"/>
                    </a:cubicBezTo>
                    <a:cubicBezTo>
                      <a:pt x="496" y="586"/>
                      <a:pt x="496" y="586"/>
                      <a:pt x="496" y="586"/>
                    </a:cubicBezTo>
                    <a:cubicBezTo>
                      <a:pt x="497" y="586"/>
                      <a:pt x="498" y="586"/>
                      <a:pt x="499" y="585"/>
                    </a:cubicBezTo>
                    <a:close/>
                    <a:moveTo>
                      <a:pt x="499" y="603"/>
                    </a:moveTo>
                    <a:cubicBezTo>
                      <a:pt x="499" y="610"/>
                      <a:pt x="499" y="610"/>
                      <a:pt x="499" y="610"/>
                    </a:cubicBezTo>
                    <a:cubicBezTo>
                      <a:pt x="498" y="609"/>
                      <a:pt x="497" y="609"/>
                      <a:pt x="496" y="608"/>
                    </a:cubicBezTo>
                    <a:cubicBezTo>
                      <a:pt x="496" y="601"/>
                      <a:pt x="496" y="601"/>
                      <a:pt x="496" y="601"/>
                    </a:cubicBezTo>
                    <a:cubicBezTo>
                      <a:pt x="499" y="603"/>
                      <a:pt x="499" y="603"/>
                      <a:pt x="499" y="603"/>
                    </a:cubicBezTo>
                    <a:close/>
                    <a:moveTo>
                      <a:pt x="499" y="611"/>
                    </a:moveTo>
                    <a:cubicBezTo>
                      <a:pt x="499" y="616"/>
                      <a:pt x="499" y="616"/>
                      <a:pt x="499" y="616"/>
                    </a:cubicBezTo>
                    <a:cubicBezTo>
                      <a:pt x="498" y="617"/>
                      <a:pt x="497" y="617"/>
                      <a:pt x="496" y="618"/>
                    </a:cubicBezTo>
                    <a:cubicBezTo>
                      <a:pt x="496" y="612"/>
                      <a:pt x="496" y="612"/>
                      <a:pt x="496" y="612"/>
                    </a:cubicBezTo>
                    <a:cubicBezTo>
                      <a:pt x="497" y="612"/>
                      <a:pt x="497" y="611"/>
                      <a:pt x="499" y="611"/>
                    </a:cubicBezTo>
                    <a:close/>
                    <a:moveTo>
                      <a:pt x="499" y="668"/>
                    </a:moveTo>
                    <a:cubicBezTo>
                      <a:pt x="499" y="680"/>
                      <a:pt x="499" y="680"/>
                      <a:pt x="499" y="680"/>
                    </a:cubicBezTo>
                    <a:cubicBezTo>
                      <a:pt x="496" y="681"/>
                      <a:pt x="496" y="681"/>
                      <a:pt x="496" y="681"/>
                    </a:cubicBezTo>
                    <a:cubicBezTo>
                      <a:pt x="496" y="669"/>
                      <a:pt x="496" y="669"/>
                      <a:pt x="496" y="669"/>
                    </a:cubicBezTo>
                    <a:cubicBezTo>
                      <a:pt x="499" y="668"/>
                      <a:pt x="499" y="668"/>
                      <a:pt x="499" y="668"/>
                    </a:cubicBezTo>
                    <a:close/>
                    <a:moveTo>
                      <a:pt x="499" y="733"/>
                    </a:moveTo>
                    <a:cubicBezTo>
                      <a:pt x="499" y="742"/>
                      <a:pt x="499" y="742"/>
                      <a:pt x="499" y="742"/>
                    </a:cubicBezTo>
                    <a:cubicBezTo>
                      <a:pt x="498" y="742"/>
                      <a:pt x="497" y="743"/>
                      <a:pt x="496" y="743"/>
                    </a:cubicBezTo>
                    <a:cubicBezTo>
                      <a:pt x="496" y="734"/>
                      <a:pt x="496" y="734"/>
                      <a:pt x="496" y="734"/>
                    </a:cubicBezTo>
                    <a:cubicBezTo>
                      <a:pt x="497" y="734"/>
                      <a:pt x="497" y="733"/>
                      <a:pt x="498" y="733"/>
                    </a:cubicBezTo>
                    <a:cubicBezTo>
                      <a:pt x="499" y="733"/>
                      <a:pt x="499" y="733"/>
                      <a:pt x="499" y="733"/>
                    </a:cubicBezTo>
                    <a:close/>
                    <a:moveTo>
                      <a:pt x="499" y="751"/>
                    </a:moveTo>
                    <a:cubicBezTo>
                      <a:pt x="499" y="763"/>
                      <a:pt x="499" y="763"/>
                      <a:pt x="499" y="763"/>
                    </a:cubicBezTo>
                    <a:cubicBezTo>
                      <a:pt x="498" y="762"/>
                      <a:pt x="497" y="761"/>
                      <a:pt x="496" y="760"/>
                    </a:cubicBezTo>
                    <a:cubicBezTo>
                      <a:pt x="496" y="748"/>
                      <a:pt x="496" y="748"/>
                      <a:pt x="496" y="748"/>
                    </a:cubicBezTo>
                    <a:cubicBezTo>
                      <a:pt x="497" y="749"/>
                      <a:pt x="498" y="750"/>
                      <a:pt x="499" y="751"/>
                    </a:cubicBezTo>
                    <a:close/>
                    <a:moveTo>
                      <a:pt x="496" y="563"/>
                    </a:moveTo>
                    <a:cubicBezTo>
                      <a:pt x="496" y="558"/>
                      <a:pt x="496" y="558"/>
                      <a:pt x="496" y="558"/>
                    </a:cubicBezTo>
                    <a:cubicBezTo>
                      <a:pt x="497" y="559"/>
                      <a:pt x="497" y="559"/>
                      <a:pt x="497" y="559"/>
                    </a:cubicBezTo>
                    <a:cubicBezTo>
                      <a:pt x="496" y="561"/>
                      <a:pt x="496" y="562"/>
                      <a:pt x="496" y="563"/>
                    </a:cubicBezTo>
                    <a:close/>
                    <a:moveTo>
                      <a:pt x="496" y="121"/>
                    </a:moveTo>
                    <a:cubicBezTo>
                      <a:pt x="496" y="112"/>
                      <a:pt x="496" y="112"/>
                      <a:pt x="496" y="112"/>
                    </a:cubicBezTo>
                    <a:cubicBezTo>
                      <a:pt x="497" y="114"/>
                      <a:pt x="498" y="116"/>
                      <a:pt x="498" y="119"/>
                    </a:cubicBezTo>
                    <a:cubicBezTo>
                      <a:pt x="497" y="120"/>
                      <a:pt x="496" y="120"/>
                      <a:pt x="496" y="121"/>
                    </a:cubicBezTo>
                    <a:close/>
                    <a:moveTo>
                      <a:pt x="491" y="12"/>
                    </a:moveTo>
                    <a:cubicBezTo>
                      <a:pt x="492" y="13"/>
                      <a:pt x="494" y="13"/>
                      <a:pt x="496" y="14"/>
                    </a:cubicBezTo>
                    <a:cubicBezTo>
                      <a:pt x="496" y="21"/>
                      <a:pt x="496" y="21"/>
                      <a:pt x="496" y="21"/>
                    </a:cubicBezTo>
                    <a:cubicBezTo>
                      <a:pt x="494" y="21"/>
                      <a:pt x="493" y="20"/>
                      <a:pt x="491" y="20"/>
                    </a:cubicBezTo>
                    <a:cubicBezTo>
                      <a:pt x="491" y="12"/>
                      <a:pt x="491" y="12"/>
                      <a:pt x="491" y="12"/>
                    </a:cubicBezTo>
                    <a:close/>
                    <a:moveTo>
                      <a:pt x="496" y="782"/>
                    </a:moveTo>
                    <a:cubicBezTo>
                      <a:pt x="494" y="782"/>
                      <a:pt x="492" y="783"/>
                      <a:pt x="491" y="783"/>
                    </a:cubicBezTo>
                    <a:cubicBezTo>
                      <a:pt x="491" y="774"/>
                      <a:pt x="491" y="774"/>
                      <a:pt x="491" y="774"/>
                    </a:cubicBezTo>
                    <a:cubicBezTo>
                      <a:pt x="493" y="774"/>
                      <a:pt x="494" y="774"/>
                      <a:pt x="496" y="773"/>
                    </a:cubicBezTo>
                    <a:cubicBezTo>
                      <a:pt x="496" y="782"/>
                      <a:pt x="496" y="782"/>
                      <a:pt x="496" y="782"/>
                    </a:cubicBezTo>
                    <a:close/>
                    <a:moveTo>
                      <a:pt x="496" y="44"/>
                    </a:moveTo>
                    <a:cubicBezTo>
                      <a:pt x="496" y="59"/>
                      <a:pt x="496" y="59"/>
                      <a:pt x="496" y="59"/>
                    </a:cubicBezTo>
                    <a:cubicBezTo>
                      <a:pt x="493" y="57"/>
                      <a:pt x="493" y="57"/>
                      <a:pt x="493" y="57"/>
                    </a:cubicBezTo>
                    <a:cubicBezTo>
                      <a:pt x="491" y="57"/>
                      <a:pt x="491" y="57"/>
                      <a:pt x="491" y="57"/>
                    </a:cubicBezTo>
                    <a:cubicBezTo>
                      <a:pt x="491" y="29"/>
                      <a:pt x="491" y="29"/>
                      <a:pt x="491" y="29"/>
                    </a:cubicBezTo>
                    <a:cubicBezTo>
                      <a:pt x="493" y="35"/>
                      <a:pt x="494" y="40"/>
                      <a:pt x="496" y="44"/>
                    </a:cubicBezTo>
                    <a:close/>
                    <a:moveTo>
                      <a:pt x="496" y="86"/>
                    </a:moveTo>
                    <a:cubicBezTo>
                      <a:pt x="496" y="97"/>
                      <a:pt x="496" y="97"/>
                      <a:pt x="496" y="97"/>
                    </a:cubicBezTo>
                    <a:cubicBezTo>
                      <a:pt x="495" y="97"/>
                      <a:pt x="495" y="97"/>
                      <a:pt x="495" y="97"/>
                    </a:cubicBezTo>
                    <a:cubicBezTo>
                      <a:pt x="494" y="100"/>
                      <a:pt x="493" y="103"/>
                      <a:pt x="492" y="106"/>
                    </a:cubicBezTo>
                    <a:cubicBezTo>
                      <a:pt x="493" y="108"/>
                      <a:pt x="495" y="110"/>
                      <a:pt x="496" y="112"/>
                    </a:cubicBezTo>
                    <a:cubicBezTo>
                      <a:pt x="496" y="121"/>
                      <a:pt x="496" y="121"/>
                      <a:pt x="496" y="121"/>
                    </a:cubicBezTo>
                    <a:cubicBezTo>
                      <a:pt x="494" y="122"/>
                      <a:pt x="493" y="122"/>
                      <a:pt x="491" y="122"/>
                    </a:cubicBezTo>
                    <a:cubicBezTo>
                      <a:pt x="491" y="81"/>
                      <a:pt x="491" y="81"/>
                      <a:pt x="491" y="81"/>
                    </a:cubicBezTo>
                    <a:cubicBezTo>
                      <a:pt x="491" y="82"/>
                      <a:pt x="491" y="83"/>
                      <a:pt x="491" y="84"/>
                    </a:cubicBezTo>
                    <a:cubicBezTo>
                      <a:pt x="493" y="85"/>
                      <a:pt x="494" y="85"/>
                      <a:pt x="496" y="86"/>
                    </a:cubicBezTo>
                    <a:close/>
                    <a:moveTo>
                      <a:pt x="496" y="126"/>
                    </a:moveTo>
                    <a:cubicBezTo>
                      <a:pt x="496" y="143"/>
                      <a:pt x="496" y="143"/>
                      <a:pt x="496" y="143"/>
                    </a:cubicBezTo>
                    <a:cubicBezTo>
                      <a:pt x="494" y="142"/>
                      <a:pt x="492" y="142"/>
                      <a:pt x="491" y="141"/>
                    </a:cubicBezTo>
                    <a:cubicBezTo>
                      <a:pt x="491" y="125"/>
                      <a:pt x="491" y="125"/>
                      <a:pt x="491" y="125"/>
                    </a:cubicBezTo>
                    <a:cubicBezTo>
                      <a:pt x="492" y="125"/>
                      <a:pt x="494" y="126"/>
                      <a:pt x="496" y="126"/>
                    </a:cubicBezTo>
                    <a:close/>
                    <a:moveTo>
                      <a:pt x="496" y="186"/>
                    </a:moveTo>
                    <a:cubicBezTo>
                      <a:pt x="496" y="192"/>
                      <a:pt x="496" y="192"/>
                      <a:pt x="496" y="192"/>
                    </a:cubicBezTo>
                    <a:cubicBezTo>
                      <a:pt x="494" y="191"/>
                      <a:pt x="493" y="191"/>
                      <a:pt x="491" y="190"/>
                    </a:cubicBezTo>
                    <a:cubicBezTo>
                      <a:pt x="491" y="184"/>
                      <a:pt x="491" y="184"/>
                      <a:pt x="491" y="184"/>
                    </a:cubicBezTo>
                    <a:cubicBezTo>
                      <a:pt x="492" y="185"/>
                      <a:pt x="494" y="186"/>
                      <a:pt x="496" y="186"/>
                    </a:cubicBezTo>
                    <a:close/>
                    <a:moveTo>
                      <a:pt x="496" y="210"/>
                    </a:moveTo>
                    <a:cubicBezTo>
                      <a:pt x="496" y="216"/>
                      <a:pt x="496" y="216"/>
                      <a:pt x="496" y="216"/>
                    </a:cubicBezTo>
                    <a:cubicBezTo>
                      <a:pt x="494" y="215"/>
                      <a:pt x="492" y="214"/>
                      <a:pt x="491" y="213"/>
                    </a:cubicBezTo>
                    <a:cubicBezTo>
                      <a:pt x="491" y="195"/>
                      <a:pt x="491" y="195"/>
                      <a:pt x="491" y="195"/>
                    </a:cubicBezTo>
                    <a:cubicBezTo>
                      <a:pt x="492" y="201"/>
                      <a:pt x="492" y="206"/>
                      <a:pt x="496" y="210"/>
                    </a:cubicBezTo>
                    <a:close/>
                    <a:moveTo>
                      <a:pt x="496" y="285"/>
                    </a:moveTo>
                    <a:cubicBezTo>
                      <a:pt x="496" y="292"/>
                      <a:pt x="496" y="292"/>
                      <a:pt x="496" y="292"/>
                    </a:cubicBezTo>
                    <a:cubicBezTo>
                      <a:pt x="495" y="292"/>
                      <a:pt x="495" y="292"/>
                      <a:pt x="495" y="291"/>
                    </a:cubicBezTo>
                    <a:cubicBezTo>
                      <a:pt x="493" y="292"/>
                      <a:pt x="492" y="294"/>
                      <a:pt x="491" y="294"/>
                    </a:cubicBezTo>
                    <a:cubicBezTo>
                      <a:pt x="491" y="291"/>
                      <a:pt x="491" y="291"/>
                      <a:pt x="491" y="291"/>
                    </a:cubicBezTo>
                    <a:cubicBezTo>
                      <a:pt x="493" y="289"/>
                      <a:pt x="494" y="288"/>
                      <a:pt x="494" y="286"/>
                    </a:cubicBezTo>
                    <a:cubicBezTo>
                      <a:pt x="496" y="285"/>
                      <a:pt x="496" y="285"/>
                      <a:pt x="496" y="285"/>
                    </a:cubicBezTo>
                    <a:close/>
                    <a:moveTo>
                      <a:pt x="496" y="300"/>
                    </a:moveTo>
                    <a:cubicBezTo>
                      <a:pt x="496" y="304"/>
                      <a:pt x="496" y="304"/>
                      <a:pt x="496" y="304"/>
                    </a:cubicBezTo>
                    <a:cubicBezTo>
                      <a:pt x="494" y="303"/>
                      <a:pt x="493" y="302"/>
                      <a:pt x="491" y="302"/>
                    </a:cubicBezTo>
                    <a:cubicBezTo>
                      <a:pt x="491" y="296"/>
                      <a:pt x="491" y="296"/>
                      <a:pt x="491" y="296"/>
                    </a:cubicBezTo>
                    <a:cubicBezTo>
                      <a:pt x="491" y="297"/>
                      <a:pt x="491" y="297"/>
                      <a:pt x="491" y="297"/>
                    </a:cubicBezTo>
                    <a:cubicBezTo>
                      <a:pt x="492" y="298"/>
                      <a:pt x="494" y="299"/>
                      <a:pt x="496" y="300"/>
                    </a:cubicBezTo>
                    <a:close/>
                    <a:moveTo>
                      <a:pt x="496" y="313"/>
                    </a:moveTo>
                    <a:cubicBezTo>
                      <a:pt x="496" y="319"/>
                      <a:pt x="496" y="319"/>
                      <a:pt x="496" y="319"/>
                    </a:cubicBezTo>
                    <a:cubicBezTo>
                      <a:pt x="494" y="321"/>
                      <a:pt x="492" y="323"/>
                      <a:pt x="491" y="324"/>
                    </a:cubicBezTo>
                    <a:cubicBezTo>
                      <a:pt x="491" y="320"/>
                      <a:pt x="491" y="320"/>
                      <a:pt x="491" y="320"/>
                    </a:cubicBezTo>
                    <a:cubicBezTo>
                      <a:pt x="491" y="319"/>
                      <a:pt x="492" y="318"/>
                      <a:pt x="492" y="317"/>
                    </a:cubicBezTo>
                    <a:cubicBezTo>
                      <a:pt x="492" y="317"/>
                      <a:pt x="491" y="316"/>
                      <a:pt x="491" y="316"/>
                    </a:cubicBezTo>
                    <a:cubicBezTo>
                      <a:pt x="491" y="312"/>
                      <a:pt x="491" y="312"/>
                      <a:pt x="491" y="312"/>
                    </a:cubicBezTo>
                    <a:cubicBezTo>
                      <a:pt x="492" y="313"/>
                      <a:pt x="492" y="313"/>
                      <a:pt x="492" y="313"/>
                    </a:cubicBezTo>
                    <a:cubicBezTo>
                      <a:pt x="493" y="313"/>
                      <a:pt x="495" y="313"/>
                      <a:pt x="496" y="313"/>
                    </a:cubicBezTo>
                    <a:close/>
                    <a:moveTo>
                      <a:pt x="496" y="356"/>
                    </a:moveTo>
                    <a:cubicBezTo>
                      <a:pt x="496" y="378"/>
                      <a:pt x="496" y="378"/>
                      <a:pt x="496" y="378"/>
                    </a:cubicBezTo>
                    <a:cubicBezTo>
                      <a:pt x="493" y="380"/>
                      <a:pt x="492" y="382"/>
                      <a:pt x="491" y="384"/>
                    </a:cubicBezTo>
                    <a:cubicBezTo>
                      <a:pt x="491" y="378"/>
                      <a:pt x="491" y="378"/>
                      <a:pt x="491" y="378"/>
                    </a:cubicBezTo>
                    <a:cubicBezTo>
                      <a:pt x="492" y="376"/>
                      <a:pt x="494" y="375"/>
                      <a:pt x="495" y="373"/>
                    </a:cubicBezTo>
                    <a:cubicBezTo>
                      <a:pt x="495" y="365"/>
                      <a:pt x="495" y="365"/>
                      <a:pt x="494" y="363"/>
                    </a:cubicBezTo>
                    <a:cubicBezTo>
                      <a:pt x="493" y="365"/>
                      <a:pt x="492" y="366"/>
                      <a:pt x="491" y="367"/>
                    </a:cubicBezTo>
                    <a:cubicBezTo>
                      <a:pt x="491" y="346"/>
                      <a:pt x="491" y="346"/>
                      <a:pt x="491" y="346"/>
                    </a:cubicBezTo>
                    <a:cubicBezTo>
                      <a:pt x="493" y="350"/>
                      <a:pt x="494" y="353"/>
                      <a:pt x="496" y="356"/>
                    </a:cubicBezTo>
                    <a:close/>
                    <a:moveTo>
                      <a:pt x="496" y="388"/>
                    </a:moveTo>
                    <a:cubicBezTo>
                      <a:pt x="496" y="392"/>
                      <a:pt x="496" y="392"/>
                      <a:pt x="496" y="392"/>
                    </a:cubicBezTo>
                    <a:cubicBezTo>
                      <a:pt x="493" y="395"/>
                      <a:pt x="492" y="396"/>
                      <a:pt x="491" y="399"/>
                    </a:cubicBezTo>
                    <a:cubicBezTo>
                      <a:pt x="491" y="391"/>
                      <a:pt x="491" y="391"/>
                      <a:pt x="491" y="391"/>
                    </a:cubicBezTo>
                    <a:cubicBezTo>
                      <a:pt x="492" y="390"/>
                      <a:pt x="494" y="389"/>
                      <a:pt x="496" y="388"/>
                    </a:cubicBezTo>
                    <a:close/>
                    <a:moveTo>
                      <a:pt x="496" y="401"/>
                    </a:moveTo>
                    <a:cubicBezTo>
                      <a:pt x="496" y="405"/>
                      <a:pt x="496" y="405"/>
                      <a:pt x="496" y="405"/>
                    </a:cubicBezTo>
                    <a:cubicBezTo>
                      <a:pt x="494" y="406"/>
                      <a:pt x="492" y="408"/>
                      <a:pt x="491" y="408"/>
                    </a:cubicBezTo>
                    <a:cubicBezTo>
                      <a:pt x="491" y="404"/>
                      <a:pt x="491" y="404"/>
                      <a:pt x="491" y="404"/>
                    </a:cubicBezTo>
                    <a:cubicBezTo>
                      <a:pt x="492" y="403"/>
                      <a:pt x="494" y="402"/>
                      <a:pt x="496" y="401"/>
                    </a:cubicBezTo>
                    <a:close/>
                    <a:moveTo>
                      <a:pt x="496" y="412"/>
                    </a:moveTo>
                    <a:cubicBezTo>
                      <a:pt x="496" y="418"/>
                      <a:pt x="496" y="418"/>
                      <a:pt x="496" y="418"/>
                    </a:cubicBezTo>
                    <a:cubicBezTo>
                      <a:pt x="494" y="418"/>
                      <a:pt x="492" y="419"/>
                      <a:pt x="491" y="420"/>
                    </a:cubicBezTo>
                    <a:cubicBezTo>
                      <a:pt x="491" y="414"/>
                      <a:pt x="491" y="414"/>
                      <a:pt x="491" y="414"/>
                    </a:cubicBezTo>
                    <a:cubicBezTo>
                      <a:pt x="493" y="414"/>
                      <a:pt x="494" y="413"/>
                      <a:pt x="496" y="412"/>
                    </a:cubicBezTo>
                    <a:close/>
                    <a:moveTo>
                      <a:pt x="496" y="424"/>
                    </a:moveTo>
                    <a:cubicBezTo>
                      <a:pt x="496" y="429"/>
                      <a:pt x="496" y="429"/>
                      <a:pt x="496" y="429"/>
                    </a:cubicBezTo>
                    <a:cubicBezTo>
                      <a:pt x="494" y="429"/>
                      <a:pt x="492" y="430"/>
                      <a:pt x="491" y="430"/>
                    </a:cubicBezTo>
                    <a:cubicBezTo>
                      <a:pt x="491" y="425"/>
                      <a:pt x="491" y="425"/>
                      <a:pt x="491" y="425"/>
                    </a:cubicBezTo>
                    <a:cubicBezTo>
                      <a:pt x="493" y="425"/>
                      <a:pt x="494" y="425"/>
                      <a:pt x="496" y="424"/>
                    </a:cubicBezTo>
                    <a:close/>
                    <a:moveTo>
                      <a:pt x="496" y="436"/>
                    </a:moveTo>
                    <a:cubicBezTo>
                      <a:pt x="496" y="446"/>
                      <a:pt x="496" y="446"/>
                      <a:pt x="496" y="446"/>
                    </a:cubicBezTo>
                    <a:cubicBezTo>
                      <a:pt x="494" y="449"/>
                      <a:pt x="493" y="452"/>
                      <a:pt x="491" y="456"/>
                    </a:cubicBezTo>
                    <a:cubicBezTo>
                      <a:pt x="491" y="446"/>
                      <a:pt x="491" y="446"/>
                      <a:pt x="491" y="446"/>
                    </a:cubicBezTo>
                    <a:cubicBezTo>
                      <a:pt x="492" y="445"/>
                      <a:pt x="493" y="444"/>
                      <a:pt x="494" y="441"/>
                    </a:cubicBezTo>
                    <a:cubicBezTo>
                      <a:pt x="493" y="441"/>
                      <a:pt x="492" y="441"/>
                      <a:pt x="491" y="441"/>
                    </a:cubicBezTo>
                    <a:cubicBezTo>
                      <a:pt x="491" y="437"/>
                      <a:pt x="491" y="437"/>
                      <a:pt x="491" y="437"/>
                    </a:cubicBezTo>
                    <a:cubicBezTo>
                      <a:pt x="496" y="436"/>
                      <a:pt x="496" y="436"/>
                      <a:pt x="496" y="436"/>
                    </a:cubicBezTo>
                    <a:close/>
                    <a:moveTo>
                      <a:pt x="496" y="483"/>
                    </a:moveTo>
                    <a:cubicBezTo>
                      <a:pt x="496" y="488"/>
                      <a:pt x="496" y="488"/>
                      <a:pt x="496" y="488"/>
                    </a:cubicBezTo>
                    <a:cubicBezTo>
                      <a:pt x="495" y="488"/>
                      <a:pt x="495" y="488"/>
                      <a:pt x="495" y="487"/>
                    </a:cubicBezTo>
                    <a:cubicBezTo>
                      <a:pt x="494" y="487"/>
                      <a:pt x="493" y="486"/>
                      <a:pt x="492" y="486"/>
                    </a:cubicBezTo>
                    <a:cubicBezTo>
                      <a:pt x="491" y="489"/>
                      <a:pt x="491" y="489"/>
                      <a:pt x="491" y="489"/>
                    </a:cubicBezTo>
                    <a:cubicBezTo>
                      <a:pt x="491" y="478"/>
                      <a:pt x="491" y="478"/>
                      <a:pt x="491" y="478"/>
                    </a:cubicBezTo>
                    <a:cubicBezTo>
                      <a:pt x="496" y="483"/>
                      <a:pt x="496" y="483"/>
                      <a:pt x="496" y="483"/>
                    </a:cubicBezTo>
                    <a:close/>
                    <a:moveTo>
                      <a:pt x="496" y="498"/>
                    </a:moveTo>
                    <a:cubicBezTo>
                      <a:pt x="496" y="505"/>
                      <a:pt x="496" y="505"/>
                      <a:pt x="496" y="505"/>
                    </a:cubicBezTo>
                    <a:cubicBezTo>
                      <a:pt x="494" y="507"/>
                      <a:pt x="494" y="510"/>
                      <a:pt x="496" y="514"/>
                    </a:cubicBezTo>
                    <a:cubicBezTo>
                      <a:pt x="496" y="518"/>
                      <a:pt x="496" y="518"/>
                      <a:pt x="496" y="518"/>
                    </a:cubicBezTo>
                    <a:cubicBezTo>
                      <a:pt x="491" y="514"/>
                      <a:pt x="491" y="514"/>
                      <a:pt x="491" y="514"/>
                    </a:cubicBezTo>
                    <a:cubicBezTo>
                      <a:pt x="491" y="505"/>
                      <a:pt x="491" y="505"/>
                      <a:pt x="491" y="505"/>
                    </a:cubicBezTo>
                    <a:cubicBezTo>
                      <a:pt x="493" y="502"/>
                      <a:pt x="495" y="500"/>
                      <a:pt x="496" y="498"/>
                    </a:cubicBezTo>
                    <a:close/>
                    <a:moveTo>
                      <a:pt x="496" y="558"/>
                    </a:moveTo>
                    <a:cubicBezTo>
                      <a:pt x="496" y="563"/>
                      <a:pt x="496" y="563"/>
                      <a:pt x="496" y="563"/>
                    </a:cubicBezTo>
                    <a:cubicBezTo>
                      <a:pt x="495" y="566"/>
                      <a:pt x="493" y="568"/>
                      <a:pt x="491" y="570"/>
                    </a:cubicBezTo>
                    <a:cubicBezTo>
                      <a:pt x="491" y="550"/>
                      <a:pt x="491" y="550"/>
                      <a:pt x="491" y="550"/>
                    </a:cubicBezTo>
                    <a:cubicBezTo>
                      <a:pt x="496" y="558"/>
                      <a:pt x="496" y="558"/>
                      <a:pt x="496" y="558"/>
                    </a:cubicBezTo>
                    <a:close/>
                    <a:moveTo>
                      <a:pt x="496" y="586"/>
                    </a:moveTo>
                    <a:cubicBezTo>
                      <a:pt x="496" y="593"/>
                      <a:pt x="496" y="593"/>
                      <a:pt x="496" y="593"/>
                    </a:cubicBezTo>
                    <a:cubicBezTo>
                      <a:pt x="494" y="594"/>
                      <a:pt x="493" y="594"/>
                      <a:pt x="491" y="595"/>
                    </a:cubicBezTo>
                    <a:cubicBezTo>
                      <a:pt x="491" y="589"/>
                      <a:pt x="491" y="589"/>
                      <a:pt x="491" y="589"/>
                    </a:cubicBezTo>
                    <a:cubicBezTo>
                      <a:pt x="496" y="586"/>
                      <a:pt x="496" y="586"/>
                      <a:pt x="496" y="586"/>
                    </a:cubicBezTo>
                    <a:close/>
                    <a:moveTo>
                      <a:pt x="496" y="601"/>
                    </a:moveTo>
                    <a:cubicBezTo>
                      <a:pt x="496" y="608"/>
                      <a:pt x="496" y="608"/>
                      <a:pt x="496" y="608"/>
                    </a:cubicBezTo>
                    <a:cubicBezTo>
                      <a:pt x="494" y="607"/>
                      <a:pt x="492" y="606"/>
                      <a:pt x="491" y="605"/>
                    </a:cubicBezTo>
                    <a:cubicBezTo>
                      <a:pt x="491" y="598"/>
                      <a:pt x="491" y="598"/>
                      <a:pt x="491" y="598"/>
                    </a:cubicBezTo>
                    <a:cubicBezTo>
                      <a:pt x="492" y="599"/>
                      <a:pt x="494" y="600"/>
                      <a:pt x="496" y="601"/>
                    </a:cubicBezTo>
                    <a:close/>
                    <a:moveTo>
                      <a:pt x="496" y="612"/>
                    </a:moveTo>
                    <a:cubicBezTo>
                      <a:pt x="496" y="618"/>
                      <a:pt x="496" y="618"/>
                      <a:pt x="496" y="618"/>
                    </a:cubicBezTo>
                    <a:cubicBezTo>
                      <a:pt x="494" y="619"/>
                      <a:pt x="492" y="620"/>
                      <a:pt x="491" y="620"/>
                    </a:cubicBezTo>
                    <a:cubicBezTo>
                      <a:pt x="491" y="614"/>
                      <a:pt x="491" y="614"/>
                      <a:pt x="491" y="614"/>
                    </a:cubicBezTo>
                    <a:cubicBezTo>
                      <a:pt x="493" y="613"/>
                      <a:pt x="494" y="613"/>
                      <a:pt x="496" y="612"/>
                    </a:cubicBezTo>
                    <a:close/>
                    <a:moveTo>
                      <a:pt x="496" y="669"/>
                    </a:moveTo>
                    <a:cubicBezTo>
                      <a:pt x="496" y="681"/>
                      <a:pt x="496" y="681"/>
                      <a:pt x="496" y="681"/>
                    </a:cubicBezTo>
                    <a:cubicBezTo>
                      <a:pt x="491" y="683"/>
                      <a:pt x="491" y="683"/>
                      <a:pt x="491" y="683"/>
                    </a:cubicBezTo>
                    <a:cubicBezTo>
                      <a:pt x="491" y="671"/>
                      <a:pt x="491" y="671"/>
                      <a:pt x="491" y="671"/>
                    </a:cubicBezTo>
                    <a:cubicBezTo>
                      <a:pt x="496" y="669"/>
                      <a:pt x="496" y="669"/>
                      <a:pt x="496" y="669"/>
                    </a:cubicBezTo>
                    <a:close/>
                    <a:moveTo>
                      <a:pt x="496" y="734"/>
                    </a:moveTo>
                    <a:cubicBezTo>
                      <a:pt x="496" y="743"/>
                      <a:pt x="496" y="743"/>
                      <a:pt x="496" y="743"/>
                    </a:cubicBezTo>
                    <a:cubicBezTo>
                      <a:pt x="494" y="743"/>
                      <a:pt x="493" y="744"/>
                      <a:pt x="491" y="744"/>
                    </a:cubicBezTo>
                    <a:cubicBezTo>
                      <a:pt x="493" y="746"/>
                      <a:pt x="494" y="747"/>
                      <a:pt x="496" y="748"/>
                    </a:cubicBezTo>
                    <a:cubicBezTo>
                      <a:pt x="496" y="760"/>
                      <a:pt x="496" y="760"/>
                      <a:pt x="496" y="760"/>
                    </a:cubicBezTo>
                    <a:cubicBezTo>
                      <a:pt x="494" y="758"/>
                      <a:pt x="492" y="757"/>
                      <a:pt x="491" y="755"/>
                    </a:cubicBezTo>
                    <a:cubicBezTo>
                      <a:pt x="491" y="736"/>
                      <a:pt x="491" y="736"/>
                      <a:pt x="491" y="736"/>
                    </a:cubicBezTo>
                    <a:cubicBezTo>
                      <a:pt x="492" y="736"/>
                      <a:pt x="494" y="735"/>
                      <a:pt x="496" y="734"/>
                    </a:cubicBezTo>
                    <a:close/>
                    <a:moveTo>
                      <a:pt x="491" y="257"/>
                    </a:moveTo>
                    <a:cubicBezTo>
                      <a:pt x="491" y="245"/>
                      <a:pt x="491" y="245"/>
                      <a:pt x="491" y="245"/>
                    </a:cubicBezTo>
                    <a:cubicBezTo>
                      <a:pt x="491" y="247"/>
                      <a:pt x="492" y="250"/>
                      <a:pt x="492" y="253"/>
                    </a:cubicBezTo>
                    <a:cubicBezTo>
                      <a:pt x="491" y="255"/>
                      <a:pt x="491" y="256"/>
                      <a:pt x="491" y="257"/>
                    </a:cubicBezTo>
                    <a:close/>
                    <a:moveTo>
                      <a:pt x="489" y="12"/>
                    </a:moveTo>
                    <a:cubicBezTo>
                      <a:pt x="490" y="12"/>
                      <a:pt x="490" y="12"/>
                      <a:pt x="491" y="12"/>
                    </a:cubicBezTo>
                    <a:cubicBezTo>
                      <a:pt x="491" y="20"/>
                      <a:pt x="491" y="20"/>
                      <a:pt x="491" y="20"/>
                    </a:cubicBezTo>
                    <a:cubicBezTo>
                      <a:pt x="490" y="20"/>
                      <a:pt x="490" y="20"/>
                      <a:pt x="489" y="20"/>
                    </a:cubicBezTo>
                    <a:cubicBezTo>
                      <a:pt x="489" y="12"/>
                      <a:pt x="489" y="12"/>
                      <a:pt x="489" y="12"/>
                    </a:cubicBezTo>
                    <a:close/>
                    <a:moveTo>
                      <a:pt x="491" y="783"/>
                    </a:moveTo>
                    <a:cubicBezTo>
                      <a:pt x="489" y="783"/>
                      <a:pt x="489" y="783"/>
                      <a:pt x="489" y="783"/>
                    </a:cubicBezTo>
                    <a:cubicBezTo>
                      <a:pt x="489" y="774"/>
                      <a:pt x="489" y="774"/>
                      <a:pt x="489" y="774"/>
                    </a:cubicBezTo>
                    <a:cubicBezTo>
                      <a:pt x="490" y="774"/>
                      <a:pt x="490" y="774"/>
                      <a:pt x="491" y="774"/>
                    </a:cubicBezTo>
                    <a:cubicBezTo>
                      <a:pt x="491" y="783"/>
                      <a:pt x="491" y="783"/>
                      <a:pt x="491" y="783"/>
                    </a:cubicBezTo>
                    <a:close/>
                    <a:moveTo>
                      <a:pt x="491" y="29"/>
                    </a:moveTo>
                    <a:cubicBezTo>
                      <a:pt x="491" y="57"/>
                      <a:pt x="491" y="57"/>
                      <a:pt x="491" y="57"/>
                    </a:cubicBezTo>
                    <a:cubicBezTo>
                      <a:pt x="489" y="57"/>
                      <a:pt x="489" y="57"/>
                      <a:pt x="489" y="57"/>
                    </a:cubicBezTo>
                    <a:cubicBezTo>
                      <a:pt x="489" y="24"/>
                      <a:pt x="489" y="24"/>
                      <a:pt x="489" y="24"/>
                    </a:cubicBezTo>
                    <a:cubicBezTo>
                      <a:pt x="490" y="26"/>
                      <a:pt x="490" y="27"/>
                      <a:pt x="491" y="29"/>
                    </a:cubicBezTo>
                    <a:close/>
                    <a:moveTo>
                      <a:pt x="491" y="81"/>
                    </a:moveTo>
                    <a:cubicBezTo>
                      <a:pt x="491" y="122"/>
                      <a:pt x="491" y="122"/>
                      <a:pt x="491" y="122"/>
                    </a:cubicBezTo>
                    <a:cubicBezTo>
                      <a:pt x="490" y="122"/>
                      <a:pt x="490" y="122"/>
                      <a:pt x="489" y="122"/>
                    </a:cubicBezTo>
                    <a:cubicBezTo>
                      <a:pt x="489" y="75"/>
                      <a:pt x="489" y="75"/>
                      <a:pt x="489" y="75"/>
                    </a:cubicBezTo>
                    <a:cubicBezTo>
                      <a:pt x="490" y="76"/>
                      <a:pt x="490" y="77"/>
                      <a:pt x="491" y="81"/>
                    </a:cubicBezTo>
                    <a:close/>
                    <a:moveTo>
                      <a:pt x="491" y="125"/>
                    </a:moveTo>
                    <a:cubicBezTo>
                      <a:pt x="491" y="141"/>
                      <a:pt x="491" y="141"/>
                      <a:pt x="491" y="141"/>
                    </a:cubicBezTo>
                    <a:cubicBezTo>
                      <a:pt x="490" y="141"/>
                      <a:pt x="490" y="141"/>
                      <a:pt x="489" y="141"/>
                    </a:cubicBezTo>
                    <a:cubicBezTo>
                      <a:pt x="489" y="125"/>
                      <a:pt x="489" y="125"/>
                      <a:pt x="489" y="125"/>
                    </a:cubicBezTo>
                    <a:cubicBezTo>
                      <a:pt x="491" y="125"/>
                      <a:pt x="491" y="125"/>
                      <a:pt x="491" y="125"/>
                    </a:cubicBezTo>
                    <a:close/>
                    <a:moveTo>
                      <a:pt x="491" y="184"/>
                    </a:moveTo>
                    <a:cubicBezTo>
                      <a:pt x="491" y="190"/>
                      <a:pt x="491" y="190"/>
                      <a:pt x="491" y="190"/>
                    </a:cubicBezTo>
                    <a:cubicBezTo>
                      <a:pt x="491" y="190"/>
                      <a:pt x="490" y="190"/>
                      <a:pt x="490" y="190"/>
                    </a:cubicBezTo>
                    <a:cubicBezTo>
                      <a:pt x="490" y="192"/>
                      <a:pt x="491" y="193"/>
                      <a:pt x="491" y="195"/>
                    </a:cubicBezTo>
                    <a:cubicBezTo>
                      <a:pt x="491" y="213"/>
                      <a:pt x="491" y="213"/>
                      <a:pt x="491" y="213"/>
                    </a:cubicBezTo>
                    <a:cubicBezTo>
                      <a:pt x="490" y="213"/>
                      <a:pt x="490" y="213"/>
                      <a:pt x="489" y="213"/>
                    </a:cubicBezTo>
                    <a:cubicBezTo>
                      <a:pt x="489" y="183"/>
                      <a:pt x="489" y="183"/>
                      <a:pt x="489" y="183"/>
                    </a:cubicBezTo>
                    <a:cubicBezTo>
                      <a:pt x="490" y="183"/>
                      <a:pt x="490" y="184"/>
                      <a:pt x="491" y="184"/>
                    </a:cubicBezTo>
                    <a:close/>
                    <a:moveTo>
                      <a:pt x="491" y="245"/>
                    </a:moveTo>
                    <a:cubicBezTo>
                      <a:pt x="491" y="257"/>
                      <a:pt x="491" y="257"/>
                      <a:pt x="491" y="257"/>
                    </a:cubicBezTo>
                    <a:cubicBezTo>
                      <a:pt x="490" y="259"/>
                      <a:pt x="490" y="261"/>
                      <a:pt x="489" y="263"/>
                    </a:cubicBezTo>
                    <a:cubicBezTo>
                      <a:pt x="489" y="241"/>
                      <a:pt x="489" y="241"/>
                      <a:pt x="489" y="241"/>
                    </a:cubicBezTo>
                    <a:cubicBezTo>
                      <a:pt x="490" y="242"/>
                      <a:pt x="490" y="244"/>
                      <a:pt x="491" y="245"/>
                    </a:cubicBezTo>
                    <a:close/>
                    <a:moveTo>
                      <a:pt x="491" y="291"/>
                    </a:moveTo>
                    <a:cubicBezTo>
                      <a:pt x="491" y="294"/>
                      <a:pt x="491" y="294"/>
                      <a:pt x="491" y="294"/>
                    </a:cubicBezTo>
                    <a:cubicBezTo>
                      <a:pt x="491" y="295"/>
                      <a:pt x="491" y="295"/>
                      <a:pt x="491" y="295"/>
                    </a:cubicBezTo>
                    <a:cubicBezTo>
                      <a:pt x="491" y="296"/>
                      <a:pt x="491" y="296"/>
                      <a:pt x="491" y="296"/>
                    </a:cubicBezTo>
                    <a:cubicBezTo>
                      <a:pt x="491" y="302"/>
                      <a:pt x="491" y="302"/>
                      <a:pt x="491" y="302"/>
                    </a:cubicBezTo>
                    <a:cubicBezTo>
                      <a:pt x="490" y="302"/>
                      <a:pt x="490" y="301"/>
                      <a:pt x="489" y="301"/>
                    </a:cubicBezTo>
                    <a:cubicBezTo>
                      <a:pt x="489" y="293"/>
                      <a:pt x="489" y="293"/>
                      <a:pt x="489" y="293"/>
                    </a:cubicBezTo>
                    <a:cubicBezTo>
                      <a:pt x="490" y="292"/>
                      <a:pt x="490" y="292"/>
                      <a:pt x="491" y="291"/>
                    </a:cubicBezTo>
                    <a:close/>
                    <a:moveTo>
                      <a:pt x="491" y="312"/>
                    </a:moveTo>
                    <a:cubicBezTo>
                      <a:pt x="491" y="316"/>
                      <a:pt x="491" y="316"/>
                      <a:pt x="491" y="316"/>
                    </a:cubicBezTo>
                    <a:cubicBezTo>
                      <a:pt x="489" y="315"/>
                      <a:pt x="489" y="315"/>
                      <a:pt x="489" y="315"/>
                    </a:cubicBezTo>
                    <a:cubicBezTo>
                      <a:pt x="489" y="311"/>
                      <a:pt x="489" y="311"/>
                      <a:pt x="489" y="311"/>
                    </a:cubicBezTo>
                    <a:cubicBezTo>
                      <a:pt x="491" y="312"/>
                      <a:pt x="491" y="312"/>
                      <a:pt x="491" y="312"/>
                    </a:cubicBezTo>
                    <a:close/>
                    <a:moveTo>
                      <a:pt x="491" y="320"/>
                    </a:moveTo>
                    <a:cubicBezTo>
                      <a:pt x="491" y="324"/>
                      <a:pt x="491" y="324"/>
                      <a:pt x="491" y="324"/>
                    </a:cubicBezTo>
                    <a:cubicBezTo>
                      <a:pt x="490" y="325"/>
                      <a:pt x="490" y="325"/>
                      <a:pt x="489" y="326"/>
                    </a:cubicBezTo>
                    <a:cubicBezTo>
                      <a:pt x="489" y="321"/>
                      <a:pt x="489" y="321"/>
                      <a:pt x="489" y="321"/>
                    </a:cubicBezTo>
                    <a:cubicBezTo>
                      <a:pt x="490" y="321"/>
                      <a:pt x="490" y="320"/>
                      <a:pt x="491" y="320"/>
                    </a:cubicBezTo>
                    <a:close/>
                    <a:moveTo>
                      <a:pt x="491" y="346"/>
                    </a:moveTo>
                    <a:cubicBezTo>
                      <a:pt x="491" y="367"/>
                      <a:pt x="491" y="367"/>
                      <a:pt x="491" y="367"/>
                    </a:cubicBezTo>
                    <a:cubicBezTo>
                      <a:pt x="490" y="368"/>
                      <a:pt x="489" y="369"/>
                      <a:pt x="489" y="370"/>
                    </a:cubicBezTo>
                    <a:cubicBezTo>
                      <a:pt x="489" y="363"/>
                      <a:pt x="489" y="363"/>
                      <a:pt x="489" y="363"/>
                    </a:cubicBezTo>
                    <a:cubicBezTo>
                      <a:pt x="491" y="361"/>
                      <a:pt x="491" y="361"/>
                      <a:pt x="491" y="361"/>
                    </a:cubicBezTo>
                    <a:cubicBezTo>
                      <a:pt x="490" y="358"/>
                      <a:pt x="490" y="355"/>
                      <a:pt x="490" y="352"/>
                    </a:cubicBezTo>
                    <a:cubicBezTo>
                      <a:pt x="490" y="352"/>
                      <a:pt x="489" y="352"/>
                      <a:pt x="489" y="353"/>
                    </a:cubicBezTo>
                    <a:cubicBezTo>
                      <a:pt x="489" y="344"/>
                      <a:pt x="489" y="344"/>
                      <a:pt x="489" y="344"/>
                    </a:cubicBezTo>
                    <a:cubicBezTo>
                      <a:pt x="490" y="345"/>
                      <a:pt x="490" y="346"/>
                      <a:pt x="491" y="346"/>
                    </a:cubicBezTo>
                    <a:close/>
                    <a:moveTo>
                      <a:pt x="491" y="378"/>
                    </a:moveTo>
                    <a:cubicBezTo>
                      <a:pt x="491" y="384"/>
                      <a:pt x="491" y="384"/>
                      <a:pt x="491" y="384"/>
                    </a:cubicBezTo>
                    <a:cubicBezTo>
                      <a:pt x="490" y="386"/>
                      <a:pt x="490" y="388"/>
                      <a:pt x="490" y="391"/>
                    </a:cubicBezTo>
                    <a:cubicBezTo>
                      <a:pt x="490" y="391"/>
                      <a:pt x="491" y="391"/>
                      <a:pt x="491" y="391"/>
                    </a:cubicBezTo>
                    <a:cubicBezTo>
                      <a:pt x="491" y="399"/>
                      <a:pt x="491" y="399"/>
                      <a:pt x="491" y="399"/>
                    </a:cubicBezTo>
                    <a:cubicBezTo>
                      <a:pt x="490" y="401"/>
                      <a:pt x="490" y="402"/>
                      <a:pt x="490" y="404"/>
                    </a:cubicBezTo>
                    <a:cubicBezTo>
                      <a:pt x="491" y="404"/>
                      <a:pt x="491" y="404"/>
                      <a:pt x="491" y="404"/>
                    </a:cubicBezTo>
                    <a:cubicBezTo>
                      <a:pt x="491" y="408"/>
                      <a:pt x="491" y="408"/>
                      <a:pt x="491" y="408"/>
                    </a:cubicBezTo>
                    <a:cubicBezTo>
                      <a:pt x="491" y="409"/>
                      <a:pt x="491" y="409"/>
                      <a:pt x="491" y="409"/>
                    </a:cubicBezTo>
                    <a:cubicBezTo>
                      <a:pt x="490" y="411"/>
                      <a:pt x="490" y="412"/>
                      <a:pt x="490" y="414"/>
                    </a:cubicBezTo>
                    <a:cubicBezTo>
                      <a:pt x="491" y="414"/>
                      <a:pt x="491" y="414"/>
                      <a:pt x="491" y="414"/>
                    </a:cubicBezTo>
                    <a:cubicBezTo>
                      <a:pt x="491" y="420"/>
                      <a:pt x="491" y="420"/>
                      <a:pt x="491" y="420"/>
                    </a:cubicBezTo>
                    <a:cubicBezTo>
                      <a:pt x="490" y="420"/>
                      <a:pt x="490" y="420"/>
                      <a:pt x="490" y="420"/>
                    </a:cubicBezTo>
                    <a:cubicBezTo>
                      <a:pt x="489" y="422"/>
                      <a:pt x="489" y="422"/>
                      <a:pt x="489" y="422"/>
                    </a:cubicBezTo>
                    <a:cubicBezTo>
                      <a:pt x="489" y="379"/>
                      <a:pt x="489" y="379"/>
                      <a:pt x="489" y="379"/>
                    </a:cubicBezTo>
                    <a:cubicBezTo>
                      <a:pt x="491" y="378"/>
                      <a:pt x="491" y="378"/>
                      <a:pt x="491" y="378"/>
                    </a:cubicBezTo>
                    <a:close/>
                    <a:moveTo>
                      <a:pt x="491" y="425"/>
                    </a:moveTo>
                    <a:cubicBezTo>
                      <a:pt x="491" y="430"/>
                      <a:pt x="491" y="430"/>
                      <a:pt x="491" y="430"/>
                    </a:cubicBezTo>
                    <a:cubicBezTo>
                      <a:pt x="490" y="430"/>
                      <a:pt x="490" y="431"/>
                      <a:pt x="489" y="431"/>
                    </a:cubicBezTo>
                    <a:cubicBezTo>
                      <a:pt x="489" y="426"/>
                      <a:pt x="489" y="426"/>
                      <a:pt x="489" y="426"/>
                    </a:cubicBezTo>
                    <a:cubicBezTo>
                      <a:pt x="490" y="426"/>
                      <a:pt x="490" y="426"/>
                      <a:pt x="491" y="425"/>
                    </a:cubicBezTo>
                    <a:close/>
                    <a:moveTo>
                      <a:pt x="491" y="437"/>
                    </a:moveTo>
                    <a:cubicBezTo>
                      <a:pt x="491" y="441"/>
                      <a:pt x="491" y="441"/>
                      <a:pt x="491" y="441"/>
                    </a:cubicBezTo>
                    <a:cubicBezTo>
                      <a:pt x="490" y="441"/>
                      <a:pt x="490" y="441"/>
                      <a:pt x="489" y="442"/>
                    </a:cubicBezTo>
                    <a:cubicBezTo>
                      <a:pt x="489" y="437"/>
                      <a:pt x="489" y="437"/>
                      <a:pt x="489" y="437"/>
                    </a:cubicBezTo>
                    <a:cubicBezTo>
                      <a:pt x="491" y="437"/>
                      <a:pt x="491" y="437"/>
                      <a:pt x="491" y="437"/>
                    </a:cubicBezTo>
                    <a:close/>
                    <a:moveTo>
                      <a:pt x="491" y="446"/>
                    </a:moveTo>
                    <a:cubicBezTo>
                      <a:pt x="491" y="456"/>
                      <a:pt x="491" y="456"/>
                      <a:pt x="491" y="456"/>
                    </a:cubicBezTo>
                    <a:cubicBezTo>
                      <a:pt x="490" y="457"/>
                      <a:pt x="490" y="458"/>
                      <a:pt x="489" y="459"/>
                    </a:cubicBezTo>
                    <a:cubicBezTo>
                      <a:pt x="489" y="447"/>
                      <a:pt x="489" y="447"/>
                      <a:pt x="489" y="447"/>
                    </a:cubicBezTo>
                    <a:cubicBezTo>
                      <a:pt x="490" y="447"/>
                      <a:pt x="490" y="447"/>
                      <a:pt x="491" y="446"/>
                    </a:cubicBezTo>
                    <a:close/>
                    <a:moveTo>
                      <a:pt x="491" y="478"/>
                    </a:moveTo>
                    <a:cubicBezTo>
                      <a:pt x="491" y="489"/>
                      <a:pt x="491" y="489"/>
                      <a:pt x="491" y="489"/>
                    </a:cubicBezTo>
                    <a:cubicBezTo>
                      <a:pt x="489" y="493"/>
                      <a:pt x="489" y="493"/>
                      <a:pt x="489" y="493"/>
                    </a:cubicBezTo>
                    <a:cubicBezTo>
                      <a:pt x="489" y="476"/>
                      <a:pt x="489" y="476"/>
                      <a:pt x="489" y="476"/>
                    </a:cubicBezTo>
                    <a:cubicBezTo>
                      <a:pt x="491" y="478"/>
                      <a:pt x="491" y="478"/>
                      <a:pt x="491" y="478"/>
                    </a:cubicBezTo>
                    <a:close/>
                    <a:moveTo>
                      <a:pt x="491" y="505"/>
                    </a:moveTo>
                    <a:cubicBezTo>
                      <a:pt x="491" y="514"/>
                      <a:pt x="491" y="514"/>
                      <a:pt x="491" y="514"/>
                    </a:cubicBezTo>
                    <a:cubicBezTo>
                      <a:pt x="489" y="512"/>
                      <a:pt x="489" y="512"/>
                      <a:pt x="489" y="512"/>
                    </a:cubicBezTo>
                    <a:cubicBezTo>
                      <a:pt x="489" y="507"/>
                      <a:pt x="489" y="507"/>
                      <a:pt x="489" y="507"/>
                    </a:cubicBezTo>
                    <a:cubicBezTo>
                      <a:pt x="490" y="506"/>
                      <a:pt x="490" y="506"/>
                      <a:pt x="491" y="505"/>
                    </a:cubicBezTo>
                    <a:close/>
                    <a:moveTo>
                      <a:pt x="491" y="550"/>
                    </a:moveTo>
                    <a:cubicBezTo>
                      <a:pt x="491" y="570"/>
                      <a:pt x="491" y="570"/>
                      <a:pt x="491" y="570"/>
                    </a:cubicBezTo>
                    <a:cubicBezTo>
                      <a:pt x="490" y="570"/>
                      <a:pt x="490" y="571"/>
                      <a:pt x="489" y="571"/>
                    </a:cubicBezTo>
                    <a:cubicBezTo>
                      <a:pt x="489" y="547"/>
                      <a:pt x="489" y="547"/>
                      <a:pt x="489" y="547"/>
                    </a:cubicBezTo>
                    <a:cubicBezTo>
                      <a:pt x="491" y="550"/>
                      <a:pt x="491" y="550"/>
                      <a:pt x="491" y="550"/>
                    </a:cubicBezTo>
                    <a:close/>
                    <a:moveTo>
                      <a:pt x="491" y="589"/>
                    </a:moveTo>
                    <a:cubicBezTo>
                      <a:pt x="491" y="595"/>
                      <a:pt x="491" y="595"/>
                      <a:pt x="491" y="595"/>
                    </a:cubicBezTo>
                    <a:cubicBezTo>
                      <a:pt x="490" y="596"/>
                      <a:pt x="490" y="596"/>
                      <a:pt x="489" y="596"/>
                    </a:cubicBezTo>
                    <a:cubicBezTo>
                      <a:pt x="489" y="590"/>
                      <a:pt x="489" y="590"/>
                      <a:pt x="489" y="590"/>
                    </a:cubicBezTo>
                    <a:cubicBezTo>
                      <a:pt x="491" y="589"/>
                      <a:pt x="491" y="589"/>
                      <a:pt x="491" y="589"/>
                    </a:cubicBezTo>
                    <a:close/>
                    <a:moveTo>
                      <a:pt x="491" y="598"/>
                    </a:moveTo>
                    <a:cubicBezTo>
                      <a:pt x="491" y="605"/>
                      <a:pt x="491" y="605"/>
                      <a:pt x="491" y="605"/>
                    </a:cubicBezTo>
                    <a:cubicBezTo>
                      <a:pt x="490" y="604"/>
                      <a:pt x="490" y="604"/>
                      <a:pt x="489" y="604"/>
                    </a:cubicBezTo>
                    <a:cubicBezTo>
                      <a:pt x="489" y="596"/>
                      <a:pt x="489" y="596"/>
                      <a:pt x="489" y="596"/>
                    </a:cubicBezTo>
                    <a:cubicBezTo>
                      <a:pt x="491" y="598"/>
                      <a:pt x="491" y="598"/>
                      <a:pt x="491" y="598"/>
                    </a:cubicBezTo>
                    <a:close/>
                    <a:moveTo>
                      <a:pt x="491" y="614"/>
                    </a:moveTo>
                    <a:cubicBezTo>
                      <a:pt x="491" y="620"/>
                      <a:pt x="491" y="620"/>
                      <a:pt x="491" y="620"/>
                    </a:cubicBezTo>
                    <a:cubicBezTo>
                      <a:pt x="490" y="621"/>
                      <a:pt x="490" y="621"/>
                      <a:pt x="489" y="621"/>
                    </a:cubicBezTo>
                    <a:cubicBezTo>
                      <a:pt x="489" y="614"/>
                      <a:pt x="489" y="614"/>
                      <a:pt x="489" y="614"/>
                    </a:cubicBezTo>
                    <a:cubicBezTo>
                      <a:pt x="491" y="614"/>
                      <a:pt x="491" y="614"/>
                      <a:pt x="491" y="614"/>
                    </a:cubicBezTo>
                    <a:close/>
                    <a:moveTo>
                      <a:pt x="491" y="671"/>
                    </a:moveTo>
                    <a:cubicBezTo>
                      <a:pt x="491" y="683"/>
                      <a:pt x="491" y="683"/>
                      <a:pt x="491" y="683"/>
                    </a:cubicBezTo>
                    <a:cubicBezTo>
                      <a:pt x="489" y="683"/>
                      <a:pt x="489" y="683"/>
                      <a:pt x="489" y="683"/>
                    </a:cubicBezTo>
                    <a:cubicBezTo>
                      <a:pt x="489" y="671"/>
                      <a:pt x="489" y="671"/>
                      <a:pt x="489" y="671"/>
                    </a:cubicBezTo>
                    <a:cubicBezTo>
                      <a:pt x="491" y="671"/>
                      <a:pt x="491" y="671"/>
                      <a:pt x="491" y="671"/>
                    </a:cubicBezTo>
                    <a:close/>
                    <a:moveTo>
                      <a:pt x="491" y="736"/>
                    </a:moveTo>
                    <a:cubicBezTo>
                      <a:pt x="491" y="755"/>
                      <a:pt x="491" y="755"/>
                      <a:pt x="491" y="755"/>
                    </a:cubicBezTo>
                    <a:cubicBezTo>
                      <a:pt x="490" y="755"/>
                      <a:pt x="490" y="754"/>
                      <a:pt x="489" y="754"/>
                    </a:cubicBezTo>
                    <a:cubicBezTo>
                      <a:pt x="489" y="737"/>
                      <a:pt x="489" y="737"/>
                      <a:pt x="489" y="737"/>
                    </a:cubicBezTo>
                    <a:cubicBezTo>
                      <a:pt x="490" y="736"/>
                      <a:pt x="490" y="736"/>
                      <a:pt x="491" y="736"/>
                    </a:cubicBezTo>
                    <a:close/>
                    <a:moveTo>
                      <a:pt x="489" y="145"/>
                    </a:moveTo>
                    <a:cubicBezTo>
                      <a:pt x="489" y="142"/>
                      <a:pt x="489" y="142"/>
                      <a:pt x="489" y="142"/>
                    </a:cubicBezTo>
                    <a:cubicBezTo>
                      <a:pt x="489" y="142"/>
                      <a:pt x="489" y="142"/>
                      <a:pt x="489" y="142"/>
                    </a:cubicBezTo>
                    <a:cubicBezTo>
                      <a:pt x="489" y="144"/>
                      <a:pt x="489" y="145"/>
                      <a:pt x="489" y="145"/>
                    </a:cubicBezTo>
                    <a:close/>
                    <a:moveTo>
                      <a:pt x="486" y="12"/>
                    </a:moveTo>
                    <a:cubicBezTo>
                      <a:pt x="487" y="12"/>
                      <a:pt x="488" y="12"/>
                      <a:pt x="489" y="12"/>
                    </a:cubicBezTo>
                    <a:cubicBezTo>
                      <a:pt x="489" y="20"/>
                      <a:pt x="489" y="20"/>
                      <a:pt x="489" y="20"/>
                    </a:cubicBezTo>
                    <a:cubicBezTo>
                      <a:pt x="488" y="20"/>
                      <a:pt x="488" y="20"/>
                      <a:pt x="488" y="20"/>
                    </a:cubicBezTo>
                    <a:cubicBezTo>
                      <a:pt x="488" y="21"/>
                      <a:pt x="488" y="22"/>
                      <a:pt x="489" y="24"/>
                    </a:cubicBezTo>
                    <a:cubicBezTo>
                      <a:pt x="489" y="57"/>
                      <a:pt x="489" y="57"/>
                      <a:pt x="489" y="57"/>
                    </a:cubicBezTo>
                    <a:cubicBezTo>
                      <a:pt x="488" y="57"/>
                      <a:pt x="487" y="57"/>
                      <a:pt x="486" y="57"/>
                    </a:cubicBezTo>
                    <a:cubicBezTo>
                      <a:pt x="486" y="50"/>
                      <a:pt x="486" y="50"/>
                      <a:pt x="486" y="50"/>
                    </a:cubicBezTo>
                    <a:cubicBezTo>
                      <a:pt x="488" y="50"/>
                      <a:pt x="488" y="50"/>
                      <a:pt x="488" y="50"/>
                    </a:cubicBezTo>
                    <a:cubicBezTo>
                      <a:pt x="487" y="48"/>
                      <a:pt x="487" y="46"/>
                      <a:pt x="486" y="45"/>
                    </a:cubicBezTo>
                    <a:cubicBezTo>
                      <a:pt x="486" y="12"/>
                      <a:pt x="486" y="12"/>
                      <a:pt x="486" y="12"/>
                    </a:cubicBezTo>
                    <a:close/>
                    <a:moveTo>
                      <a:pt x="489" y="783"/>
                    </a:moveTo>
                    <a:cubicBezTo>
                      <a:pt x="488" y="783"/>
                      <a:pt x="487" y="783"/>
                      <a:pt x="486" y="783"/>
                    </a:cubicBezTo>
                    <a:cubicBezTo>
                      <a:pt x="486" y="774"/>
                      <a:pt x="486" y="774"/>
                      <a:pt x="486" y="774"/>
                    </a:cubicBezTo>
                    <a:cubicBezTo>
                      <a:pt x="487" y="774"/>
                      <a:pt x="488" y="774"/>
                      <a:pt x="489" y="774"/>
                    </a:cubicBezTo>
                    <a:cubicBezTo>
                      <a:pt x="489" y="783"/>
                      <a:pt x="489" y="783"/>
                      <a:pt x="489" y="783"/>
                    </a:cubicBezTo>
                    <a:close/>
                    <a:moveTo>
                      <a:pt x="489" y="75"/>
                    </a:moveTo>
                    <a:cubicBezTo>
                      <a:pt x="489" y="122"/>
                      <a:pt x="489" y="122"/>
                      <a:pt x="489" y="122"/>
                    </a:cubicBezTo>
                    <a:cubicBezTo>
                      <a:pt x="488" y="121"/>
                      <a:pt x="487" y="121"/>
                      <a:pt x="486" y="121"/>
                    </a:cubicBezTo>
                    <a:cubicBezTo>
                      <a:pt x="486" y="75"/>
                      <a:pt x="486" y="75"/>
                      <a:pt x="486" y="75"/>
                    </a:cubicBezTo>
                    <a:cubicBezTo>
                      <a:pt x="489" y="75"/>
                      <a:pt x="489" y="75"/>
                      <a:pt x="489" y="75"/>
                    </a:cubicBezTo>
                    <a:cubicBezTo>
                      <a:pt x="489" y="75"/>
                      <a:pt x="489" y="75"/>
                      <a:pt x="489" y="75"/>
                    </a:cubicBezTo>
                    <a:close/>
                    <a:moveTo>
                      <a:pt x="489" y="125"/>
                    </a:moveTo>
                    <a:cubicBezTo>
                      <a:pt x="489" y="141"/>
                      <a:pt x="489" y="141"/>
                      <a:pt x="489" y="141"/>
                    </a:cubicBezTo>
                    <a:cubicBezTo>
                      <a:pt x="488" y="140"/>
                      <a:pt x="487" y="140"/>
                      <a:pt x="486" y="140"/>
                    </a:cubicBezTo>
                    <a:cubicBezTo>
                      <a:pt x="486" y="124"/>
                      <a:pt x="486" y="124"/>
                      <a:pt x="486" y="124"/>
                    </a:cubicBezTo>
                    <a:cubicBezTo>
                      <a:pt x="487" y="124"/>
                      <a:pt x="488" y="125"/>
                      <a:pt x="489" y="125"/>
                    </a:cubicBezTo>
                    <a:close/>
                    <a:moveTo>
                      <a:pt x="489" y="142"/>
                    </a:moveTo>
                    <a:cubicBezTo>
                      <a:pt x="489" y="145"/>
                      <a:pt x="489" y="145"/>
                      <a:pt x="489" y="145"/>
                    </a:cubicBezTo>
                    <a:cubicBezTo>
                      <a:pt x="489" y="146"/>
                      <a:pt x="488" y="147"/>
                      <a:pt x="488" y="148"/>
                    </a:cubicBezTo>
                    <a:cubicBezTo>
                      <a:pt x="486" y="148"/>
                      <a:pt x="486" y="148"/>
                      <a:pt x="486" y="148"/>
                    </a:cubicBezTo>
                    <a:cubicBezTo>
                      <a:pt x="486" y="141"/>
                      <a:pt x="486" y="141"/>
                      <a:pt x="486" y="141"/>
                    </a:cubicBezTo>
                    <a:cubicBezTo>
                      <a:pt x="487" y="141"/>
                      <a:pt x="488" y="142"/>
                      <a:pt x="489" y="142"/>
                    </a:cubicBezTo>
                    <a:close/>
                    <a:moveTo>
                      <a:pt x="489" y="183"/>
                    </a:moveTo>
                    <a:cubicBezTo>
                      <a:pt x="489" y="213"/>
                      <a:pt x="489" y="213"/>
                      <a:pt x="489" y="213"/>
                    </a:cubicBezTo>
                    <a:cubicBezTo>
                      <a:pt x="488" y="213"/>
                      <a:pt x="487" y="212"/>
                      <a:pt x="486" y="212"/>
                    </a:cubicBezTo>
                    <a:cubicBezTo>
                      <a:pt x="486" y="182"/>
                      <a:pt x="486" y="182"/>
                      <a:pt x="486" y="182"/>
                    </a:cubicBezTo>
                    <a:cubicBezTo>
                      <a:pt x="487" y="183"/>
                      <a:pt x="488" y="183"/>
                      <a:pt x="489" y="183"/>
                    </a:cubicBezTo>
                    <a:close/>
                    <a:moveTo>
                      <a:pt x="489" y="241"/>
                    </a:moveTo>
                    <a:cubicBezTo>
                      <a:pt x="489" y="263"/>
                      <a:pt x="489" y="263"/>
                      <a:pt x="489" y="263"/>
                    </a:cubicBezTo>
                    <a:cubicBezTo>
                      <a:pt x="489" y="264"/>
                      <a:pt x="489" y="264"/>
                      <a:pt x="489" y="264"/>
                    </a:cubicBezTo>
                    <a:cubicBezTo>
                      <a:pt x="488" y="264"/>
                      <a:pt x="487" y="265"/>
                      <a:pt x="486" y="266"/>
                    </a:cubicBezTo>
                    <a:cubicBezTo>
                      <a:pt x="486" y="237"/>
                      <a:pt x="486" y="237"/>
                      <a:pt x="486" y="237"/>
                    </a:cubicBezTo>
                    <a:cubicBezTo>
                      <a:pt x="487" y="238"/>
                      <a:pt x="488" y="240"/>
                      <a:pt x="489" y="241"/>
                    </a:cubicBezTo>
                    <a:close/>
                    <a:moveTo>
                      <a:pt x="489" y="293"/>
                    </a:moveTo>
                    <a:cubicBezTo>
                      <a:pt x="489" y="301"/>
                      <a:pt x="489" y="301"/>
                      <a:pt x="489" y="301"/>
                    </a:cubicBezTo>
                    <a:cubicBezTo>
                      <a:pt x="488" y="301"/>
                      <a:pt x="487" y="301"/>
                      <a:pt x="486" y="301"/>
                    </a:cubicBezTo>
                    <a:cubicBezTo>
                      <a:pt x="486" y="295"/>
                      <a:pt x="486" y="295"/>
                      <a:pt x="486" y="295"/>
                    </a:cubicBezTo>
                    <a:cubicBezTo>
                      <a:pt x="487" y="294"/>
                      <a:pt x="488" y="294"/>
                      <a:pt x="489" y="293"/>
                    </a:cubicBezTo>
                    <a:close/>
                    <a:moveTo>
                      <a:pt x="489" y="311"/>
                    </a:moveTo>
                    <a:cubicBezTo>
                      <a:pt x="489" y="315"/>
                      <a:pt x="489" y="315"/>
                      <a:pt x="489" y="315"/>
                    </a:cubicBezTo>
                    <a:cubicBezTo>
                      <a:pt x="488" y="314"/>
                      <a:pt x="487" y="314"/>
                      <a:pt x="486" y="313"/>
                    </a:cubicBezTo>
                    <a:cubicBezTo>
                      <a:pt x="486" y="309"/>
                      <a:pt x="486" y="309"/>
                      <a:pt x="486" y="309"/>
                    </a:cubicBezTo>
                    <a:cubicBezTo>
                      <a:pt x="489" y="311"/>
                      <a:pt x="489" y="311"/>
                      <a:pt x="489" y="311"/>
                    </a:cubicBezTo>
                    <a:close/>
                    <a:moveTo>
                      <a:pt x="489" y="321"/>
                    </a:moveTo>
                    <a:cubicBezTo>
                      <a:pt x="489" y="326"/>
                      <a:pt x="489" y="326"/>
                      <a:pt x="489" y="326"/>
                    </a:cubicBezTo>
                    <a:cubicBezTo>
                      <a:pt x="488" y="327"/>
                      <a:pt x="487" y="328"/>
                      <a:pt x="486" y="329"/>
                    </a:cubicBezTo>
                    <a:cubicBezTo>
                      <a:pt x="486" y="322"/>
                      <a:pt x="486" y="322"/>
                      <a:pt x="486" y="322"/>
                    </a:cubicBezTo>
                    <a:cubicBezTo>
                      <a:pt x="487" y="322"/>
                      <a:pt x="488" y="321"/>
                      <a:pt x="489" y="321"/>
                    </a:cubicBezTo>
                    <a:close/>
                    <a:moveTo>
                      <a:pt x="489" y="344"/>
                    </a:moveTo>
                    <a:cubicBezTo>
                      <a:pt x="489" y="353"/>
                      <a:pt x="489" y="353"/>
                      <a:pt x="489" y="353"/>
                    </a:cubicBezTo>
                    <a:cubicBezTo>
                      <a:pt x="488" y="353"/>
                      <a:pt x="487" y="354"/>
                      <a:pt x="486" y="354"/>
                    </a:cubicBezTo>
                    <a:cubicBezTo>
                      <a:pt x="486" y="340"/>
                      <a:pt x="486" y="340"/>
                      <a:pt x="486" y="340"/>
                    </a:cubicBezTo>
                    <a:cubicBezTo>
                      <a:pt x="487" y="341"/>
                      <a:pt x="488" y="342"/>
                      <a:pt x="489" y="344"/>
                    </a:cubicBezTo>
                    <a:close/>
                    <a:moveTo>
                      <a:pt x="489" y="363"/>
                    </a:moveTo>
                    <a:cubicBezTo>
                      <a:pt x="489" y="370"/>
                      <a:pt x="489" y="370"/>
                      <a:pt x="489" y="370"/>
                    </a:cubicBezTo>
                    <a:cubicBezTo>
                      <a:pt x="488" y="372"/>
                      <a:pt x="487" y="375"/>
                      <a:pt x="488" y="380"/>
                    </a:cubicBezTo>
                    <a:cubicBezTo>
                      <a:pt x="489" y="379"/>
                      <a:pt x="489" y="379"/>
                      <a:pt x="489" y="379"/>
                    </a:cubicBezTo>
                    <a:cubicBezTo>
                      <a:pt x="489" y="422"/>
                      <a:pt x="489" y="422"/>
                      <a:pt x="489" y="422"/>
                    </a:cubicBezTo>
                    <a:cubicBezTo>
                      <a:pt x="488" y="423"/>
                      <a:pt x="488" y="425"/>
                      <a:pt x="488" y="426"/>
                    </a:cubicBezTo>
                    <a:cubicBezTo>
                      <a:pt x="488" y="426"/>
                      <a:pt x="488" y="426"/>
                      <a:pt x="489" y="426"/>
                    </a:cubicBezTo>
                    <a:cubicBezTo>
                      <a:pt x="489" y="431"/>
                      <a:pt x="489" y="431"/>
                      <a:pt x="489" y="431"/>
                    </a:cubicBezTo>
                    <a:cubicBezTo>
                      <a:pt x="488" y="431"/>
                      <a:pt x="487" y="432"/>
                      <a:pt x="486" y="433"/>
                    </a:cubicBezTo>
                    <a:cubicBezTo>
                      <a:pt x="486" y="366"/>
                      <a:pt x="486" y="366"/>
                      <a:pt x="486" y="366"/>
                    </a:cubicBezTo>
                    <a:cubicBezTo>
                      <a:pt x="487" y="365"/>
                      <a:pt x="488" y="364"/>
                      <a:pt x="489" y="363"/>
                    </a:cubicBezTo>
                    <a:close/>
                    <a:moveTo>
                      <a:pt x="489" y="437"/>
                    </a:moveTo>
                    <a:cubicBezTo>
                      <a:pt x="489" y="442"/>
                      <a:pt x="489" y="442"/>
                      <a:pt x="489" y="442"/>
                    </a:cubicBezTo>
                    <a:cubicBezTo>
                      <a:pt x="488" y="442"/>
                      <a:pt x="487" y="442"/>
                      <a:pt x="486" y="442"/>
                    </a:cubicBezTo>
                    <a:cubicBezTo>
                      <a:pt x="486" y="438"/>
                      <a:pt x="486" y="438"/>
                      <a:pt x="486" y="438"/>
                    </a:cubicBezTo>
                    <a:cubicBezTo>
                      <a:pt x="489" y="437"/>
                      <a:pt x="489" y="437"/>
                      <a:pt x="489" y="437"/>
                    </a:cubicBezTo>
                    <a:close/>
                    <a:moveTo>
                      <a:pt x="489" y="447"/>
                    </a:moveTo>
                    <a:cubicBezTo>
                      <a:pt x="489" y="459"/>
                      <a:pt x="489" y="459"/>
                      <a:pt x="489" y="459"/>
                    </a:cubicBezTo>
                    <a:cubicBezTo>
                      <a:pt x="488" y="460"/>
                      <a:pt x="487" y="462"/>
                      <a:pt x="486" y="463"/>
                    </a:cubicBezTo>
                    <a:cubicBezTo>
                      <a:pt x="486" y="456"/>
                      <a:pt x="486" y="456"/>
                      <a:pt x="486" y="456"/>
                    </a:cubicBezTo>
                    <a:cubicBezTo>
                      <a:pt x="487" y="455"/>
                      <a:pt x="488" y="454"/>
                      <a:pt x="488" y="453"/>
                    </a:cubicBezTo>
                    <a:cubicBezTo>
                      <a:pt x="488" y="453"/>
                      <a:pt x="487" y="453"/>
                      <a:pt x="486" y="453"/>
                    </a:cubicBezTo>
                    <a:cubicBezTo>
                      <a:pt x="486" y="448"/>
                      <a:pt x="486" y="448"/>
                      <a:pt x="486" y="448"/>
                    </a:cubicBezTo>
                    <a:cubicBezTo>
                      <a:pt x="487" y="448"/>
                      <a:pt x="488" y="448"/>
                      <a:pt x="489" y="447"/>
                    </a:cubicBezTo>
                    <a:close/>
                    <a:moveTo>
                      <a:pt x="489" y="476"/>
                    </a:moveTo>
                    <a:cubicBezTo>
                      <a:pt x="489" y="493"/>
                      <a:pt x="489" y="493"/>
                      <a:pt x="489" y="493"/>
                    </a:cubicBezTo>
                    <a:cubicBezTo>
                      <a:pt x="486" y="498"/>
                      <a:pt x="486" y="498"/>
                      <a:pt x="486" y="498"/>
                    </a:cubicBezTo>
                    <a:cubicBezTo>
                      <a:pt x="486" y="489"/>
                      <a:pt x="486" y="489"/>
                      <a:pt x="486" y="489"/>
                    </a:cubicBezTo>
                    <a:cubicBezTo>
                      <a:pt x="488" y="486"/>
                      <a:pt x="489" y="484"/>
                      <a:pt x="486" y="479"/>
                    </a:cubicBezTo>
                    <a:cubicBezTo>
                      <a:pt x="486" y="473"/>
                      <a:pt x="486" y="473"/>
                      <a:pt x="486" y="473"/>
                    </a:cubicBezTo>
                    <a:cubicBezTo>
                      <a:pt x="489" y="476"/>
                      <a:pt x="489" y="476"/>
                      <a:pt x="489" y="476"/>
                    </a:cubicBezTo>
                    <a:close/>
                    <a:moveTo>
                      <a:pt x="489" y="507"/>
                    </a:moveTo>
                    <a:cubicBezTo>
                      <a:pt x="489" y="512"/>
                      <a:pt x="489" y="512"/>
                      <a:pt x="489" y="512"/>
                    </a:cubicBezTo>
                    <a:cubicBezTo>
                      <a:pt x="486" y="509"/>
                      <a:pt x="486" y="509"/>
                      <a:pt x="486" y="509"/>
                    </a:cubicBezTo>
                    <a:cubicBezTo>
                      <a:pt x="486" y="503"/>
                      <a:pt x="486" y="503"/>
                      <a:pt x="486" y="503"/>
                    </a:cubicBezTo>
                    <a:cubicBezTo>
                      <a:pt x="487" y="505"/>
                      <a:pt x="488" y="506"/>
                      <a:pt x="489" y="507"/>
                    </a:cubicBezTo>
                    <a:cubicBezTo>
                      <a:pt x="489" y="507"/>
                      <a:pt x="489" y="507"/>
                      <a:pt x="489" y="507"/>
                    </a:cubicBezTo>
                    <a:close/>
                    <a:moveTo>
                      <a:pt x="489" y="547"/>
                    </a:moveTo>
                    <a:cubicBezTo>
                      <a:pt x="489" y="571"/>
                      <a:pt x="489" y="571"/>
                      <a:pt x="489" y="571"/>
                    </a:cubicBezTo>
                    <a:cubicBezTo>
                      <a:pt x="488" y="572"/>
                      <a:pt x="487" y="573"/>
                      <a:pt x="486" y="574"/>
                    </a:cubicBezTo>
                    <a:cubicBezTo>
                      <a:pt x="486" y="559"/>
                      <a:pt x="486" y="559"/>
                      <a:pt x="486" y="559"/>
                    </a:cubicBezTo>
                    <a:cubicBezTo>
                      <a:pt x="486" y="559"/>
                      <a:pt x="486" y="558"/>
                      <a:pt x="486" y="558"/>
                    </a:cubicBezTo>
                    <a:cubicBezTo>
                      <a:pt x="486" y="558"/>
                      <a:pt x="486" y="558"/>
                      <a:pt x="486" y="558"/>
                    </a:cubicBezTo>
                    <a:cubicBezTo>
                      <a:pt x="486" y="542"/>
                      <a:pt x="486" y="542"/>
                      <a:pt x="486" y="542"/>
                    </a:cubicBezTo>
                    <a:cubicBezTo>
                      <a:pt x="489" y="547"/>
                      <a:pt x="489" y="547"/>
                      <a:pt x="489" y="547"/>
                    </a:cubicBezTo>
                    <a:close/>
                    <a:moveTo>
                      <a:pt x="489" y="590"/>
                    </a:moveTo>
                    <a:cubicBezTo>
                      <a:pt x="489" y="596"/>
                      <a:pt x="489" y="596"/>
                      <a:pt x="489" y="596"/>
                    </a:cubicBezTo>
                    <a:cubicBezTo>
                      <a:pt x="489" y="596"/>
                      <a:pt x="489" y="596"/>
                      <a:pt x="489" y="596"/>
                    </a:cubicBezTo>
                    <a:cubicBezTo>
                      <a:pt x="489" y="596"/>
                      <a:pt x="489" y="596"/>
                      <a:pt x="489" y="596"/>
                    </a:cubicBezTo>
                    <a:cubicBezTo>
                      <a:pt x="489" y="604"/>
                      <a:pt x="489" y="604"/>
                      <a:pt x="489" y="604"/>
                    </a:cubicBezTo>
                    <a:cubicBezTo>
                      <a:pt x="488" y="603"/>
                      <a:pt x="487" y="603"/>
                      <a:pt x="486" y="602"/>
                    </a:cubicBezTo>
                    <a:cubicBezTo>
                      <a:pt x="486" y="592"/>
                      <a:pt x="486" y="592"/>
                      <a:pt x="486" y="592"/>
                    </a:cubicBezTo>
                    <a:cubicBezTo>
                      <a:pt x="487" y="591"/>
                      <a:pt x="487" y="591"/>
                      <a:pt x="488" y="590"/>
                    </a:cubicBezTo>
                    <a:cubicBezTo>
                      <a:pt x="489" y="590"/>
                      <a:pt x="489" y="590"/>
                      <a:pt x="489" y="590"/>
                    </a:cubicBezTo>
                    <a:close/>
                    <a:moveTo>
                      <a:pt x="489" y="614"/>
                    </a:moveTo>
                    <a:cubicBezTo>
                      <a:pt x="489" y="621"/>
                      <a:pt x="489" y="621"/>
                      <a:pt x="489" y="621"/>
                    </a:cubicBezTo>
                    <a:cubicBezTo>
                      <a:pt x="488" y="622"/>
                      <a:pt x="487" y="622"/>
                      <a:pt x="486" y="622"/>
                    </a:cubicBezTo>
                    <a:cubicBezTo>
                      <a:pt x="486" y="614"/>
                      <a:pt x="486" y="614"/>
                      <a:pt x="486" y="614"/>
                    </a:cubicBezTo>
                    <a:cubicBezTo>
                      <a:pt x="486" y="615"/>
                      <a:pt x="486" y="615"/>
                      <a:pt x="486" y="615"/>
                    </a:cubicBezTo>
                    <a:cubicBezTo>
                      <a:pt x="489" y="614"/>
                      <a:pt x="489" y="614"/>
                      <a:pt x="489" y="614"/>
                    </a:cubicBezTo>
                    <a:close/>
                    <a:moveTo>
                      <a:pt x="489" y="671"/>
                    </a:moveTo>
                    <a:cubicBezTo>
                      <a:pt x="489" y="683"/>
                      <a:pt x="489" y="683"/>
                      <a:pt x="489" y="683"/>
                    </a:cubicBezTo>
                    <a:cubicBezTo>
                      <a:pt x="486" y="684"/>
                      <a:pt x="486" y="684"/>
                      <a:pt x="486" y="684"/>
                    </a:cubicBezTo>
                    <a:cubicBezTo>
                      <a:pt x="486" y="673"/>
                      <a:pt x="486" y="673"/>
                      <a:pt x="486" y="673"/>
                    </a:cubicBezTo>
                    <a:cubicBezTo>
                      <a:pt x="489" y="671"/>
                      <a:pt x="489" y="671"/>
                      <a:pt x="489" y="671"/>
                    </a:cubicBezTo>
                    <a:close/>
                    <a:moveTo>
                      <a:pt x="489" y="737"/>
                    </a:moveTo>
                    <a:cubicBezTo>
                      <a:pt x="489" y="754"/>
                      <a:pt x="489" y="754"/>
                      <a:pt x="489" y="754"/>
                    </a:cubicBezTo>
                    <a:cubicBezTo>
                      <a:pt x="488" y="753"/>
                      <a:pt x="487" y="753"/>
                      <a:pt x="486" y="752"/>
                    </a:cubicBezTo>
                    <a:cubicBezTo>
                      <a:pt x="486" y="738"/>
                      <a:pt x="486" y="738"/>
                      <a:pt x="486" y="738"/>
                    </a:cubicBezTo>
                    <a:cubicBezTo>
                      <a:pt x="487" y="737"/>
                      <a:pt x="488" y="737"/>
                      <a:pt x="489" y="737"/>
                    </a:cubicBezTo>
                    <a:close/>
                    <a:moveTo>
                      <a:pt x="485" y="11"/>
                    </a:moveTo>
                    <a:cubicBezTo>
                      <a:pt x="486" y="12"/>
                      <a:pt x="486" y="12"/>
                      <a:pt x="486" y="12"/>
                    </a:cubicBezTo>
                    <a:cubicBezTo>
                      <a:pt x="486" y="45"/>
                      <a:pt x="486" y="45"/>
                      <a:pt x="486" y="45"/>
                    </a:cubicBezTo>
                    <a:cubicBezTo>
                      <a:pt x="485" y="42"/>
                      <a:pt x="485" y="42"/>
                      <a:pt x="485" y="42"/>
                    </a:cubicBezTo>
                    <a:cubicBezTo>
                      <a:pt x="485" y="11"/>
                      <a:pt x="485" y="11"/>
                      <a:pt x="485" y="11"/>
                    </a:cubicBezTo>
                    <a:close/>
                    <a:moveTo>
                      <a:pt x="486" y="783"/>
                    </a:moveTo>
                    <a:cubicBezTo>
                      <a:pt x="485" y="784"/>
                      <a:pt x="485" y="784"/>
                      <a:pt x="485" y="784"/>
                    </a:cubicBezTo>
                    <a:cubicBezTo>
                      <a:pt x="485" y="774"/>
                      <a:pt x="485" y="774"/>
                      <a:pt x="485" y="774"/>
                    </a:cubicBezTo>
                    <a:cubicBezTo>
                      <a:pt x="486" y="774"/>
                      <a:pt x="486" y="774"/>
                      <a:pt x="486" y="774"/>
                    </a:cubicBezTo>
                    <a:cubicBezTo>
                      <a:pt x="486" y="783"/>
                      <a:pt x="486" y="783"/>
                      <a:pt x="486" y="783"/>
                    </a:cubicBezTo>
                    <a:close/>
                    <a:moveTo>
                      <a:pt x="486" y="50"/>
                    </a:moveTo>
                    <a:cubicBezTo>
                      <a:pt x="486" y="57"/>
                      <a:pt x="486" y="57"/>
                      <a:pt x="486" y="57"/>
                    </a:cubicBezTo>
                    <a:cubicBezTo>
                      <a:pt x="485" y="57"/>
                      <a:pt x="485" y="57"/>
                      <a:pt x="485" y="57"/>
                    </a:cubicBezTo>
                    <a:cubicBezTo>
                      <a:pt x="485" y="50"/>
                      <a:pt x="485" y="50"/>
                      <a:pt x="485" y="50"/>
                    </a:cubicBezTo>
                    <a:cubicBezTo>
                      <a:pt x="486" y="50"/>
                      <a:pt x="486" y="50"/>
                      <a:pt x="486" y="50"/>
                    </a:cubicBezTo>
                    <a:close/>
                    <a:moveTo>
                      <a:pt x="486" y="75"/>
                    </a:moveTo>
                    <a:cubicBezTo>
                      <a:pt x="486" y="121"/>
                      <a:pt x="486" y="121"/>
                      <a:pt x="486" y="121"/>
                    </a:cubicBezTo>
                    <a:cubicBezTo>
                      <a:pt x="485" y="121"/>
                      <a:pt x="485" y="121"/>
                      <a:pt x="485" y="121"/>
                    </a:cubicBezTo>
                    <a:cubicBezTo>
                      <a:pt x="485" y="75"/>
                      <a:pt x="485" y="75"/>
                      <a:pt x="485" y="75"/>
                    </a:cubicBezTo>
                    <a:cubicBezTo>
                      <a:pt x="486" y="75"/>
                      <a:pt x="486" y="75"/>
                      <a:pt x="486" y="75"/>
                    </a:cubicBezTo>
                    <a:close/>
                    <a:moveTo>
                      <a:pt x="486" y="124"/>
                    </a:moveTo>
                    <a:cubicBezTo>
                      <a:pt x="486" y="140"/>
                      <a:pt x="486" y="140"/>
                      <a:pt x="486" y="140"/>
                    </a:cubicBezTo>
                    <a:cubicBezTo>
                      <a:pt x="485" y="139"/>
                      <a:pt x="485" y="139"/>
                      <a:pt x="485" y="139"/>
                    </a:cubicBezTo>
                    <a:cubicBezTo>
                      <a:pt x="485" y="124"/>
                      <a:pt x="485" y="124"/>
                      <a:pt x="485" y="124"/>
                    </a:cubicBezTo>
                    <a:cubicBezTo>
                      <a:pt x="486" y="124"/>
                      <a:pt x="486" y="124"/>
                      <a:pt x="486" y="124"/>
                    </a:cubicBezTo>
                    <a:close/>
                    <a:moveTo>
                      <a:pt x="486" y="141"/>
                    </a:moveTo>
                    <a:cubicBezTo>
                      <a:pt x="486" y="148"/>
                      <a:pt x="486" y="148"/>
                      <a:pt x="486" y="148"/>
                    </a:cubicBezTo>
                    <a:cubicBezTo>
                      <a:pt x="485" y="148"/>
                      <a:pt x="485" y="148"/>
                      <a:pt x="485" y="148"/>
                    </a:cubicBezTo>
                    <a:cubicBezTo>
                      <a:pt x="485" y="141"/>
                      <a:pt x="485" y="141"/>
                      <a:pt x="485" y="141"/>
                    </a:cubicBezTo>
                    <a:cubicBezTo>
                      <a:pt x="486" y="141"/>
                      <a:pt x="486" y="141"/>
                      <a:pt x="486" y="141"/>
                    </a:cubicBezTo>
                    <a:close/>
                    <a:moveTo>
                      <a:pt x="486" y="182"/>
                    </a:moveTo>
                    <a:cubicBezTo>
                      <a:pt x="486" y="212"/>
                      <a:pt x="486" y="212"/>
                      <a:pt x="486" y="212"/>
                    </a:cubicBezTo>
                    <a:cubicBezTo>
                      <a:pt x="485" y="211"/>
                      <a:pt x="485" y="211"/>
                      <a:pt x="485" y="211"/>
                    </a:cubicBezTo>
                    <a:cubicBezTo>
                      <a:pt x="485" y="206"/>
                      <a:pt x="485" y="206"/>
                      <a:pt x="485" y="206"/>
                    </a:cubicBezTo>
                    <a:cubicBezTo>
                      <a:pt x="486" y="205"/>
                      <a:pt x="486" y="205"/>
                      <a:pt x="486" y="205"/>
                    </a:cubicBezTo>
                    <a:cubicBezTo>
                      <a:pt x="486" y="203"/>
                      <a:pt x="486" y="201"/>
                      <a:pt x="485" y="200"/>
                    </a:cubicBezTo>
                    <a:cubicBezTo>
                      <a:pt x="485" y="182"/>
                      <a:pt x="485" y="182"/>
                      <a:pt x="485" y="182"/>
                    </a:cubicBezTo>
                    <a:cubicBezTo>
                      <a:pt x="486" y="182"/>
                      <a:pt x="486" y="182"/>
                      <a:pt x="486" y="182"/>
                    </a:cubicBezTo>
                    <a:close/>
                    <a:moveTo>
                      <a:pt x="486" y="237"/>
                    </a:moveTo>
                    <a:cubicBezTo>
                      <a:pt x="486" y="266"/>
                      <a:pt x="486" y="266"/>
                      <a:pt x="486" y="266"/>
                    </a:cubicBezTo>
                    <a:cubicBezTo>
                      <a:pt x="486" y="266"/>
                      <a:pt x="486" y="266"/>
                      <a:pt x="485" y="266"/>
                    </a:cubicBezTo>
                    <a:cubicBezTo>
                      <a:pt x="485" y="236"/>
                      <a:pt x="485" y="236"/>
                      <a:pt x="485" y="236"/>
                    </a:cubicBezTo>
                    <a:cubicBezTo>
                      <a:pt x="486" y="237"/>
                      <a:pt x="486" y="237"/>
                      <a:pt x="486" y="237"/>
                    </a:cubicBezTo>
                    <a:close/>
                    <a:moveTo>
                      <a:pt x="486" y="295"/>
                    </a:moveTo>
                    <a:cubicBezTo>
                      <a:pt x="486" y="301"/>
                      <a:pt x="486" y="301"/>
                      <a:pt x="486" y="301"/>
                    </a:cubicBezTo>
                    <a:cubicBezTo>
                      <a:pt x="486" y="301"/>
                      <a:pt x="486" y="301"/>
                      <a:pt x="485" y="301"/>
                    </a:cubicBezTo>
                    <a:cubicBezTo>
                      <a:pt x="485" y="296"/>
                      <a:pt x="485" y="296"/>
                      <a:pt x="485" y="296"/>
                    </a:cubicBezTo>
                    <a:cubicBezTo>
                      <a:pt x="486" y="295"/>
                      <a:pt x="486" y="295"/>
                      <a:pt x="486" y="295"/>
                    </a:cubicBezTo>
                    <a:close/>
                    <a:moveTo>
                      <a:pt x="486" y="309"/>
                    </a:moveTo>
                    <a:cubicBezTo>
                      <a:pt x="486" y="313"/>
                      <a:pt x="486" y="313"/>
                      <a:pt x="486" y="313"/>
                    </a:cubicBezTo>
                    <a:cubicBezTo>
                      <a:pt x="486" y="313"/>
                      <a:pt x="486" y="313"/>
                      <a:pt x="485" y="313"/>
                    </a:cubicBezTo>
                    <a:cubicBezTo>
                      <a:pt x="485" y="308"/>
                      <a:pt x="485" y="308"/>
                      <a:pt x="485" y="308"/>
                    </a:cubicBezTo>
                    <a:cubicBezTo>
                      <a:pt x="486" y="309"/>
                      <a:pt x="486" y="309"/>
                      <a:pt x="486" y="309"/>
                    </a:cubicBezTo>
                    <a:close/>
                    <a:moveTo>
                      <a:pt x="486" y="322"/>
                    </a:moveTo>
                    <a:cubicBezTo>
                      <a:pt x="486" y="329"/>
                      <a:pt x="486" y="329"/>
                      <a:pt x="486" y="329"/>
                    </a:cubicBezTo>
                    <a:cubicBezTo>
                      <a:pt x="486" y="329"/>
                      <a:pt x="486" y="330"/>
                      <a:pt x="485" y="330"/>
                    </a:cubicBezTo>
                    <a:cubicBezTo>
                      <a:pt x="485" y="323"/>
                      <a:pt x="485" y="323"/>
                      <a:pt x="485" y="323"/>
                    </a:cubicBezTo>
                    <a:cubicBezTo>
                      <a:pt x="486" y="323"/>
                      <a:pt x="486" y="322"/>
                      <a:pt x="486" y="322"/>
                    </a:cubicBezTo>
                    <a:close/>
                    <a:moveTo>
                      <a:pt x="486" y="340"/>
                    </a:moveTo>
                    <a:cubicBezTo>
                      <a:pt x="486" y="354"/>
                      <a:pt x="486" y="354"/>
                      <a:pt x="486" y="354"/>
                    </a:cubicBezTo>
                    <a:cubicBezTo>
                      <a:pt x="486" y="355"/>
                      <a:pt x="486" y="355"/>
                      <a:pt x="485" y="355"/>
                    </a:cubicBezTo>
                    <a:cubicBezTo>
                      <a:pt x="485" y="339"/>
                      <a:pt x="485" y="339"/>
                      <a:pt x="485" y="339"/>
                    </a:cubicBezTo>
                    <a:cubicBezTo>
                      <a:pt x="486" y="340"/>
                      <a:pt x="486" y="340"/>
                      <a:pt x="486" y="340"/>
                    </a:cubicBezTo>
                    <a:close/>
                    <a:moveTo>
                      <a:pt x="486" y="366"/>
                    </a:moveTo>
                    <a:cubicBezTo>
                      <a:pt x="486" y="433"/>
                      <a:pt x="486" y="433"/>
                      <a:pt x="486" y="433"/>
                    </a:cubicBezTo>
                    <a:cubicBezTo>
                      <a:pt x="486" y="433"/>
                      <a:pt x="486" y="433"/>
                      <a:pt x="485" y="434"/>
                    </a:cubicBezTo>
                    <a:cubicBezTo>
                      <a:pt x="485" y="420"/>
                      <a:pt x="485" y="420"/>
                      <a:pt x="485" y="420"/>
                    </a:cubicBezTo>
                    <a:cubicBezTo>
                      <a:pt x="486" y="420"/>
                      <a:pt x="486" y="419"/>
                      <a:pt x="486" y="419"/>
                    </a:cubicBezTo>
                    <a:cubicBezTo>
                      <a:pt x="486" y="410"/>
                      <a:pt x="486" y="400"/>
                      <a:pt x="485" y="390"/>
                    </a:cubicBezTo>
                    <a:cubicBezTo>
                      <a:pt x="485" y="367"/>
                      <a:pt x="485" y="367"/>
                      <a:pt x="485" y="367"/>
                    </a:cubicBezTo>
                    <a:cubicBezTo>
                      <a:pt x="486" y="366"/>
                      <a:pt x="486" y="366"/>
                      <a:pt x="486" y="366"/>
                    </a:cubicBezTo>
                    <a:close/>
                    <a:moveTo>
                      <a:pt x="486" y="438"/>
                    </a:moveTo>
                    <a:cubicBezTo>
                      <a:pt x="486" y="442"/>
                      <a:pt x="486" y="442"/>
                      <a:pt x="486" y="442"/>
                    </a:cubicBezTo>
                    <a:cubicBezTo>
                      <a:pt x="485" y="442"/>
                      <a:pt x="485" y="442"/>
                      <a:pt x="485" y="442"/>
                    </a:cubicBezTo>
                    <a:cubicBezTo>
                      <a:pt x="485" y="438"/>
                      <a:pt x="485" y="438"/>
                      <a:pt x="485" y="438"/>
                    </a:cubicBezTo>
                    <a:cubicBezTo>
                      <a:pt x="486" y="438"/>
                      <a:pt x="486" y="438"/>
                      <a:pt x="486" y="438"/>
                    </a:cubicBezTo>
                    <a:close/>
                    <a:moveTo>
                      <a:pt x="486" y="448"/>
                    </a:moveTo>
                    <a:cubicBezTo>
                      <a:pt x="486" y="453"/>
                      <a:pt x="486" y="453"/>
                      <a:pt x="486" y="453"/>
                    </a:cubicBezTo>
                    <a:cubicBezTo>
                      <a:pt x="485" y="453"/>
                      <a:pt x="485" y="453"/>
                      <a:pt x="485" y="453"/>
                    </a:cubicBezTo>
                    <a:cubicBezTo>
                      <a:pt x="485" y="448"/>
                      <a:pt x="485" y="448"/>
                      <a:pt x="485" y="448"/>
                    </a:cubicBezTo>
                    <a:cubicBezTo>
                      <a:pt x="486" y="448"/>
                      <a:pt x="486" y="448"/>
                      <a:pt x="486" y="448"/>
                    </a:cubicBezTo>
                    <a:close/>
                    <a:moveTo>
                      <a:pt x="486" y="456"/>
                    </a:moveTo>
                    <a:cubicBezTo>
                      <a:pt x="486" y="463"/>
                      <a:pt x="486" y="463"/>
                      <a:pt x="486" y="463"/>
                    </a:cubicBezTo>
                    <a:cubicBezTo>
                      <a:pt x="485" y="465"/>
                      <a:pt x="485" y="465"/>
                      <a:pt x="485" y="465"/>
                    </a:cubicBezTo>
                    <a:cubicBezTo>
                      <a:pt x="485" y="457"/>
                      <a:pt x="485" y="457"/>
                      <a:pt x="485" y="457"/>
                    </a:cubicBezTo>
                    <a:cubicBezTo>
                      <a:pt x="486" y="456"/>
                      <a:pt x="486" y="456"/>
                      <a:pt x="486" y="456"/>
                    </a:cubicBezTo>
                    <a:close/>
                    <a:moveTo>
                      <a:pt x="486" y="473"/>
                    </a:moveTo>
                    <a:cubicBezTo>
                      <a:pt x="486" y="479"/>
                      <a:pt x="486" y="479"/>
                      <a:pt x="486" y="479"/>
                    </a:cubicBezTo>
                    <a:cubicBezTo>
                      <a:pt x="486" y="479"/>
                      <a:pt x="486" y="478"/>
                      <a:pt x="485" y="478"/>
                    </a:cubicBezTo>
                    <a:cubicBezTo>
                      <a:pt x="485" y="472"/>
                      <a:pt x="485" y="472"/>
                      <a:pt x="485" y="472"/>
                    </a:cubicBezTo>
                    <a:cubicBezTo>
                      <a:pt x="486" y="473"/>
                      <a:pt x="486" y="473"/>
                      <a:pt x="486" y="473"/>
                    </a:cubicBezTo>
                    <a:close/>
                    <a:moveTo>
                      <a:pt x="486" y="489"/>
                    </a:moveTo>
                    <a:cubicBezTo>
                      <a:pt x="486" y="498"/>
                      <a:pt x="486" y="498"/>
                      <a:pt x="486" y="498"/>
                    </a:cubicBezTo>
                    <a:cubicBezTo>
                      <a:pt x="485" y="499"/>
                      <a:pt x="485" y="499"/>
                      <a:pt x="485" y="499"/>
                    </a:cubicBezTo>
                    <a:cubicBezTo>
                      <a:pt x="485" y="491"/>
                      <a:pt x="485" y="491"/>
                      <a:pt x="485" y="491"/>
                    </a:cubicBezTo>
                    <a:cubicBezTo>
                      <a:pt x="486" y="490"/>
                      <a:pt x="486" y="490"/>
                      <a:pt x="486" y="489"/>
                    </a:cubicBezTo>
                    <a:close/>
                    <a:moveTo>
                      <a:pt x="486" y="503"/>
                    </a:moveTo>
                    <a:cubicBezTo>
                      <a:pt x="486" y="509"/>
                      <a:pt x="486" y="509"/>
                      <a:pt x="486" y="509"/>
                    </a:cubicBezTo>
                    <a:cubicBezTo>
                      <a:pt x="485" y="508"/>
                      <a:pt x="485" y="508"/>
                      <a:pt x="485" y="508"/>
                    </a:cubicBezTo>
                    <a:cubicBezTo>
                      <a:pt x="485" y="502"/>
                      <a:pt x="485" y="502"/>
                      <a:pt x="485" y="502"/>
                    </a:cubicBezTo>
                    <a:cubicBezTo>
                      <a:pt x="486" y="503"/>
                      <a:pt x="486" y="503"/>
                      <a:pt x="486" y="503"/>
                    </a:cubicBezTo>
                    <a:close/>
                    <a:moveTo>
                      <a:pt x="486" y="542"/>
                    </a:moveTo>
                    <a:cubicBezTo>
                      <a:pt x="486" y="558"/>
                      <a:pt x="486" y="558"/>
                      <a:pt x="486" y="558"/>
                    </a:cubicBezTo>
                    <a:cubicBezTo>
                      <a:pt x="485" y="558"/>
                      <a:pt x="485" y="558"/>
                      <a:pt x="485" y="558"/>
                    </a:cubicBezTo>
                    <a:cubicBezTo>
                      <a:pt x="485" y="541"/>
                      <a:pt x="485" y="541"/>
                      <a:pt x="485" y="541"/>
                    </a:cubicBezTo>
                    <a:cubicBezTo>
                      <a:pt x="486" y="542"/>
                      <a:pt x="486" y="542"/>
                      <a:pt x="486" y="542"/>
                    </a:cubicBezTo>
                    <a:close/>
                    <a:moveTo>
                      <a:pt x="486" y="559"/>
                    </a:moveTo>
                    <a:cubicBezTo>
                      <a:pt x="486" y="574"/>
                      <a:pt x="486" y="574"/>
                      <a:pt x="486" y="574"/>
                    </a:cubicBezTo>
                    <a:cubicBezTo>
                      <a:pt x="485" y="574"/>
                      <a:pt x="485" y="574"/>
                      <a:pt x="485" y="574"/>
                    </a:cubicBezTo>
                    <a:cubicBezTo>
                      <a:pt x="485" y="563"/>
                      <a:pt x="485" y="563"/>
                      <a:pt x="485" y="563"/>
                    </a:cubicBezTo>
                    <a:cubicBezTo>
                      <a:pt x="486" y="563"/>
                      <a:pt x="486" y="563"/>
                      <a:pt x="486" y="563"/>
                    </a:cubicBezTo>
                    <a:cubicBezTo>
                      <a:pt x="486" y="562"/>
                      <a:pt x="486" y="560"/>
                      <a:pt x="486" y="559"/>
                    </a:cubicBezTo>
                    <a:close/>
                    <a:moveTo>
                      <a:pt x="486" y="592"/>
                    </a:moveTo>
                    <a:cubicBezTo>
                      <a:pt x="486" y="602"/>
                      <a:pt x="486" y="602"/>
                      <a:pt x="486" y="602"/>
                    </a:cubicBezTo>
                    <a:cubicBezTo>
                      <a:pt x="486" y="602"/>
                      <a:pt x="486" y="602"/>
                      <a:pt x="485" y="602"/>
                    </a:cubicBezTo>
                    <a:cubicBezTo>
                      <a:pt x="485" y="592"/>
                      <a:pt x="485" y="592"/>
                      <a:pt x="485" y="592"/>
                    </a:cubicBezTo>
                    <a:cubicBezTo>
                      <a:pt x="486" y="592"/>
                      <a:pt x="486" y="592"/>
                      <a:pt x="486" y="592"/>
                    </a:cubicBezTo>
                    <a:close/>
                    <a:moveTo>
                      <a:pt x="486" y="614"/>
                    </a:moveTo>
                    <a:cubicBezTo>
                      <a:pt x="486" y="622"/>
                      <a:pt x="486" y="622"/>
                      <a:pt x="486" y="622"/>
                    </a:cubicBezTo>
                    <a:cubicBezTo>
                      <a:pt x="485" y="623"/>
                      <a:pt x="485" y="623"/>
                      <a:pt x="485" y="623"/>
                    </a:cubicBezTo>
                    <a:cubicBezTo>
                      <a:pt x="485" y="614"/>
                      <a:pt x="485" y="614"/>
                      <a:pt x="485" y="614"/>
                    </a:cubicBezTo>
                    <a:cubicBezTo>
                      <a:pt x="486" y="614"/>
                      <a:pt x="486" y="614"/>
                      <a:pt x="486" y="614"/>
                    </a:cubicBezTo>
                    <a:close/>
                    <a:moveTo>
                      <a:pt x="486" y="673"/>
                    </a:moveTo>
                    <a:cubicBezTo>
                      <a:pt x="486" y="684"/>
                      <a:pt x="486" y="684"/>
                      <a:pt x="486" y="684"/>
                    </a:cubicBezTo>
                    <a:cubicBezTo>
                      <a:pt x="485" y="685"/>
                      <a:pt x="485" y="685"/>
                      <a:pt x="485" y="685"/>
                    </a:cubicBezTo>
                    <a:cubicBezTo>
                      <a:pt x="485" y="673"/>
                      <a:pt x="485" y="673"/>
                      <a:pt x="485" y="673"/>
                    </a:cubicBezTo>
                    <a:cubicBezTo>
                      <a:pt x="486" y="673"/>
                      <a:pt x="486" y="673"/>
                      <a:pt x="486" y="673"/>
                    </a:cubicBezTo>
                    <a:close/>
                    <a:moveTo>
                      <a:pt x="486" y="738"/>
                    </a:moveTo>
                    <a:cubicBezTo>
                      <a:pt x="486" y="752"/>
                      <a:pt x="486" y="752"/>
                      <a:pt x="486" y="752"/>
                    </a:cubicBezTo>
                    <a:cubicBezTo>
                      <a:pt x="486" y="752"/>
                      <a:pt x="486" y="752"/>
                      <a:pt x="485" y="751"/>
                    </a:cubicBezTo>
                    <a:cubicBezTo>
                      <a:pt x="485" y="738"/>
                      <a:pt x="485" y="738"/>
                      <a:pt x="485" y="738"/>
                    </a:cubicBezTo>
                    <a:lnTo>
                      <a:pt x="486" y="738"/>
                    </a:lnTo>
                    <a:close/>
                    <a:moveTo>
                      <a:pt x="484" y="11"/>
                    </a:moveTo>
                    <a:cubicBezTo>
                      <a:pt x="485" y="11"/>
                      <a:pt x="485" y="11"/>
                      <a:pt x="485" y="11"/>
                    </a:cubicBezTo>
                    <a:cubicBezTo>
                      <a:pt x="485" y="42"/>
                      <a:pt x="485" y="42"/>
                      <a:pt x="485" y="42"/>
                    </a:cubicBezTo>
                    <a:cubicBezTo>
                      <a:pt x="485" y="40"/>
                      <a:pt x="484" y="38"/>
                      <a:pt x="484" y="37"/>
                    </a:cubicBezTo>
                    <a:cubicBezTo>
                      <a:pt x="484" y="11"/>
                      <a:pt x="484" y="11"/>
                      <a:pt x="484" y="11"/>
                    </a:cubicBezTo>
                    <a:close/>
                    <a:moveTo>
                      <a:pt x="485" y="784"/>
                    </a:moveTo>
                    <a:cubicBezTo>
                      <a:pt x="484" y="784"/>
                      <a:pt x="484" y="784"/>
                      <a:pt x="484" y="784"/>
                    </a:cubicBezTo>
                    <a:cubicBezTo>
                      <a:pt x="484" y="774"/>
                      <a:pt x="484" y="774"/>
                      <a:pt x="484" y="774"/>
                    </a:cubicBezTo>
                    <a:cubicBezTo>
                      <a:pt x="484" y="774"/>
                      <a:pt x="485" y="774"/>
                      <a:pt x="485" y="774"/>
                    </a:cubicBezTo>
                    <a:cubicBezTo>
                      <a:pt x="485" y="774"/>
                      <a:pt x="485" y="774"/>
                      <a:pt x="485" y="774"/>
                    </a:cubicBezTo>
                    <a:cubicBezTo>
                      <a:pt x="485" y="784"/>
                      <a:pt x="485" y="784"/>
                      <a:pt x="485" y="784"/>
                    </a:cubicBezTo>
                    <a:close/>
                    <a:moveTo>
                      <a:pt x="485" y="50"/>
                    </a:moveTo>
                    <a:cubicBezTo>
                      <a:pt x="485" y="57"/>
                      <a:pt x="485" y="57"/>
                      <a:pt x="485" y="57"/>
                    </a:cubicBezTo>
                    <a:cubicBezTo>
                      <a:pt x="484" y="57"/>
                      <a:pt x="484" y="57"/>
                      <a:pt x="484" y="57"/>
                    </a:cubicBezTo>
                    <a:cubicBezTo>
                      <a:pt x="484" y="50"/>
                      <a:pt x="484" y="50"/>
                      <a:pt x="484" y="50"/>
                    </a:cubicBezTo>
                    <a:cubicBezTo>
                      <a:pt x="485" y="50"/>
                      <a:pt x="485" y="50"/>
                      <a:pt x="485" y="50"/>
                    </a:cubicBezTo>
                    <a:close/>
                    <a:moveTo>
                      <a:pt x="485" y="75"/>
                    </a:moveTo>
                    <a:cubicBezTo>
                      <a:pt x="485" y="121"/>
                      <a:pt x="485" y="121"/>
                      <a:pt x="485" y="121"/>
                    </a:cubicBezTo>
                    <a:cubicBezTo>
                      <a:pt x="485" y="121"/>
                      <a:pt x="484" y="120"/>
                      <a:pt x="484" y="120"/>
                    </a:cubicBezTo>
                    <a:cubicBezTo>
                      <a:pt x="484" y="75"/>
                      <a:pt x="484" y="75"/>
                      <a:pt x="484" y="75"/>
                    </a:cubicBezTo>
                    <a:cubicBezTo>
                      <a:pt x="485" y="75"/>
                      <a:pt x="485" y="75"/>
                      <a:pt x="485" y="75"/>
                    </a:cubicBezTo>
                    <a:close/>
                    <a:moveTo>
                      <a:pt x="485" y="124"/>
                    </a:moveTo>
                    <a:cubicBezTo>
                      <a:pt x="485" y="139"/>
                      <a:pt x="485" y="139"/>
                      <a:pt x="485" y="139"/>
                    </a:cubicBezTo>
                    <a:cubicBezTo>
                      <a:pt x="484" y="139"/>
                      <a:pt x="484" y="139"/>
                      <a:pt x="484" y="139"/>
                    </a:cubicBezTo>
                    <a:cubicBezTo>
                      <a:pt x="484" y="124"/>
                      <a:pt x="484" y="124"/>
                      <a:pt x="484" y="124"/>
                    </a:cubicBezTo>
                    <a:cubicBezTo>
                      <a:pt x="484" y="124"/>
                      <a:pt x="485" y="124"/>
                      <a:pt x="485" y="124"/>
                    </a:cubicBezTo>
                    <a:close/>
                    <a:moveTo>
                      <a:pt x="485" y="141"/>
                    </a:moveTo>
                    <a:cubicBezTo>
                      <a:pt x="485" y="148"/>
                      <a:pt x="485" y="148"/>
                      <a:pt x="485" y="148"/>
                    </a:cubicBezTo>
                    <a:cubicBezTo>
                      <a:pt x="484" y="148"/>
                      <a:pt x="484" y="148"/>
                      <a:pt x="484" y="148"/>
                    </a:cubicBezTo>
                    <a:cubicBezTo>
                      <a:pt x="484" y="140"/>
                      <a:pt x="484" y="140"/>
                      <a:pt x="484" y="140"/>
                    </a:cubicBezTo>
                    <a:cubicBezTo>
                      <a:pt x="484" y="140"/>
                      <a:pt x="485" y="140"/>
                      <a:pt x="485" y="141"/>
                    </a:cubicBezTo>
                    <a:close/>
                    <a:moveTo>
                      <a:pt x="485" y="182"/>
                    </a:moveTo>
                    <a:cubicBezTo>
                      <a:pt x="485" y="200"/>
                      <a:pt x="485" y="200"/>
                      <a:pt x="485" y="200"/>
                    </a:cubicBezTo>
                    <a:cubicBezTo>
                      <a:pt x="485" y="197"/>
                      <a:pt x="485" y="195"/>
                      <a:pt x="484" y="193"/>
                    </a:cubicBezTo>
                    <a:cubicBezTo>
                      <a:pt x="484" y="181"/>
                      <a:pt x="484" y="181"/>
                      <a:pt x="484" y="181"/>
                    </a:cubicBezTo>
                    <a:cubicBezTo>
                      <a:pt x="485" y="182"/>
                      <a:pt x="485" y="182"/>
                      <a:pt x="485" y="182"/>
                    </a:cubicBezTo>
                    <a:close/>
                    <a:moveTo>
                      <a:pt x="485" y="206"/>
                    </a:moveTo>
                    <a:cubicBezTo>
                      <a:pt x="485" y="211"/>
                      <a:pt x="485" y="211"/>
                      <a:pt x="485" y="211"/>
                    </a:cubicBezTo>
                    <a:cubicBezTo>
                      <a:pt x="485" y="211"/>
                      <a:pt x="484" y="211"/>
                      <a:pt x="484" y="211"/>
                    </a:cubicBezTo>
                    <a:cubicBezTo>
                      <a:pt x="484" y="206"/>
                      <a:pt x="484" y="206"/>
                      <a:pt x="484" y="206"/>
                    </a:cubicBezTo>
                    <a:cubicBezTo>
                      <a:pt x="484" y="206"/>
                      <a:pt x="485" y="206"/>
                      <a:pt x="485" y="206"/>
                    </a:cubicBezTo>
                    <a:close/>
                    <a:moveTo>
                      <a:pt x="485" y="236"/>
                    </a:moveTo>
                    <a:cubicBezTo>
                      <a:pt x="485" y="266"/>
                      <a:pt x="485" y="266"/>
                      <a:pt x="485" y="266"/>
                    </a:cubicBezTo>
                    <a:cubicBezTo>
                      <a:pt x="485" y="267"/>
                      <a:pt x="484" y="267"/>
                      <a:pt x="484" y="268"/>
                    </a:cubicBezTo>
                    <a:cubicBezTo>
                      <a:pt x="484" y="235"/>
                      <a:pt x="484" y="235"/>
                      <a:pt x="484" y="235"/>
                    </a:cubicBezTo>
                    <a:cubicBezTo>
                      <a:pt x="484" y="236"/>
                      <a:pt x="485" y="236"/>
                      <a:pt x="485" y="236"/>
                    </a:cubicBezTo>
                    <a:close/>
                    <a:moveTo>
                      <a:pt x="485" y="296"/>
                    </a:moveTo>
                    <a:cubicBezTo>
                      <a:pt x="485" y="301"/>
                      <a:pt x="485" y="301"/>
                      <a:pt x="485" y="301"/>
                    </a:cubicBezTo>
                    <a:cubicBezTo>
                      <a:pt x="485" y="302"/>
                      <a:pt x="484" y="302"/>
                      <a:pt x="484" y="302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5" y="296"/>
                      <a:pt x="485" y="296"/>
                      <a:pt x="485" y="296"/>
                    </a:cubicBezTo>
                    <a:close/>
                    <a:moveTo>
                      <a:pt x="485" y="308"/>
                    </a:moveTo>
                    <a:cubicBezTo>
                      <a:pt x="485" y="313"/>
                      <a:pt x="485" y="313"/>
                      <a:pt x="485" y="313"/>
                    </a:cubicBezTo>
                    <a:cubicBezTo>
                      <a:pt x="485" y="313"/>
                      <a:pt x="484" y="312"/>
                      <a:pt x="484" y="312"/>
                    </a:cubicBezTo>
                    <a:cubicBezTo>
                      <a:pt x="484" y="308"/>
                      <a:pt x="484" y="308"/>
                      <a:pt x="484" y="308"/>
                    </a:cubicBezTo>
                    <a:cubicBezTo>
                      <a:pt x="485" y="308"/>
                      <a:pt x="485" y="308"/>
                      <a:pt x="485" y="308"/>
                    </a:cubicBezTo>
                    <a:close/>
                    <a:moveTo>
                      <a:pt x="485" y="323"/>
                    </a:moveTo>
                    <a:cubicBezTo>
                      <a:pt x="485" y="330"/>
                      <a:pt x="485" y="330"/>
                      <a:pt x="485" y="330"/>
                    </a:cubicBezTo>
                    <a:cubicBezTo>
                      <a:pt x="485" y="330"/>
                      <a:pt x="484" y="331"/>
                      <a:pt x="484" y="332"/>
                    </a:cubicBezTo>
                    <a:cubicBezTo>
                      <a:pt x="484" y="322"/>
                      <a:pt x="484" y="322"/>
                      <a:pt x="484" y="322"/>
                    </a:cubicBezTo>
                    <a:cubicBezTo>
                      <a:pt x="485" y="323"/>
                      <a:pt x="485" y="323"/>
                      <a:pt x="485" y="323"/>
                    </a:cubicBezTo>
                    <a:cubicBezTo>
                      <a:pt x="485" y="323"/>
                      <a:pt x="485" y="323"/>
                      <a:pt x="485" y="323"/>
                    </a:cubicBezTo>
                    <a:close/>
                    <a:moveTo>
                      <a:pt x="485" y="339"/>
                    </a:moveTo>
                    <a:cubicBezTo>
                      <a:pt x="485" y="355"/>
                      <a:pt x="485" y="355"/>
                      <a:pt x="485" y="355"/>
                    </a:cubicBezTo>
                    <a:cubicBezTo>
                      <a:pt x="485" y="356"/>
                      <a:pt x="484" y="357"/>
                      <a:pt x="484" y="359"/>
                    </a:cubicBezTo>
                    <a:cubicBezTo>
                      <a:pt x="484" y="350"/>
                      <a:pt x="484" y="350"/>
                      <a:pt x="484" y="350"/>
                    </a:cubicBezTo>
                    <a:cubicBezTo>
                      <a:pt x="484" y="349"/>
                      <a:pt x="485" y="347"/>
                      <a:pt x="484" y="346"/>
                    </a:cubicBezTo>
                    <a:cubicBezTo>
                      <a:pt x="484" y="338"/>
                      <a:pt x="484" y="338"/>
                      <a:pt x="484" y="338"/>
                    </a:cubicBezTo>
                    <a:cubicBezTo>
                      <a:pt x="484" y="338"/>
                      <a:pt x="485" y="339"/>
                      <a:pt x="485" y="339"/>
                    </a:cubicBezTo>
                    <a:close/>
                    <a:moveTo>
                      <a:pt x="485" y="367"/>
                    </a:moveTo>
                    <a:cubicBezTo>
                      <a:pt x="485" y="390"/>
                      <a:pt x="485" y="390"/>
                      <a:pt x="485" y="390"/>
                    </a:cubicBezTo>
                    <a:cubicBezTo>
                      <a:pt x="485" y="387"/>
                      <a:pt x="485" y="384"/>
                      <a:pt x="484" y="381"/>
                    </a:cubicBezTo>
                    <a:cubicBezTo>
                      <a:pt x="484" y="369"/>
                      <a:pt x="484" y="369"/>
                      <a:pt x="484" y="369"/>
                    </a:cubicBezTo>
                    <a:cubicBezTo>
                      <a:pt x="485" y="367"/>
                      <a:pt x="485" y="367"/>
                      <a:pt x="485" y="367"/>
                    </a:cubicBezTo>
                    <a:close/>
                    <a:moveTo>
                      <a:pt x="485" y="420"/>
                    </a:moveTo>
                    <a:cubicBezTo>
                      <a:pt x="485" y="434"/>
                      <a:pt x="485" y="434"/>
                      <a:pt x="485" y="434"/>
                    </a:cubicBezTo>
                    <a:cubicBezTo>
                      <a:pt x="485" y="434"/>
                      <a:pt x="484" y="435"/>
                      <a:pt x="484" y="436"/>
                    </a:cubicBezTo>
                    <a:cubicBezTo>
                      <a:pt x="484" y="423"/>
                      <a:pt x="484" y="423"/>
                      <a:pt x="484" y="423"/>
                    </a:cubicBezTo>
                    <a:cubicBezTo>
                      <a:pt x="485" y="422"/>
                      <a:pt x="485" y="421"/>
                      <a:pt x="485" y="420"/>
                    </a:cubicBezTo>
                    <a:close/>
                    <a:moveTo>
                      <a:pt x="485" y="438"/>
                    </a:moveTo>
                    <a:cubicBezTo>
                      <a:pt x="485" y="442"/>
                      <a:pt x="485" y="442"/>
                      <a:pt x="485" y="442"/>
                    </a:cubicBezTo>
                    <a:cubicBezTo>
                      <a:pt x="484" y="442"/>
                      <a:pt x="484" y="442"/>
                      <a:pt x="484" y="442"/>
                    </a:cubicBezTo>
                    <a:cubicBezTo>
                      <a:pt x="484" y="438"/>
                      <a:pt x="484" y="438"/>
                      <a:pt x="484" y="438"/>
                    </a:cubicBezTo>
                    <a:cubicBezTo>
                      <a:pt x="485" y="438"/>
                      <a:pt x="485" y="438"/>
                      <a:pt x="485" y="438"/>
                    </a:cubicBezTo>
                    <a:close/>
                    <a:moveTo>
                      <a:pt x="485" y="448"/>
                    </a:moveTo>
                    <a:cubicBezTo>
                      <a:pt x="485" y="453"/>
                      <a:pt x="485" y="453"/>
                      <a:pt x="485" y="453"/>
                    </a:cubicBezTo>
                    <a:cubicBezTo>
                      <a:pt x="484" y="453"/>
                      <a:pt x="484" y="453"/>
                      <a:pt x="484" y="453"/>
                    </a:cubicBezTo>
                    <a:cubicBezTo>
                      <a:pt x="484" y="448"/>
                      <a:pt x="484" y="448"/>
                      <a:pt x="484" y="448"/>
                    </a:cubicBezTo>
                    <a:cubicBezTo>
                      <a:pt x="484" y="448"/>
                      <a:pt x="485" y="448"/>
                      <a:pt x="485" y="448"/>
                    </a:cubicBezTo>
                    <a:close/>
                    <a:moveTo>
                      <a:pt x="485" y="457"/>
                    </a:moveTo>
                    <a:cubicBezTo>
                      <a:pt x="485" y="465"/>
                      <a:pt x="485" y="465"/>
                      <a:pt x="485" y="465"/>
                    </a:cubicBezTo>
                    <a:cubicBezTo>
                      <a:pt x="485" y="465"/>
                      <a:pt x="484" y="466"/>
                      <a:pt x="484" y="467"/>
                    </a:cubicBezTo>
                    <a:cubicBezTo>
                      <a:pt x="484" y="458"/>
                      <a:pt x="484" y="458"/>
                      <a:pt x="484" y="458"/>
                    </a:cubicBezTo>
                    <a:cubicBezTo>
                      <a:pt x="484" y="458"/>
                      <a:pt x="484" y="458"/>
                      <a:pt x="484" y="458"/>
                    </a:cubicBezTo>
                    <a:cubicBezTo>
                      <a:pt x="485" y="457"/>
                      <a:pt x="485" y="457"/>
                      <a:pt x="485" y="457"/>
                    </a:cubicBezTo>
                    <a:close/>
                    <a:moveTo>
                      <a:pt x="485" y="472"/>
                    </a:moveTo>
                    <a:cubicBezTo>
                      <a:pt x="485" y="478"/>
                      <a:pt x="485" y="478"/>
                      <a:pt x="485" y="478"/>
                    </a:cubicBezTo>
                    <a:cubicBezTo>
                      <a:pt x="485" y="478"/>
                      <a:pt x="485" y="477"/>
                      <a:pt x="485" y="477"/>
                    </a:cubicBezTo>
                    <a:cubicBezTo>
                      <a:pt x="484" y="477"/>
                      <a:pt x="484" y="478"/>
                      <a:pt x="484" y="478"/>
                    </a:cubicBezTo>
                    <a:cubicBezTo>
                      <a:pt x="484" y="471"/>
                      <a:pt x="484" y="471"/>
                      <a:pt x="484" y="471"/>
                    </a:cubicBezTo>
                    <a:cubicBezTo>
                      <a:pt x="485" y="472"/>
                      <a:pt x="485" y="472"/>
                      <a:pt x="485" y="472"/>
                    </a:cubicBezTo>
                    <a:close/>
                    <a:moveTo>
                      <a:pt x="485" y="491"/>
                    </a:moveTo>
                    <a:cubicBezTo>
                      <a:pt x="485" y="499"/>
                      <a:pt x="485" y="499"/>
                      <a:pt x="485" y="499"/>
                    </a:cubicBezTo>
                    <a:cubicBezTo>
                      <a:pt x="485" y="501"/>
                      <a:pt x="485" y="501"/>
                      <a:pt x="485" y="501"/>
                    </a:cubicBezTo>
                    <a:cubicBezTo>
                      <a:pt x="485" y="502"/>
                      <a:pt x="485" y="502"/>
                      <a:pt x="485" y="502"/>
                    </a:cubicBezTo>
                    <a:cubicBezTo>
                      <a:pt x="485" y="508"/>
                      <a:pt x="485" y="508"/>
                      <a:pt x="485" y="508"/>
                    </a:cubicBezTo>
                    <a:cubicBezTo>
                      <a:pt x="484" y="507"/>
                      <a:pt x="484" y="507"/>
                      <a:pt x="484" y="507"/>
                    </a:cubicBezTo>
                    <a:cubicBezTo>
                      <a:pt x="484" y="493"/>
                      <a:pt x="484" y="493"/>
                      <a:pt x="484" y="493"/>
                    </a:cubicBezTo>
                    <a:cubicBezTo>
                      <a:pt x="484" y="492"/>
                      <a:pt x="485" y="492"/>
                      <a:pt x="485" y="491"/>
                    </a:cubicBezTo>
                    <a:close/>
                    <a:moveTo>
                      <a:pt x="485" y="541"/>
                    </a:moveTo>
                    <a:cubicBezTo>
                      <a:pt x="485" y="558"/>
                      <a:pt x="485" y="558"/>
                      <a:pt x="485" y="558"/>
                    </a:cubicBezTo>
                    <a:cubicBezTo>
                      <a:pt x="485" y="558"/>
                      <a:pt x="484" y="559"/>
                      <a:pt x="484" y="559"/>
                    </a:cubicBezTo>
                    <a:cubicBezTo>
                      <a:pt x="484" y="539"/>
                      <a:pt x="484" y="539"/>
                      <a:pt x="484" y="539"/>
                    </a:cubicBezTo>
                    <a:cubicBezTo>
                      <a:pt x="485" y="541"/>
                      <a:pt x="485" y="541"/>
                      <a:pt x="485" y="541"/>
                    </a:cubicBezTo>
                    <a:close/>
                    <a:moveTo>
                      <a:pt x="485" y="563"/>
                    </a:moveTo>
                    <a:cubicBezTo>
                      <a:pt x="485" y="574"/>
                      <a:pt x="485" y="574"/>
                      <a:pt x="485" y="574"/>
                    </a:cubicBezTo>
                    <a:cubicBezTo>
                      <a:pt x="484" y="575"/>
                      <a:pt x="484" y="575"/>
                      <a:pt x="484" y="575"/>
                    </a:cubicBezTo>
                    <a:cubicBezTo>
                      <a:pt x="484" y="564"/>
                      <a:pt x="484" y="564"/>
                      <a:pt x="484" y="564"/>
                    </a:cubicBezTo>
                    <a:cubicBezTo>
                      <a:pt x="485" y="563"/>
                      <a:pt x="485" y="563"/>
                      <a:pt x="485" y="563"/>
                    </a:cubicBezTo>
                    <a:close/>
                    <a:moveTo>
                      <a:pt x="485" y="592"/>
                    </a:moveTo>
                    <a:cubicBezTo>
                      <a:pt x="485" y="602"/>
                      <a:pt x="485" y="602"/>
                      <a:pt x="485" y="602"/>
                    </a:cubicBezTo>
                    <a:cubicBezTo>
                      <a:pt x="485" y="602"/>
                      <a:pt x="484" y="602"/>
                      <a:pt x="484" y="602"/>
                    </a:cubicBezTo>
                    <a:cubicBezTo>
                      <a:pt x="484" y="593"/>
                      <a:pt x="484" y="593"/>
                      <a:pt x="484" y="593"/>
                    </a:cubicBezTo>
                    <a:cubicBezTo>
                      <a:pt x="484" y="593"/>
                      <a:pt x="485" y="593"/>
                      <a:pt x="485" y="592"/>
                    </a:cubicBezTo>
                    <a:close/>
                    <a:moveTo>
                      <a:pt x="485" y="614"/>
                    </a:moveTo>
                    <a:cubicBezTo>
                      <a:pt x="485" y="623"/>
                      <a:pt x="485" y="623"/>
                      <a:pt x="485" y="623"/>
                    </a:cubicBezTo>
                    <a:cubicBezTo>
                      <a:pt x="484" y="623"/>
                      <a:pt x="484" y="623"/>
                      <a:pt x="484" y="623"/>
                    </a:cubicBezTo>
                    <a:cubicBezTo>
                      <a:pt x="484" y="613"/>
                      <a:pt x="484" y="613"/>
                      <a:pt x="484" y="613"/>
                    </a:cubicBezTo>
                    <a:cubicBezTo>
                      <a:pt x="485" y="614"/>
                      <a:pt x="485" y="614"/>
                      <a:pt x="485" y="614"/>
                    </a:cubicBezTo>
                    <a:close/>
                    <a:moveTo>
                      <a:pt x="485" y="673"/>
                    </a:moveTo>
                    <a:cubicBezTo>
                      <a:pt x="485" y="685"/>
                      <a:pt x="485" y="685"/>
                      <a:pt x="485" y="685"/>
                    </a:cubicBezTo>
                    <a:cubicBezTo>
                      <a:pt x="484" y="685"/>
                      <a:pt x="484" y="685"/>
                      <a:pt x="484" y="685"/>
                    </a:cubicBezTo>
                    <a:cubicBezTo>
                      <a:pt x="484" y="673"/>
                      <a:pt x="484" y="673"/>
                      <a:pt x="484" y="673"/>
                    </a:cubicBezTo>
                    <a:cubicBezTo>
                      <a:pt x="485" y="673"/>
                      <a:pt x="485" y="673"/>
                      <a:pt x="485" y="673"/>
                    </a:cubicBezTo>
                    <a:close/>
                    <a:moveTo>
                      <a:pt x="485" y="738"/>
                    </a:moveTo>
                    <a:cubicBezTo>
                      <a:pt x="485" y="751"/>
                      <a:pt x="485" y="751"/>
                      <a:pt x="485" y="751"/>
                    </a:cubicBezTo>
                    <a:cubicBezTo>
                      <a:pt x="485" y="751"/>
                      <a:pt x="484" y="751"/>
                      <a:pt x="484" y="751"/>
                    </a:cubicBezTo>
                    <a:cubicBezTo>
                      <a:pt x="484" y="738"/>
                      <a:pt x="484" y="738"/>
                      <a:pt x="484" y="738"/>
                    </a:cubicBezTo>
                    <a:cubicBezTo>
                      <a:pt x="484" y="738"/>
                      <a:pt x="485" y="738"/>
                      <a:pt x="485" y="738"/>
                    </a:cubicBezTo>
                    <a:close/>
                    <a:moveTo>
                      <a:pt x="484" y="11"/>
                    </a:moveTo>
                    <a:cubicBezTo>
                      <a:pt x="484" y="11"/>
                      <a:pt x="484" y="11"/>
                      <a:pt x="484" y="11"/>
                    </a:cubicBezTo>
                    <a:cubicBezTo>
                      <a:pt x="484" y="37"/>
                      <a:pt x="484" y="37"/>
                      <a:pt x="484" y="37"/>
                    </a:cubicBezTo>
                    <a:cubicBezTo>
                      <a:pt x="484" y="35"/>
                      <a:pt x="484" y="35"/>
                      <a:pt x="484" y="35"/>
                    </a:cubicBezTo>
                    <a:cubicBezTo>
                      <a:pt x="484" y="11"/>
                      <a:pt x="484" y="11"/>
                      <a:pt x="484" y="11"/>
                    </a:cubicBezTo>
                    <a:close/>
                    <a:moveTo>
                      <a:pt x="484" y="784"/>
                    </a:moveTo>
                    <a:cubicBezTo>
                      <a:pt x="484" y="784"/>
                      <a:pt x="484" y="784"/>
                      <a:pt x="484" y="784"/>
                    </a:cubicBezTo>
                    <a:cubicBezTo>
                      <a:pt x="484" y="774"/>
                      <a:pt x="484" y="774"/>
                      <a:pt x="484" y="774"/>
                    </a:cubicBezTo>
                    <a:cubicBezTo>
                      <a:pt x="484" y="774"/>
                      <a:pt x="484" y="774"/>
                      <a:pt x="484" y="774"/>
                    </a:cubicBezTo>
                    <a:cubicBezTo>
                      <a:pt x="484" y="784"/>
                      <a:pt x="484" y="784"/>
                      <a:pt x="484" y="784"/>
                    </a:cubicBezTo>
                    <a:close/>
                    <a:moveTo>
                      <a:pt x="484" y="50"/>
                    </a:moveTo>
                    <a:cubicBezTo>
                      <a:pt x="484" y="57"/>
                      <a:pt x="484" y="57"/>
                      <a:pt x="484" y="57"/>
                    </a:cubicBezTo>
                    <a:cubicBezTo>
                      <a:pt x="484" y="56"/>
                      <a:pt x="484" y="56"/>
                      <a:pt x="484" y="56"/>
                    </a:cubicBezTo>
                    <a:cubicBezTo>
                      <a:pt x="484" y="50"/>
                      <a:pt x="484" y="50"/>
                      <a:pt x="484" y="50"/>
                    </a:cubicBezTo>
                    <a:cubicBezTo>
                      <a:pt x="484" y="50"/>
                      <a:pt x="484" y="50"/>
                      <a:pt x="484" y="50"/>
                    </a:cubicBezTo>
                    <a:close/>
                    <a:moveTo>
                      <a:pt x="484" y="75"/>
                    </a:moveTo>
                    <a:cubicBezTo>
                      <a:pt x="484" y="120"/>
                      <a:pt x="484" y="120"/>
                      <a:pt x="484" y="120"/>
                    </a:cubicBezTo>
                    <a:cubicBezTo>
                      <a:pt x="484" y="120"/>
                      <a:pt x="484" y="120"/>
                      <a:pt x="484" y="120"/>
                    </a:cubicBezTo>
                    <a:cubicBezTo>
                      <a:pt x="484" y="122"/>
                      <a:pt x="484" y="123"/>
                      <a:pt x="484" y="124"/>
                    </a:cubicBezTo>
                    <a:cubicBezTo>
                      <a:pt x="484" y="124"/>
                      <a:pt x="484" y="124"/>
                      <a:pt x="484" y="124"/>
                    </a:cubicBezTo>
                    <a:cubicBezTo>
                      <a:pt x="484" y="139"/>
                      <a:pt x="484" y="139"/>
                      <a:pt x="484" y="139"/>
                    </a:cubicBezTo>
                    <a:cubicBezTo>
                      <a:pt x="484" y="139"/>
                      <a:pt x="484" y="139"/>
                      <a:pt x="484" y="139"/>
                    </a:cubicBezTo>
                    <a:cubicBezTo>
                      <a:pt x="484" y="75"/>
                      <a:pt x="484" y="75"/>
                      <a:pt x="484" y="75"/>
                    </a:cubicBezTo>
                    <a:cubicBezTo>
                      <a:pt x="484" y="75"/>
                      <a:pt x="484" y="75"/>
                      <a:pt x="484" y="75"/>
                    </a:cubicBezTo>
                    <a:cubicBezTo>
                      <a:pt x="484" y="75"/>
                      <a:pt x="484" y="75"/>
                      <a:pt x="484" y="75"/>
                    </a:cubicBezTo>
                    <a:close/>
                    <a:moveTo>
                      <a:pt x="484" y="140"/>
                    </a:moveTo>
                    <a:cubicBezTo>
                      <a:pt x="484" y="148"/>
                      <a:pt x="484" y="148"/>
                      <a:pt x="484" y="148"/>
                    </a:cubicBezTo>
                    <a:cubicBezTo>
                      <a:pt x="484" y="148"/>
                      <a:pt x="484" y="148"/>
                      <a:pt x="484" y="148"/>
                    </a:cubicBezTo>
                    <a:cubicBezTo>
                      <a:pt x="484" y="140"/>
                      <a:pt x="484" y="140"/>
                      <a:pt x="484" y="140"/>
                    </a:cubicBezTo>
                    <a:cubicBezTo>
                      <a:pt x="484" y="140"/>
                      <a:pt x="484" y="140"/>
                      <a:pt x="484" y="140"/>
                    </a:cubicBezTo>
                    <a:close/>
                    <a:moveTo>
                      <a:pt x="484" y="181"/>
                    </a:moveTo>
                    <a:cubicBezTo>
                      <a:pt x="484" y="193"/>
                      <a:pt x="484" y="193"/>
                      <a:pt x="484" y="193"/>
                    </a:cubicBezTo>
                    <a:cubicBezTo>
                      <a:pt x="484" y="192"/>
                      <a:pt x="484" y="192"/>
                      <a:pt x="484" y="191"/>
                    </a:cubicBezTo>
                    <a:cubicBezTo>
                      <a:pt x="484" y="181"/>
                      <a:pt x="484" y="181"/>
                      <a:pt x="484" y="181"/>
                    </a:cubicBezTo>
                    <a:cubicBezTo>
                      <a:pt x="484" y="181"/>
                      <a:pt x="484" y="181"/>
                      <a:pt x="484" y="181"/>
                    </a:cubicBezTo>
                    <a:close/>
                    <a:moveTo>
                      <a:pt x="484" y="206"/>
                    </a:moveTo>
                    <a:cubicBezTo>
                      <a:pt x="484" y="211"/>
                      <a:pt x="484" y="211"/>
                      <a:pt x="484" y="211"/>
                    </a:cubicBezTo>
                    <a:cubicBezTo>
                      <a:pt x="484" y="211"/>
                      <a:pt x="484" y="211"/>
                      <a:pt x="484" y="211"/>
                    </a:cubicBezTo>
                    <a:cubicBezTo>
                      <a:pt x="484" y="206"/>
                      <a:pt x="484" y="206"/>
                      <a:pt x="484" y="206"/>
                    </a:cubicBezTo>
                    <a:cubicBezTo>
                      <a:pt x="484" y="206"/>
                      <a:pt x="484" y="206"/>
                      <a:pt x="484" y="206"/>
                    </a:cubicBezTo>
                    <a:cubicBezTo>
                      <a:pt x="484" y="206"/>
                      <a:pt x="484" y="206"/>
                      <a:pt x="484" y="206"/>
                    </a:cubicBezTo>
                    <a:close/>
                    <a:moveTo>
                      <a:pt x="484" y="235"/>
                    </a:moveTo>
                    <a:cubicBezTo>
                      <a:pt x="484" y="268"/>
                      <a:pt x="484" y="268"/>
                      <a:pt x="484" y="268"/>
                    </a:cubicBezTo>
                    <a:cubicBezTo>
                      <a:pt x="484" y="268"/>
                      <a:pt x="484" y="268"/>
                      <a:pt x="484" y="268"/>
                    </a:cubicBezTo>
                    <a:cubicBezTo>
                      <a:pt x="484" y="235"/>
                      <a:pt x="484" y="235"/>
                      <a:pt x="484" y="235"/>
                    </a:cubicBezTo>
                    <a:cubicBezTo>
                      <a:pt x="484" y="235"/>
                      <a:pt x="484" y="235"/>
                      <a:pt x="484" y="235"/>
                    </a:cubicBezTo>
                    <a:close/>
                    <a:moveTo>
                      <a:pt x="484" y="297"/>
                    </a:moveTo>
                    <a:cubicBezTo>
                      <a:pt x="484" y="302"/>
                      <a:pt x="484" y="302"/>
                      <a:pt x="484" y="302"/>
                    </a:cubicBezTo>
                    <a:cubicBezTo>
                      <a:pt x="484" y="302"/>
                      <a:pt x="484" y="302"/>
                      <a:pt x="484" y="302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7"/>
                      <a:pt x="484" y="297"/>
                    </a:cubicBezTo>
                    <a:close/>
                    <a:moveTo>
                      <a:pt x="484" y="308"/>
                    </a:moveTo>
                    <a:cubicBezTo>
                      <a:pt x="484" y="312"/>
                      <a:pt x="484" y="312"/>
                      <a:pt x="484" y="312"/>
                    </a:cubicBezTo>
                    <a:cubicBezTo>
                      <a:pt x="484" y="312"/>
                      <a:pt x="484" y="312"/>
                      <a:pt x="484" y="312"/>
                    </a:cubicBezTo>
                    <a:cubicBezTo>
                      <a:pt x="484" y="307"/>
                      <a:pt x="484" y="307"/>
                      <a:pt x="484" y="307"/>
                    </a:cubicBezTo>
                    <a:cubicBezTo>
                      <a:pt x="484" y="308"/>
                      <a:pt x="484" y="308"/>
                      <a:pt x="484" y="308"/>
                    </a:cubicBezTo>
                    <a:close/>
                    <a:moveTo>
                      <a:pt x="484" y="322"/>
                    </a:moveTo>
                    <a:cubicBezTo>
                      <a:pt x="484" y="332"/>
                      <a:pt x="484" y="332"/>
                      <a:pt x="484" y="332"/>
                    </a:cubicBezTo>
                    <a:cubicBezTo>
                      <a:pt x="484" y="332"/>
                      <a:pt x="484" y="332"/>
                      <a:pt x="484" y="332"/>
                    </a:cubicBezTo>
                    <a:cubicBezTo>
                      <a:pt x="484" y="327"/>
                      <a:pt x="484" y="327"/>
                      <a:pt x="484" y="327"/>
                    </a:cubicBezTo>
                    <a:cubicBezTo>
                      <a:pt x="484" y="327"/>
                      <a:pt x="484" y="327"/>
                      <a:pt x="484" y="327"/>
                    </a:cubicBezTo>
                    <a:cubicBezTo>
                      <a:pt x="484" y="327"/>
                      <a:pt x="484" y="327"/>
                      <a:pt x="484" y="327"/>
                    </a:cubicBezTo>
                    <a:cubicBezTo>
                      <a:pt x="484" y="322"/>
                      <a:pt x="484" y="322"/>
                      <a:pt x="484" y="322"/>
                    </a:cubicBezTo>
                    <a:cubicBezTo>
                      <a:pt x="484" y="322"/>
                      <a:pt x="484" y="322"/>
                      <a:pt x="484" y="322"/>
                    </a:cubicBezTo>
                    <a:close/>
                    <a:moveTo>
                      <a:pt x="484" y="338"/>
                    </a:moveTo>
                    <a:cubicBezTo>
                      <a:pt x="484" y="346"/>
                      <a:pt x="484" y="346"/>
                      <a:pt x="484" y="346"/>
                    </a:cubicBezTo>
                    <a:cubicBezTo>
                      <a:pt x="484" y="345"/>
                      <a:pt x="484" y="345"/>
                      <a:pt x="484" y="344"/>
                    </a:cubicBezTo>
                    <a:cubicBezTo>
                      <a:pt x="484" y="337"/>
                      <a:pt x="484" y="337"/>
                      <a:pt x="484" y="337"/>
                    </a:cubicBezTo>
                    <a:cubicBezTo>
                      <a:pt x="484" y="338"/>
                      <a:pt x="484" y="338"/>
                      <a:pt x="484" y="338"/>
                    </a:cubicBezTo>
                    <a:close/>
                    <a:moveTo>
                      <a:pt x="484" y="350"/>
                    </a:moveTo>
                    <a:cubicBezTo>
                      <a:pt x="484" y="359"/>
                      <a:pt x="484" y="359"/>
                      <a:pt x="484" y="359"/>
                    </a:cubicBezTo>
                    <a:cubicBezTo>
                      <a:pt x="483" y="361"/>
                      <a:pt x="484" y="365"/>
                      <a:pt x="484" y="369"/>
                    </a:cubicBezTo>
                    <a:cubicBezTo>
                      <a:pt x="484" y="369"/>
                      <a:pt x="484" y="369"/>
                      <a:pt x="484" y="369"/>
                    </a:cubicBezTo>
                    <a:cubicBezTo>
                      <a:pt x="484" y="381"/>
                      <a:pt x="484" y="381"/>
                      <a:pt x="484" y="381"/>
                    </a:cubicBezTo>
                    <a:cubicBezTo>
                      <a:pt x="484" y="380"/>
                      <a:pt x="484" y="379"/>
                      <a:pt x="484" y="378"/>
                    </a:cubicBezTo>
                    <a:cubicBezTo>
                      <a:pt x="484" y="351"/>
                      <a:pt x="484" y="351"/>
                      <a:pt x="484" y="351"/>
                    </a:cubicBezTo>
                    <a:cubicBezTo>
                      <a:pt x="484" y="351"/>
                      <a:pt x="484" y="350"/>
                      <a:pt x="484" y="350"/>
                    </a:cubicBezTo>
                    <a:close/>
                    <a:moveTo>
                      <a:pt x="484" y="423"/>
                    </a:moveTo>
                    <a:cubicBezTo>
                      <a:pt x="484" y="436"/>
                      <a:pt x="484" y="436"/>
                      <a:pt x="484" y="436"/>
                    </a:cubicBezTo>
                    <a:cubicBezTo>
                      <a:pt x="484" y="436"/>
                      <a:pt x="484" y="436"/>
                      <a:pt x="484" y="437"/>
                    </a:cubicBezTo>
                    <a:cubicBezTo>
                      <a:pt x="484" y="425"/>
                      <a:pt x="484" y="425"/>
                      <a:pt x="484" y="425"/>
                    </a:cubicBezTo>
                    <a:cubicBezTo>
                      <a:pt x="484" y="423"/>
                      <a:pt x="484" y="423"/>
                      <a:pt x="484" y="423"/>
                    </a:cubicBezTo>
                    <a:close/>
                    <a:moveTo>
                      <a:pt x="484" y="438"/>
                    </a:moveTo>
                    <a:cubicBezTo>
                      <a:pt x="484" y="442"/>
                      <a:pt x="484" y="442"/>
                      <a:pt x="484" y="442"/>
                    </a:cubicBezTo>
                    <a:cubicBezTo>
                      <a:pt x="484" y="442"/>
                      <a:pt x="484" y="442"/>
                      <a:pt x="484" y="442"/>
                    </a:cubicBezTo>
                    <a:cubicBezTo>
                      <a:pt x="484" y="438"/>
                      <a:pt x="484" y="438"/>
                      <a:pt x="484" y="438"/>
                    </a:cubicBezTo>
                    <a:cubicBezTo>
                      <a:pt x="484" y="438"/>
                      <a:pt x="484" y="438"/>
                      <a:pt x="484" y="438"/>
                    </a:cubicBezTo>
                    <a:close/>
                    <a:moveTo>
                      <a:pt x="484" y="448"/>
                    </a:moveTo>
                    <a:cubicBezTo>
                      <a:pt x="484" y="453"/>
                      <a:pt x="484" y="453"/>
                      <a:pt x="484" y="453"/>
                    </a:cubicBezTo>
                    <a:cubicBezTo>
                      <a:pt x="484" y="453"/>
                      <a:pt x="484" y="453"/>
                      <a:pt x="484" y="453"/>
                    </a:cubicBezTo>
                    <a:cubicBezTo>
                      <a:pt x="484" y="448"/>
                      <a:pt x="484" y="448"/>
                      <a:pt x="484" y="448"/>
                    </a:cubicBezTo>
                    <a:cubicBezTo>
                      <a:pt x="484" y="448"/>
                      <a:pt x="484" y="448"/>
                      <a:pt x="484" y="448"/>
                    </a:cubicBezTo>
                    <a:close/>
                    <a:moveTo>
                      <a:pt x="484" y="458"/>
                    </a:moveTo>
                    <a:cubicBezTo>
                      <a:pt x="484" y="467"/>
                      <a:pt x="484" y="467"/>
                      <a:pt x="484" y="467"/>
                    </a:cubicBezTo>
                    <a:cubicBezTo>
                      <a:pt x="484" y="467"/>
                      <a:pt x="484" y="467"/>
                      <a:pt x="484" y="467"/>
                    </a:cubicBezTo>
                    <a:cubicBezTo>
                      <a:pt x="484" y="458"/>
                      <a:pt x="484" y="458"/>
                      <a:pt x="484" y="458"/>
                    </a:cubicBezTo>
                    <a:cubicBezTo>
                      <a:pt x="484" y="458"/>
                      <a:pt x="484" y="458"/>
                      <a:pt x="484" y="458"/>
                    </a:cubicBezTo>
                    <a:close/>
                    <a:moveTo>
                      <a:pt x="484" y="471"/>
                    </a:moveTo>
                    <a:cubicBezTo>
                      <a:pt x="484" y="478"/>
                      <a:pt x="484" y="478"/>
                      <a:pt x="484" y="478"/>
                    </a:cubicBezTo>
                    <a:cubicBezTo>
                      <a:pt x="484" y="478"/>
                      <a:pt x="484" y="478"/>
                      <a:pt x="484" y="478"/>
                    </a:cubicBezTo>
                    <a:cubicBezTo>
                      <a:pt x="484" y="471"/>
                      <a:pt x="484" y="471"/>
                      <a:pt x="484" y="471"/>
                    </a:cubicBezTo>
                    <a:cubicBezTo>
                      <a:pt x="484" y="471"/>
                      <a:pt x="484" y="471"/>
                      <a:pt x="484" y="471"/>
                    </a:cubicBezTo>
                    <a:close/>
                    <a:moveTo>
                      <a:pt x="484" y="493"/>
                    </a:moveTo>
                    <a:cubicBezTo>
                      <a:pt x="484" y="507"/>
                      <a:pt x="484" y="507"/>
                      <a:pt x="484" y="507"/>
                    </a:cubicBezTo>
                    <a:cubicBezTo>
                      <a:pt x="484" y="506"/>
                      <a:pt x="484" y="506"/>
                      <a:pt x="484" y="506"/>
                    </a:cubicBezTo>
                    <a:cubicBezTo>
                      <a:pt x="484" y="494"/>
                      <a:pt x="484" y="494"/>
                      <a:pt x="484" y="494"/>
                    </a:cubicBezTo>
                    <a:cubicBezTo>
                      <a:pt x="484" y="494"/>
                      <a:pt x="484" y="493"/>
                      <a:pt x="484" y="493"/>
                    </a:cubicBezTo>
                    <a:close/>
                    <a:moveTo>
                      <a:pt x="484" y="539"/>
                    </a:moveTo>
                    <a:cubicBezTo>
                      <a:pt x="484" y="559"/>
                      <a:pt x="484" y="559"/>
                      <a:pt x="484" y="559"/>
                    </a:cubicBezTo>
                    <a:cubicBezTo>
                      <a:pt x="484" y="559"/>
                      <a:pt x="484" y="559"/>
                      <a:pt x="484" y="559"/>
                    </a:cubicBezTo>
                    <a:cubicBezTo>
                      <a:pt x="484" y="538"/>
                      <a:pt x="484" y="538"/>
                      <a:pt x="484" y="538"/>
                    </a:cubicBezTo>
                    <a:cubicBezTo>
                      <a:pt x="484" y="539"/>
                      <a:pt x="484" y="539"/>
                      <a:pt x="484" y="539"/>
                    </a:cubicBezTo>
                    <a:close/>
                    <a:moveTo>
                      <a:pt x="484" y="564"/>
                    </a:moveTo>
                    <a:cubicBezTo>
                      <a:pt x="484" y="575"/>
                      <a:pt x="484" y="575"/>
                      <a:pt x="484" y="575"/>
                    </a:cubicBezTo>
                    <a:cubicBezTo>
                      <a:pt x="484" y="576"/>
                      <a:pt x="484" y="576"/>
                      <a:pt x="484" y="576"/>
                    </a:cubicBezTo>
                    <a:cubicBezTo>
                      <a:pt x="484" y="564"/>
                      <a:pt x="484" y="564"/>
                      <a:pt x="484" y="564"/>
                    </a:cubicBezTo>
                    <a:cubicBezTo>
                      <a:pt x="484" y="564"/>
                      <a:pt x="484" y="564"/>
                      <a:pt x="484" y="564"/>
                    </a:cubicBezTo>
                    <a:close/>
                    <a:moveTo>
                      <a:pt x="484" y="593"/>
                    </a:moveTo>
                    <a:cubicBezTo>
                      <a:pt x="484" y="602"/>
                      <a:pt x="484" y="602"/>
                      <a:pt x="484" y="602"/>
                    </a:cubicBezTo>
                    <a:cubicBezTo>
                      <a:pt x="484" y="602"/>
                      <a:pt x="484" y="601"/>
                      <a:pt x="484" y="601"/>
                    </a:cubicBezTo>
                    <a:cubicBezTo>
                      <a:pt x="484" y="594"/>
                      <a:pt x="484" y="594"/>
                      <a:pt x="484" y="594"/>
                    </a:cubicBezTo>
                    <a:cubicBezTo>
                      <a:pt x="484" y="593"/>
                      <a:pt x="484" y="593"/>
                      <a:pt x="484" y="593"/>
                    </a:cubicBezTo>
                    <a:close/>
                    <a:moveTo>
                      <a:pt x="484" y="613"/>
                    </a:moveTo>
                    <a:cubicBezTo>
                      <a:pt x="484" y="623"/>
                      <a:pt x="484" y="623"/>
                      <a:pt x="484" y="623"/>
                    </a:cubicBezTo>
                    <a:cubicBezTo>
                      <a:pt x="484" y="624"/>
                      <a:pt x="484" y="624"/>
                      <a:pt x="484" y="624"/>
                    </a:cubicBezTo>
                    <a:cubicBezTo>
                      <a:pt x="484" y="613"/>
                      <a:pt x="484" y="613"/>
                      <a:pt x="484" y="613"/>
                    </a:cubicBezTo>
                    <a:cubicBezTo>
                      <a:pt x="484" y="613"/>
                      <a:pt x="484" y="613"/>
                      <a:pt x="484" y="613"/>
                    </a:cubicBezTo>
                    <a:close/>
                    <a:moveTo>
                      <a:pt x="484" y="673"/>
                    </a:moveTo>
                    <a:cubicBezTo>
                      <a:pt x="484" y="685"/>
                      <a:pt x="484" y="685"/>
                      <a:pt x="484" y="685"/>
                    </a:cubicBezTo>
                    <a:cubicBezTo>
                      <a:pt x="484" y="685"/>
                      <a:pt x="484" y="685"/>
                      <a:pt x="484" y="685"/>
                    </a:cubicBezTo>
                    <a:cubicBezTo>
                      <a:pt x="484" y="684"/>
                      <a:pt x="484" y="684"/>
                      <a:pt x="484" y="684"/>
                    </a:cubicBezTo>
                    <a:cubicBezTo>
                      <a:pt x="484" y="673"/>
                      <a:pt x="484" y="673"/>
                      <a:pt x="484" y="673"/>
                    </a:cubicBezTo>
                    <a:cubicBezTo>
                      <a:pt x="484" y="673"/>
                      <a:pt x="484" y="673"/>
                      <a:pt x="484" y="673"/>
                    </a:cubicBezTo>
                    <a:close/>
                    <a:moveTo>
                      <a:pt x="484" y="738"/>
                    </a:moveTo>
                    <a:cubicBezTo>
                      <a:pt x="484" y="751"/>
                      <a:pt x="484" y="751"/>
                      <a:pt x="484" y="751"/>
                    </a:cubicBezTo>
                    <a:cubicBezTo>
                      <a:pt x="484" y="751"/>
                      <a:pt x="484" y="751"/>
                      <a:pt x="484" y="751"/>
                    </a:cubicBezTo>
                    <a:cubicBezTo>
                      <a:pt x="484" y="738"/>
                      <a:pt x="484" y="738"/>
                      <a:pt x="484" y="738"/>
                    </a:cubicBezTo>
                    <a:close/>
                    <a:moveTo>
                      <a:pt x="478" y="10"/>
                    </a:moveTo>
                    <a:cubicBezTo>
                      <a:pt x="478" y="10"/>
                      <a:pt x="479" y="10"/>
                      <a:pt x="479" y="10"/>
                    </a:cubicBezTo>
                    <a:cubicBezTo>
                      <a:pt x="481" y="10"/>
                      <a:pt x="482" y="11"/>
                      <a:pt x="484" y="11"/>
                    </a:cubicBezTo>
                    <a:cubicBezTo>
                      <a:pt x="484" y="35"/>
                      <a:pt x="484" y="35"/>
                      <a:pt x="484" y="35"/>
                    </a:cubicBezTo>
                    <a:cubicBezTo>
                      <a:pt x="482" y="30"/>
                      <a:pt x="480" y="25"/>
                      <a:pt x="478" y="22"/>
                    </a:cubicBezTo>
                    <a:cubicBezTo>
                      <a:pt x="478" y="10"/>
                      <a:pt x="478" y="10"/>
                      <a:pt x="478" y="10"/>
                    </a:cubicBezTo>
                    <a:close/>
                    <a:moveTo>
                      <a:pt x="484" y="784"/>
                    </a:moveTo>
                    <a:cubicBezTo>
                      <a:pt x="482" y="784"/>
                      <a:pt x="480" y="785"/>
                      <a:pt x="478" y="785"/>
                    </a:cubicBezTo>
                    <a:cubicBezTo>
                      <a:pt x="478" y="770"/>
                      <a:pt x="478" y="770"/>
                      <a:pt x="478" y="770"/>
                    </a:cubicBezTo>
                    <a:cubicBezTo>
                      <a:pt x="480" y="772"/>
                      <a:pt x="482" y="773"/>
                      <a:pt x="484" y="774"/>
                    </a:cubicBezTo>
                    <a:cubicBezTo>
                      <a:pt x="484" y="784"/>
                      <a:pt x="484" y="784"/>
                      <a:pt x="484" y="784"/>
                    </a:cubicBezTo>
                    <a:close/>
                    <a:moveTo>
                      <a:pt x="484" y="50"/>
                    </a:moveTo>
                    <a:cubicBezTo>
                      <a:pt x="484" y="56"/>
                      <a:pt x="484" y="56"/>
                      <a:pt x="484" y="56"/>
                    </a:cubicBezTo>
                    <a:cubicBezTo>
                      <a:pt x="482" y="56"/>
                      <a:pt x="480" y="56"/>
                      <a:pt x="478" y="56"/>
                    </a:cubicBezTo>
                    <a:cubicBezTo>
                      <a:pt x="478" y="48"/>
                      <a:pt x="478" y="48"/>
                      <a:pt x="478" y="48"/>
                    </a:cubicBezTo>
                    <a:cubicBezTo>
                      <a:pt x="483" y="50"/>
                      <a:pt x="483" y="50"/>
                      <a:pt x="483" y="50"/>
                    </a:cubicBezTo>
                    <a:cubicBezTo>
                      <a:pt x="484" y="50"/>
                      <a:pt x="484" y="50"/>
                      <a:pt x="484" y="50"/>
                    </a:cubicBezTo>
                    <a:close/>
                    <a:moveTo>
                      <a:pt x="484" y="75"/>
                    </a:moveTo>
                    <a:cubicBezTo>
                      <a:pt x="484" y="139"/>
                      <a:pt x="484" y="139"/>
                      <a:pt x="484" y="139"/>
                    </a:cubicBezTo>
                    <a:cubicBezTo>
                      <a:pt x="482" y="138"/>
                      <a:pt x="480" y="137"/>
                      <a:pt x="478" y="136"/>
                    </a:cubicBezTo>
                    <a:cubicBezTo>
                      <a:pt x="478" y="106"/>
                      <a:pt x="478" y="106"/>
                      <a:pt x="478" y="106"/>
                    </a:cubicBezTo>
                    <a:cubicBezTo>
                      <a:pt x="481" y="105"/>
                      <a:pt x="481" y="105"/>
                      <a:pt x="481" y="105"/>
                    </a:cubicBezTo>
                    <a:cubicBezTo>
                      <a:pt x="481" y="104"/>
                      <a:pt x="481" y="103"/>
                      <a:pt x="481" y="102"/>
                    </a:cubicBezTo>
                    <a:cubicBezTo>
                      <a:pt x="480" y="102"/>
                      <a:pt x="479" y="102"/>
                      <a:pt x="478" y="101"/>
                    </a:cubicBezTo>
                    <a:cubicBezTo>
                      <a:pt x="478" y="80"/>
                      <a:pt x="478" y="80"/>
                      <a:pt x="478" y="80"/>
                    </a:cubicBezTo>
                    <a:cubicBezTo>
                      <a:pt x="479" y="80"/>
                      <a:pt x="480" y="80"/>
                      <a:pt x="480" y="80"/>
                    </a:cubicBezTo>
                    <a:cubicBezTo>
                      <a:pt x="482" y="78"/>
                      <a:pt x="482" y="77"/>
                      <a:pt x="484" y="75"/>
                    </a:cubicBezTo>
                    <a:close/>
                    <a:moveTo>
                      <a:pt x="484" y="140"/>
                    </a:moveTo>
                    <a:cubicBezTo>
                      <a:pt x="482" y="139"/>
                      <a:pt x="480" y="139"/>
                      <a:pt x="478" y="138"/>
                    </a:cubicBezTo>
                    <a:cubicBezTo>
                      <a:pt x="478" y="147"/>
                      <a:pt x="478" y="147"/>
                      <a:pt x="478" y="147"/>
                    </a:cubicBezTo>
                    <a:cubicBezTo>
                      <a:pt x="480" y="148"/>
                      <a:pt x="482" y="148"/>
                      <a:pt x="484" y="148"/>
                    </a:cubicBezTo>
                    <a:cubicBezTo>
                      <a:pt x="484" y="140"/>
                      <a:pt x="484" y="140"/>
                      <a:pt x="484" y="140"/>
                    </a:cubicBezTo>
                    <a:close/>
                    <a:moveTo>
                      <a:pt x="484" y="181"/>
                    </a:moveTo>
                    <a:cubicBezTo>
                      <a:pt x="484" y="191"/>
                      <a:pt x="484" y="191"/>
                      <a:pt x="484" y="191"/>
                    </a:cubicBezTo>
                    <a:cubicBezTo>
                      <a:pt x="482" y="189"/>
                      <a:pt x="481" y="186"/>
                      <a:pt x="478" y="185"/>
                    </a:cubicBezTo>
                    <a:cubicBezTo>
                      <a:pt x="478" y="179"/>
                      <a:pt x="478" y="179"/>
                      <a:pt x="478" y="179"/>
                    </a:cubicBezTo>
                    <a:cubicBezTo>
                      <a:pt x="480" y="180"/>
                      <a:pt x="482" y="180"/>
                      <a:pt x="484" y="181"/>
                    </a:cubicBezTo>
                    <a:close/>
                    <a:moveTo>
                      <a:pt x="484" y="206"/>
                    </a:moveTo>
                    <a:cubicBezTo>
                      <a:pt x="484" y="211"/>
                      <a:pt x="484" y="211"/>
                      <a:pt x="484" y="211"/>
                    </a:cubicBezTo>
                    <a:cubicBezTo>
                      <a:pt x="482" y="210"/>
                      <a:pt x="480" y="210"/>
                      <a:pt x="478" y="209"/>
                    </a:cubicBezTo>
                    <a:cubicBezTo>
                      <a:pt x="478" y="209"/>
                      <a:pt x="478" y="209"/>
                      <a:pt x="478" y="209"/>
                    </a:cubicBezTo>
                    <a:cubicBezTo>
                      <a:pt x="478" y="202"/>
                      <a:pt x="478" y="202"/>
                      <a:pt x="478" y="202"/>
                    </a:cubicBezTo>
                    <a:cubicBezTo>
                      <a:pt x="479" y="203"/>
                      <a:pt x="481" y="205"/>
                      <a:pt x="484" y="206"/>
                    </a:cubicBezTo>
                    <a:close/>
                    <a:moveTo>
                      <a:pt x="484" y="235"/>
                    </a:moveTo>
                    <a:cubicBezTo>
                      <a:pt x="484" y="268"/>
                      <a:pt x="484" y="268"/>
                      <a:pt x="484" y="268"/>
                    </a:cubicBezTo>
                    <a:cubicBezTo>
                      <a:pt x="481" y="271"/>
                      <a:pt x="479" y="275"/>
                      <a:pt x="478" y="279"/>
                    </a:cubicBezTo>
                    <a:cubicBezTo>
                      <a:pt x="478" y="251"/>
                      <a:pt x="478" y="251"/>
                      <a:pt x="478" y="251"/>
                    </a:cubicBezTo>
                    <a:cubicBezTo>
                      <a:pt x="479" y="251"/>
                      <a:pt x="479" y="251"/>
                      <a:pt x="479" y="251"/>
                    </a:cubicBezTo>
                    <a:cubicBezTo>
                      <a:pt x="481" y="251"/>
                      <a:pt x="482" y="250"/>
                      <a:pt x="483" y="250"/>
                    </a:cubicBezTo>
                    <a:cubicBezTo>
                      <a:pt x="482" y="246"/>
                      <a:pt x="481" y="244"/>
                      <a:pt x="478" y="243"/>
                    </a:cubicBezTo>
                    <a:cubicBezTo>
                      <a:pt x="478" y="232"/>
                      <a:pt x="478" y="232"/>
                      <a:pt x="478" y="232"/>
                    </a:cubicBezTo>
                    <a:cubicBezTo>
                      <a:pt x="480" y="233"/>
                      <a:pt x="482" y="234"/>
                      <a:pt x="484" y="235"/>
                    </a:cubicBezTo>
                    <a:close/>
                    <a:moveTo>
                      <a:pt x="484" y="297"/>
                    </a:moveTo>
                    <a:cubicBezTo>
                      <a:pt x="484" y="302"/>
                      <a:pt x="484" y="302"/>
                      <a:pt x="484" y="302"/>
                    </a:cubicBezTo>
                    <a:cubicBezTo>
                      <a:pt x="483" y="302"/>
                      <a:pt x="483" y="302"/>
                      <a:pt x="482" y="302"/>
                    </a:cubicBezTo>
                    <a:cubicBezTo>
                      <a:pt x="482" y="304"/>
                      <a:pt x="482" y="305"/>
                      <a:pt x="482" y="306"/>
                    </a:cubicBezTo>
                    <a:cubicBezTo>
                      <a:pt x="484" y="307"/>
                      <a:pt x="484" y="307"/>
                      <a:pt x="484" y="307"/>
                    </a:cubicBezTo>
                    <a:cubicBezTo>
                      <a:pt x="484" y="312"/>
                      <a:pt x="484" y="312"/>
                      <a:pt x="484" y="312"/>
                    </a:cubicBezTo>
                    <a:cubicBezTo>
                      <a:pt x="482" y="311"/>
                      <a:pt x="480" y="310"/>
                      <a:pt x="478" y="309"/>
                    </a:cubicBezTo>
                    <a:cubicBezTo>
                      <a:pt x="478" y="302"/>
                      <a:pt x="478" y="302"/>
                      <a:pt x="478" y="302"/>
                    </a:cubicBezTo>
                    <a:cubicBezTo>
                      <a:pt x="479" y="301"/>
                      <a:pt x="482" y="299"/>
                      <a:pt x="484" y="297"/>
                    </a:cubicBezTo>
                    <a:close/>
                    <a:moveTo>
                      <a:pt x="484" y="322"/>
                    </a:moveTo>
                    <a:cubicBezTo>
                      <a:pt x="484" y="327"/>
                      <a:pt x="484" y="327"/>
                      <a:pt x="484" y="327"/>
                    </a:cubicBezTo>
                    <a:cubicBezTo>
                      <a:pt x="482" y="325"/>
                      <a:pt x="480" y="324"/>
                      <a:pt x="478" y="322"/>
                    </a:cubicBezTo>
                    <a:cubicBezTo>
                      <a:pt x="478" y="318"/>
                      <a:pt x="478" y="318"/>
                      <a:pt x="478" y="318"/>
                    </a:cubicBezTo>
                    <a:cubicBezTo>
                      <a:pt x="480" y="319"/>
                      <a:pt x="482" y="320"/>
                      <a:pt x="484" y="322"/>
                    </a:cubicBezTo>
                    <a:close/>
                    <a:moveTo>
                      <a:pt x="484" y="327"/>
                    </a:moveTo>
                    <a:cubicBezTo>
                      <a:pt x="484" y="332"/>
                      <a:pt x="484" y="332"/>
                      <a:pt x="484" y="332"/>
                    </a:cubicBezTo>
                    <a:cubicBezTo>
                      <a:pt x="483" y="334"/>
                      <a:pt x="482" y="335"/>
                      <a:pt x="482" y="336"/>
                    </a:cubicBezTo>
                    <a:cubicBezTo>
                      <a:pt x="483" y="336"/>
                      <a:pt x="483" y="337"/>
                      <a:pt x="484" y="337"/>
                    </a:cubicBezTo>
                    <a:cubicBezTo>
                      <a:pt x="484" y="344"/>
                      <a:pt x="484" y="344"/>
                      <a:pt x="484" y="344"/>
                    </a:cubicBezTo>
                    <a:cubicBezTo>
                      <a:pt x="483" y="343"/>
                      <a:pt x="482" y="342"/>
                      <a:pt x="481" y="340"/>
                    </a:cubicBezTo>
                    <a:cubicBezTo>
                      <a:pt x="480" y="344"/>
                      <a:pt x="478" y="346"/>
                      <a:pt x="478" y="349"/>
                    </a:cubicBezTo>
                    <a:cubicBezTo>
                      <a:pt x="478" y="331"/>
                      <a:pt x="478" y="331"/>
                      <a:pt x="478" y="331"/>
                    </a:cubicBezTo>
                    <a:cubicBezTo>
                      <a:pt x="478" y="331"/>
                      <a:pt x="478" y="331"/>
                      <a:pt x="478" y="331"/>
                    </a:cubicBezTo>
                    <a:cubicBezTo>
                      <a:pt x="480" y="330"/>
                      <a:pt x="482" y="328"/>
                      <a:pt x="484" y="327"/>
                    </a:cubicBezTo>
                    <a:close/>
                    <a:moveTo>
                      <a:pt x="484" y="351"/>
                    </a:moveTo>
                    <a:cubicBezTo>
                      <a:pt x="484" y="378"/>
                      <a:pt x="484" y="378"/>
                      <a:pt x="484" y="378"/>
                    </a:cubicBezTo>
                    <a:cubicBezTo>
                      <a:pt x="482" y="373"/>
                      <a:pt x="480" y="367"/>
                      <a:pt x="478" y="362"/>
                    </a:cubicBezTo>
                    <a:cubicBezTo>
                      <a:pt x="478" y="354"/>
                      <a:pt x="478" y="354"/>
                      <a:pt x="478" y="354"/>
                    </a:cubicBezTo>
                    <a:cubicBezTo>
                      <a:pt x="478" y="355"/>
                      <a:pt x="479" y="357"/>
                      <a:pt x="479" y="358"/>
                    </a:cubicBezTo>
                    <a:cubicBezTo>
                      <a:pt x="481" y="355"/>
                      <a:pt x="483" y="353"/>
                      <a:pt x="484" y="351"/>
                    </a:cubicBezTo>
                    <a:close/>
                    <a:moveTo>
                      <a:pt x="484" y="425"/>
                    </a:moveTo>
                    <a:cubicBezTo>
                      <a:pt x="484" y="437"/>
                      <a:pt x="484" y="437"/>
                      <a:pt x="484" y="437"/>
                    </a:cubicBezTo>
                    <a:cubicBezTo>
                      <a:pt x="483" y="437"/>
                      <a:pt x="483" y="438"/>
                      <a:pt x="483" y="438"/>
                    </a:cubicBezTo>
                    <a:cubicBezTo>
                      <a:pt x="484" y="438"/>
                      <a:pt x="484" y="438"/>
                      <a:pt x="484" y="438"/>
                    </a:cubicBezTo>
                    <a:cubicBezTo>
                      <a:pt x="484" y="442"/>
                      <a:pt x="484" y="442"/>
                      <a:pt x="484" y="442"/>
                    </a:cubicBezTo>
                    <a:cubicBezTo>
                      <a:pt x="480" y="443"/>
                      <a:pt x="480" y="443"/>
                      <a:pt x="480" y="443"/>
                    </a:cubicBezTo>
                    <a:cubicBezTo>
                      <a:pt x="480" y="445"/>
                      <a:pt x="479" y="447"/>
                      <a:pt x="478" y="449"/>
                    </a:cubicBezTo>
                    <a:cubicBezTo>
                      <a:pt x="480" y="448"/>
                      <a:pt x="482" y="448"/>
                      <a:pt x="484" y="448"/>
                    </a:cubicBezTo>
                    <a:cubicBezTo>
                      <a:pt x="484" y="453"/>
                      <a:pt x="484" y="453"/>
                      <a:pt x="484" y="453"/>
                    </a:cubicBezTo>
                    <a:cubicBezTo>
                      <a:pt x="482" y="453"/>
                      <a:pt x="480" y="452"/>
                      <a:pt x="478" y="453"/>
                    </a:cubicBezTo>
                    <a:cubicBezTo>
                      <a:pt x="478" y="441"/>
                      <a:pt x="478" y="441"/>
                      <a:pt x="478" y="441"/>
                    </a:cubicBezTo>
                    <a:cubicBezTo>
                      <a:pt x="481" y="434"/>
                      <a:pt x="482" y="429"/>
                      <a:pt x="484" y="425"/>
                    </a:cubicBezTo>
                    <a:close/>
                    <a:moveTo>
                      <a:pt x="484" y="458"/>
                    </a:moveTo>
                    <a:cubicBezTo>
                      <a:pt x="484" y="467"/>
                      <a:pt x="484" y="467"/>
                      <a:pt x="484" y="467"/>
                    </a:cubicBezTo>
                    <a:cubicBezTo>
                      <a:pt x="483" y="468"/>
                      <a:pt x="483" y="469"/>
                      <a:pt x="482" y="469"/>
                    </a:cubicBezTo>
                    <a:cubicBezTo>
                      <a:pt x="484" y="471"/>
                      <a:pt x="484" y="471"/>
                      <a:pt x="484" y="471"/>
                    </a:cubicBezTo>
                    <a:cubicBezTo>
                      <a:pt x="484" y="478"/>
                      <a:pt x="484" y="478"/>
                      <a:pt x="484" y="478"/>
                    </a:cubicBezTo>
                    <a:cubicBezTo>
                      <a:pt x="482" y="482"/>
                      <a:pt x="479" y="484"/>
                      <a:pt x="478" y="487"/>
                    </a:cubicBezTo>
                    <a:cubicBezTo>
                      <a:pt x="478" y="481"/>
                      <a:pt x="478" y="481"/>
                      <a:pt x="478" y="481"/>
                    </a:cubicBezTo>
                    <a:cubicBezTo>
                      <a:pt x="479" y="478"/>
                      <a:pt x="480" y="476"/>
                      <a:pt x="479" y="472"/>
                    </a:cubicBezTo>
                    <a:cubicBezTo>
                      <a:pt x="478" y="473"/>
                      <a:pt x="478" y="473"/>
                      <a:pt x="478" y="473"/>
                    </a:cubicBezTo>
                    <a:cubicBezTo>
                      <a:pt x="478" y="467"/>
                      <a:pt x="478" y="467"/>
                      <a:pt x="478" y="467"/>
                    </a:cubicBezTo>
                    <a:cubicBezTo>
                      <a:pt x="479" y="467"/>
                      <a:pt x="480" y="466"/>
                      <a:pt x="482" y="465"/>
                    </a:cubicBezTo>
                    <a:cubicBezTo>
                      <a:pt x="480" y="464"/>
                      <a:pt x="479" y="463"/>
                      <a:pt x="478" y="463"/>
                    </a:cubicBezTo>
                    <a:cubicBezTo>
                      <a:pt x="478" y="459"/>
                      <a:pt x="478" y="459"/>
                      <a:pt x="478" y="459"/>
                    </a:cubicBezTo>
                    <a:cubicBezTo>
                      <a:pt x="480" y="459"/>
                      <a:pt x="482" y="459"/>
                      <a:pt x="484" y="458"/>
                    </a:cubicBezTo>
                    <a:close/>
                    <a:moveTo>
                      <a:pt x="484" y="494"/>
                    </a:moveTo>
                    <a:cubicBezTo>
                      <a:pt x="484" y="506"/>
                      <a:pt x="484" y="506"/>
                      <a:pt x="484" y="506"/>
                    </a:cubicBezTo>
                    <a:cubicBezTo>
                      <a:pt x="478" y="501"/>
                      <a:pt x="478" y="501"/>
                      <a:pt x="478" y="501"/>
                    </a:cubicBezTo>
                    <a:cubicBezTo>
                      <a:pt x="478" y="496"/>
                      <a:pt x="478" y="496"/>
                      <a:pt x="478" y="496"/>
                    </a:cubicBezTo>
                    <a:cubicBezTo>
                      <a:pt x="478" y="497"/>
                      <a:pt x="479" y="497"/>
                      <a:pt x="479" y="498"/>
                    </a:cubicBezTo>
                    <a:cubicBezTo>
                      <a:pt x="480" y="498"/>
                      <a:pt x="481" y="498"/>
                      <a:pt x="482" y="498"/>
                    </a:cubicBezTo>
                    <a:cubicBezTo>
                      <a:pt x="482" y="497"/>
                      <a:pt x="483" y="495"/>
                      <a:pt x="484" y="494"/>
                    </a:cubicBezTo>
                    <a:close/>
                    <a:moveTo>
                      <a:pt x="484" y="538"/>
                    </a:moveTo>
                    <a:cubicBezTo>
                      <a:pt x="484" y="559"/>
                      <a:pt x="484" y="559"/>
                      <a:pt x="484" y="559"/>
                    </a:cubicBezTo>
                    <a:cubicBezTo>
                      <a:pt x="482" y="560"/>
                      <a:pt x="480" y="560"/>
                      <a:pt x="478" y="561"/>
                    </a:cubicBezTo>
                    <a:cubicBezTo>
                      <a:pt x="478" y="551"/>
                      <a:pt x="478" y="551"/>
                      <a:pt x="478" y="551"/>
                    </a:cubicBezTo>
                    <a:cubicBezTo>
                      <a:pt x="478" y="551"/>
                      <a:pt x="479" y="550"/>
                      <a:pt x="480" y="550"/>
                    </a:cubicBezTo>
                    <a:cubicBezTo>
                      <a:pt x="480" y="548"/>
                      <a:pt x="480" y="547"/>
                      <a:pt x="480" y="545"/>
                    </a:cubicBezTo>
                    <a:cubicBezTo>
                      <a:pt x="479" y="545"/>
                      <a:pt x="478" y="545"/>
                      <a:pt x="478" y="545"/>
                    </a:cubicBezTo>
                    <a:cubicBezTo>
                      <a:pt x="478" y="528"/>
                      <a:pt x="478" y="528"/>
                      <a:pt x="478" y="528"/>
                    </a:cubicBezTo>
                    <a:cubicBezTo>
                      <a:pt x="480" y="531"/>
                      <a:pt x="482" y="535"/>
                      <a:pt x="484" y="538"/>
                    </a:cubicBezTo>
                    <a:close/>
                    <a:moveTo>
                      <a:pt x="484" y="564"/>
                    </a:moveTo>
                    <a:cubicBezTo>
                      <a:pt x="484" y="576"/>
                      <a:pt x="484" y="576"/>
                      <a:pt x="484" y="576"/>
                    </a:cubicBezTo>
                    <a:cubicBezTo>
                      <a:pt x="483" y="576"/>
                      <a:pt x="482" y="577"/>
                      <a:pt x="481" y="578"/>
                    </a:cubicBezTo>
                    <a:cubicBezTo>
                      <a:pt x="482" y="581"/>
                      <a:pt x="482" y="584"/>
                      <a:pt x="482" y="586"/>
                    </a:cubicBezTo>
                    <a:cubicBezTo>
                      <a:pt x="478" y="585"/>
                      <a:pt x="478" y="585"/>
                      <a:pt x="478" y="585"/>
                    </a:cubicBezTo>
                    <a:cubicBezTo>
                      <a:pt x="478" y="567"/>
                      <a:pt x="478" y="567"/>
                      <a:pt x="478" y="567"/>
                    </a:cubicBezTo>
                    <a:cubicBezTo>
                      <a:pt x="480" y="566"/>
                      <a:pt x="482" y="565"/>
                      <a:pt x="484" y="564"/>
                    </a:cubicBezTo>
                    <a:close/>
                    <a:moveTo>
                      <a:pt x="484" y="594"/>
                    </a:moveTo>
                    <a:cubicBezTo>
                      <a:pt x="484" y="601"/>
                      <a:pt x="484" y="601"/>
                      <a:pt x="484" y="601"/>
                    </a:cubicBezTo>
                    <a:cubicBezTo>
                      <a:pt x="482" y="601"/>
                      <a:pt x="480" y="601"/>
                      <a:pt x="478" y="601"/>
                    </a:cubicBezTo>
                    <a:cubicBezTo>
                      <a:pt x="478" y="595"/>
                      <a:pt x="478" y="595"/>
                      <a:pt x="478" y="595"/>
                    </a:cubicBezTo>
                    <a:cubicBezTo>
                      <a:pt x="480" y="595"/>
                      <a:pt x="482" y="594"/>
                      <a:pt x="484" y="594"/>
                    </a:cubicBezTo>
                    <a:close/>
                    <a:moveTo>
                      <a:pt x="484" y="613"/>
                    </a:moveTo>
                    <a:cubicBezTo>
                      <a:pt x="484" y="624"/>
                      <a:pt x="484" y="624"/>
                      <a:pt x="484" y="624"/>
                    </a:cubicBezTo>
                    <a:cubicBezTo>
                      <a:pt x="482" y="624"/>
                      <a:pt x="480" y="625"/>
                      <a:pt x="478" y="626"/>
                    </a:cubicBezTo>
                    <a:cubicBezTo>
                      <a:pt x="478" y="620"/>
                      <a:pt x="478" y="620"/>
                      <a:pt x="478" y="620"/>
                    </a:cubicBezTo>
                    <a:cubicBezTo>
                      <a:pt x="479" y="619"/>
                      <a:pt x="479" y="619"/>
                      <a:pt x="479" y="619"/>
                    </a:cubicBezTo>
                    <a:cubicBezTo>
                      <a:pt x="479" y="618"/>
                      <a:pt x="478" y="617"/>
                      <a:pt x="478" y="616"/>
                    </a:cubicBezTo>
                    <a:cubicBezTo>
                      <a:pt x="478" y="609"/>
                      <a:pt x="478" y="609"/>
                      <a:pt x="478" y="609"/>
                    </a:cubicBezTo>
                    <a:cubicBezTo>
                      <a:pt x="480" y="611"/>
                      <a:pt x="481" y="611"/>
                      <a:pt x="484" y="613"/>
                    </a:cubicBezTo>
                    <a:close/>
                    <a:moveTo>
                      <a:pt x="484" y="673"/>
                    </a:moveTo>
                    <a:cubicBezTo>
                      <a:pt x="484" y="684"/>
                      <a:pt x="484" y="684"/>
                      <a:pt x="484" y="684"/>
                    </a:cubicBezTo>
                    <a:cubicBezTo>
                      <a:pt x="482" y="681"/>
                      <a:pt x="482" y="678"/>
                      <a:pt x="480" y="675"/>
                    </a:cubicBezTo>
                    <a:cubicBezTo>
                      <a:pt x="484" y="673"/>
                      <a:pt x="484" y="673"/>
                      <a:pt x="484" y="673"/>
                    </a:cubicBezTo>
                    <a:close/>
                    <a:moveTo>
                      <a:pt x="484" y="738"/>
                    </a:moveTo>
                    <a:cubicBezTo>
                      <a:pt x="484" y="751"/>
                      <a:pt x="484" y="751"/>
                      <a:pt x="484" y="751"/>
                    </a:cubicBezTo>
                    <a:cubicBezTo>
                      <a:pt x="482" y="750"/>
                      <a:pt x="480" y="749"/>
                      <a:pt x="478" y="749"/>
                    </a:cubicBezTo>
                    <a:cubicBezTo>
                      <a:pt x="478" y="740"/>
                      <a:pt x="478" y="740"/>
                      <a:pt x="478" y="740"/>
                    </a:cubicBezTo>
                    <a:cubicBezTo>
                      <a:pt x="480" y="739"/>
                      <a:pt x="482" y="739"/>
                      <a:pt x="484" y="738"/>
                    </a:cubicBezTo>
                    <a:close/>
                    <a:moveTo>
                      <a:pt x="475" y="9"/>
                    </a:moveTo>
                    <a:cubicBezTo>
                      <a:pt x="476" y="9"/>
                      <a:pt x="477" y="9"/>
                      <a:pt x="478" y="10"/>
                    </a:cubicBezTo>
                    <a:cubicBezTo>
                      <a:pt x="478" y="22"/>
                      <a:pt x="478" y="22"/>
                      <a:pt x="478" y="22"/>
                    </a:cubicBezTo>
                    <a:cubicBezTo>
                      <a:pt x="477" y="21"/>
                      <a:pt x="476" y="20"/>
                      <a:pt x="475" y="19"/>
                    </a:cubicBezTo>
                    <a:cubicBezTo>
                      <a:pt x="475" y="9"/>
                      <a:pt x="475" y="9"/>
                      <a:pt x="475" y="9"/>
                    </a:cubicBezTo>
                    <a:close/>
                    <a:moveTo>
                      <a:pt x="478" y="785"/>
                    </a:moveTo>
                    <a:cubicBezTo>
                      <a:pt x="475" y="786"/>
                      <a:pt x="475" y="786"/>
                      <a:pt x="475" y="786"/>
                    </a:cubicBezTo>
                    <a:cubicBezTo>
                      <a:pt x="475" y="768"/>
                      <a:pt x="475" y="768"/>
                      <a:pt x="475" y="768"/>
                    </a:cubicBezTo>
                    <a:cubicBezTo>
                      <a:pt x="476" y="769"/>
                      <a:pt x="477" y="770"/>
                      <a:pt x="478" y="770"/>
                    </a:cubicBezTo>
                    <a:cubicBezTo>
                      <a:pt x="478" y="785"/>
                      <a:pt x="478" y="785"/>
                      <a:pt x="478" y="785"/>
                    </a:cubicBezTo>
                    <a:close/>
                    <a:moveTo>
                      <a:pt x="478" y="48"/>
                    </a:moveTo>
                    <a:cubicBezTo>
                      <a:pt x="478" y="56"/>
                      <a:pt x="478" y="56"/>
                      <a:pt x="478" y="56"/>
                    </a:cubicBezTo>
                    <a:cubicBezTo>
                      <a:pt x="477" y="56"/>
                      <a:pt x="476" y="55"/>
                      <a:pt x="475" y="55"/>
                    </a:cubicBezTo>
                    <a:cubicBezTo>
                      <a:pt x="475" y="47"/>
                      <a:pt x="475" y="47"/>
                      <a:pt x="475" y="47"/>
                    </a:cubicBezTo>
                    <a:cubicBezTo>
                      <a:pt x="478" y="48"/>
                      <a:pt x="478" y="48"/>
                      <a:pt x="478" y="48"/>
                    </a:cubicBezTo>
                    <a:close/>
                    <a:moveTo>
                      <a:pt x="478" y="80"/>
                    </a:moveTo>
                    <a:cubicBezTo>
                      <a:pt x="478" y="101"/>
                      <a:pt x="478" y="101"/>
                      <a:pt x="478" y="101"/>
                    </a:cubicBezTo>
                    <a:cubicBezTo>
                      <a:pt x="477" y="101"/>
                      <a:pt x="476" y="101"/>
                      <a:pt x="475" y="101"/>
                    </a:cubicBezTo>
                    <a:cubicBezTo>
                      <a:pt x="475" y="79"/>
                      <a:pt x="475" y="79"/>
                      <a:pt x="475" y="79"/>
                    </a:cubicBezTo>
                    <a:cubicBezTo>
                      <a:pt x="476" y="80"/>
                      <a:pt x="477" y="80"/>
                      <a:pt x="478" y="80"/>
                    </a:cubicBezTo>
                    <a:close/>
                    <a:moveTo>
                      <a:pt x="478" y="106"/>
                    </a:moveTo>
                    <a:cubicBezTo>
                      <a:pt x="478" y="136"/>
                      <a:pt x="478" y="136"/>
                      <a:pt x="478" y="136"/>
                    </a:cubicBezTo>
                    <a:cubicBezTo>
                      <a:pt x="475" y="135"/>
                      <a:pt x="475" y="135"/>
                      <a:pt x="475" y="135"/>
                    </a:cubicBezTo>
                    <a:cubicBezTo>
                      <a:pt x="475" y="117"/>
                      <a:pt x="475" y="117"/>
                      <a:pt x="475" y="117"/>
                    </a:cubicBezTo>
                    <a:cubicBezTo>
                      <a:pt x="476" y="117"/>
                      <a:pt x="476" y="117"/>
                      <a:pt x="476" y="117"/>
                    </a:cubicBezTo>
                    <a:cubicBezTo>
                      <a:pt x="476" y="115"/>
                      <a:pt x="476" y="114"/>
                      <a:pt x="475" y="111"/>
                    </a:cubicBezTo>
                    <a:cubicBezTo>
                      <a:pt x="475" y="107"/>
                      <a:pt x="475" y="107"/>
                      <a:pt x="475" y="107"/>
                    </a:cubicBezTo>
                    <a:cubicBezTo>
                      <a:pt x="478" y="106"/>
                      <a:pt x="478" y="106"/>
                      <a:pt x="478" y="106"/>
                    </a:cubicBezTo>
                    <a:close/>
                    <a:moveTo>
                      <a:pt x="478" y="138"/>
                    </a:moveTo>
                    <a:cubicBezTo>
                      <a:pt x="478" y="147"/>
                      <a:pt x="478" y="147"/>
                      <a:pt x="478" y="147"/>
                    </a:cubicBezTo>
                    <a:cubicBezTo>
                      <a:pt x="477" y="147"/>
                      <a:pt x="476" y="147"/>
                      <a:pt x="475" y="147"/>
                    </a:cubicBezTo>
                    <a:cubicBezTo>
                      <a:pt x="475" y="137"/>
                      <a:pt x="475" y="137"/>
                      <a:pt x="475" y="137"/>
                    </a:cubicBezTo>
                    <a:cubicBezTo>
                      <a:pt x="476" y="137"/>
                      <a:pt x="477" y="138"/>
                      <a:pt x="478" y="138"/>
                    </a:cubicBezTo>
                    <a:close/>
                    <a:moveTo>
                      <a:pt x="478" y="179"/>
                    </a:moveTo>
                    <a:cubicBezTo>
                      <a:pt x="478" y="185"/>
                      <a:pt x="478" y="185"/>
                      <a:pt x="478" y="185"/>
                    </a:cubicBezTo>
                    <a:cubicBezTo>
                      <a:pt x="477" y="184"/>
                      <a:pt x="476" y="183"/>
                      <a:pt x="475" y="183"/>
                    </a:cubicBezTo>
                    <a:cubicBezTo>
                      <a:pt x="475" y="178"/>
                      <a:pt x="475" y="178"/>
                      <a:pt x="475" y="178"/>
                    </a:cubicBezTo>
                    <a:cubicBezTo>
                      <a:pt x="476" y="179"/>
                      <a:pt x="477" y="179"/>
                      <a:pt x="478" y="179"/>
                    </a:cubicBezTo>
                    <a:close/>
                    <a:moveTo>
                      <a:pt x="478" y="202"/>
                    </a:moveTo>
                    <a:cubicBezTo>
                      <a:pt x="478" y="209"/>
                      <a:pt x="478" y="209"/>
                      <a:pt x="478" y="209"/>
                    </a:cubicBezTo>
                    <a:cubicBezTo>
                      <a:pt x="477" y="209"/>
                      <a:pt x="476" y="208"/>
                      <a:pt x="475" y="207"/>
                    </a:cubicBezTo>
                    <a:cubicBezTo>
                      <a:pt x="475" y="198"/>
                      <a:pt x="475" y="198"/>
                      <a:pt x="475" y="198"/>
                    </a:cubicBezTo>
                    <a:cubicBezTo>
                      <a:pt x="476" y="199"/>
                      <a:pt x="477" y="200"/>
                      <a:pt x="478" y="202"/>
                    </a:cubicBezTo>
                    <a:close/>
                    <a:moveTo>
                      <a:pt x="478" y="232"/>
                    </a:moveTo>
                    <a:cubicBezTo>
                      <a:pt x="478" y="243"/>
                      <a:pt x="478" y="243"/>
                      <a:pt x="478" y="243"/>
                    </a:cubicBezTo>
                    <a:cubicBezTo>
                      <a:pt x="477" y="243"/>
                      <a:pt x="476" y="243"/>
                      <a:pt x="475" y="243"/>
                    </a:cubicBezTo>
                    <a:cubicBezTo>
                      <a:pt x="475" y="231"/>
                      <a:pt x="475" y="231"/>
                      <a:pt x="475" y="231"/>
                    </a:cubicBezTo>
                    <a:cubicBezTo>
                      <a:pt x="476" y="231"/>
                      <a:pt x="477" y="232"/>
                      <a:pt x="478" y="232"/>
                    </a:cubicBezTo>
                    <a:close/>
                    <a:moveTo>
                      <a:pt x="478" y="251"/>
                    </a:moveTo>
                    <a:cubicBezTo>
                      <a:pt x="478" y="279"/>
                      <a:pt x="478" y="279"/>
                      <a:pt x="478" y="279"/>
                    </a:cubicBezTo>
                    <a:cubicBezTo>
                      <a:pt x="477" y="281"/>
                      <a:pt x="477" y="284"/>
                      <a:pt x="476" y="286"/>
                    </a:cubicBezTo>
                    <a:cubicBezTo>
                      <a:pt x="475" y="287"/>
                      <a:pt x="475" y="287"/>
                      <a:pt x="475" y="287"/>
                    </a:cubicBezTo>
                    <a:cubicBezTo>
                      <a:pt x="475" y="267"/>
                      <a:pt x="475" y="267"/>
                      <a:pt x="475" y="267"/>
                    </a:cubicBezTo>
                    <a:cubicBezTo>
                      <a:pt x="476" y="266"/>
                      <a:pt x="476" y="266"/>
                      <a:pt x="477" y="266"/>
                    </a:cubicBezTo>
                    <a:cubicBezTo>
                      <a:pt x="477" y="264"/>
                      <a:pt x="477" y="262"/>
                      <a:pt x="477" y="260"/>
                    </a:cubicBezTo>
                    <a:cubicBezTo>
                      <a:pt x="477" y="260"/>
                      <a:pt x="476" y="260"/>
                      <a:pt x="475" y="260"/>
                    </a:cubicBezTo>
                    <a:cubicBezTo>
                      <a:pt x="475" y="250"/>
                      <a:pt x="475" y="250"/>
                      <a:pt x="475" y="250"/>
                    </a:cubicBezTo>
                    <a:cubicBezTo>
                      <a:pt x="478" y="251"/>
                      <a:pt x="478" y="251"/>
                      <a:pt x="478" y="251"/>
                    </a:cubicBezTo>
                    <a:close/>
                    <a:moveTo>
                      <a:pt x="478" y="302"/>
                    </a:moveTo>
                    <a:cubicBezTo>
                      <a:pt x="478" y="309"/>
                      <a:pt x="478" y="309"/>
                      <a:pt x="478" y="309"/>
                    </a:cubicBezTo>
                    <a:cubicBezTo>
                      <a:pt x="478" y="309"/>
                      <a:pt x="477" y="309"/>
                      <a:pt x="477" y="309"/>
                    </a:cubicBezTo>
                    <a:cubicBezTo>
                      <a:pt x="476" y="310"/>
                      <a:pt x="476" y="310"/>
                      <a:pt x="475" y="310"/>
                    </a:cubicBezTo>
                    <a:cubicBezTo>
                      <a:pt x="475" y="307"/>
                      <a:pt x="475" y="307"/>
                      <a:pt x="475" y="307"/>
                    </a:cubicBezTo>
                    <a:cubicBezTo>
                      <a:pt x="476" y="306"/>
                      <a:pt x="476" y="306"/>
                      <a:pt x="476" y="306"/>
                    </a:cubicBezTo>
                    <a:cubicBezTo>
                      <a:pt x="476" y="305"/>
                      <a:pt x="477" y="304"/>
                      <a:pt x="478" y="302"/>
                    </a:cubicBezTo>
                    <a:close/>
                    <a:moveTo>
                      <a:pt x="478" y="318"/>
                    </a:moveTo>
                    <a:cubicBezTo>
                      <a:pt x="478" y="322"/>
                      <a:pt x="478" y="322"/>
                      <a:pt x="478" y="322"/>
                    </a:cubicBezTo>
                    <a:cubicBezTo>
                      <a:pt x="477" y="322"/>
                      <a:pt x="476" y="321"/>
                      <a:pt x="475" y="321"/>
                    </a:cubicBezTo>
                    <a:cubicBezTo>
                      <a:pt x="475" y="316"/>
                      <a:pt x="475" y="316"/>
                      <a:pt x="475" y="316"/>
                    </a:cubicBezTo>
                    <a:cubicBezTo>
                      <a:pt x="478" y="318"/>
                      <a:pt x="478" y="318"/>
                      <a:pt x="478" y="318"/>
                    </a:cubicBezTo>
                    <a:close/>
                    <a:moveTo>
                      <a:pt x="478" y="331"/>
                    </a:moveTo>
                    <a:cubicBezTo>
                      <a:pt x="478" y="349"/>
                      <a:pt x="478" y="349"/>
                      <a:pt x="478" y="349"/>
                    </a:cubicBezTo>
                    <a:cubicBezTo>
                      <a:pt x="478" y="351"/>
                      <a:pt x="478" y="352"/>
                      <a:pt x="478" y="354"/>
                    </a:cubicBezTo>
                    <a:cubicBezTo>
                      <a:pt x="478" y="362"/>
                      <a:pt x="478" y="362"/>
                      <a:pt x="478" y="362"/>
                    </a:cubicBezTo>
                    <a:cubicBezTo>
                      <a:pt x="477" y="360"/>
                      <a:pt x="476" y="358"/>
                      <a:pt x="475" y="357"/>
                    </a:cubicBezTo>
                    <a:cubicBezTo>
                      <a:pt x="475" y="344"/>
                      <a:pt x="475" y="344"/>
                      <a:pt x="475" y="344"/>
                    </a:cubicBezTo>
                    <a:cubicBezTo>
                      <a:pt x="477" y="341"/>
                      <a:pt x="477" y="337"/>
                      <a:pt x="475" y="333"/>
                    </a:cubicBezTo>
                    <a:cubicBezTo>
                      <a:pt x="475" y="328"/>
                      <a:pt x="475" y="328"/>
                      <a:pt x="475" y="328"/>
                    </a:cubicBezTo>
                    <a:cubicBezTo>
                      <a:pt x="478" y="331"/>
                      <a:pt x="478" y="331"/>
                      <a:pt x="478" y="331"/>
                    </a:cubicBezTo>
                    <a:close/>
                    <a:moveTo>
                      <a:pt x="478" y="441"/>
                    </a:moveTo>
                    <a:cubicBezTo>
                      <a:pt x="478" y="453"/>
                      <a:pt x="478" y="453"/>
                      <a:pt x="478" y="453"/>
                    </a:cubicBezTo>
                    <a:cubicBezTo>
                      <a:pt x="477" y="453"/>
                      <a:pt x="476" y="454"/>
                      <a:pt x="475" y="454"/>
                    </a:cubicBezTo>
                    <a:cubicBezTo>
                      <a:pt x="475" y="447"/>
                      <a:pt x="475" y="447"/>
                      <a:pt x="475" y="447"/>
                    </a:cubicBezTo>
                    <a:cubicBezTo>
                      <a:pt x="476" y="445"/>
                      <a:pt x="477" y="443"/>
                      <a:pt x="478" y="441"/>
                    </a:cubicBezTo>
                    <a:close/>
                    <a:moveTo>
                      <a:pt x="478" y="459"/>
                    </a:moveTo>
                    <a:cubicBezTo>
                      <a:pt x="478" y="463"/>
                      <a:pt x="478" y="463"/>
                      <a:pt x="478" y="463"/>
                    </a:cubicBezTo>
                    <a:cubicBezTo>
                      <a:pt x="477" y="463"/>
                      <a:pt x="476" y="463"/>
                      <a:pt x="475" y="463"/>
                    </a:cubicBezTo>
                    <a:cubicBezTo>
                      <a:pt x="475" y="459"/>
                      <a:pt x="475" y="459"/>
                      <a:pt x="475" y="459"/>
                    </a:cubicBezTo>
                    <a:cubicBezTo>
                      <a:pt x="478" y="459"/>
                      <a:pt x="478" y="459"/>
                      <a:pt x="478" y="459"/>
                    </a:cubicBezTo>
                    <a:close/>
                    <a:moveTo>
                      <a:pt x="478" y="467"/>
                    </a:moveTo>
                    <a:cubicBezTo>
                      <a:pt x="478" y="473"/>
                      <a:pt x="478" y="473"/>
                      <a:pt x="478" y="473"/>
                    </a:cubicBezTo>
                    <a:cubicBezTo>
                      <a:pt x="477" y="474"/>
                      <a:pt x="476" y="475"/>
                      <a:pt x="475" y="476"/>
                    </a:cubicBezTo>
                    <a:cubicBezTo>
                      <a:pt x="475" y="469"/>
                      <a:pt x="475" y="469"/>
                      <a:pt x="475" y="469"/>
                    </a:cubicBezTo>
                    <a:cubicBezTo>
                      <a:pt x="476" y="469"/>
                      <a:pt x="477" y="468"/>
                      <a:pt x="478" y="467"/>
                    </a:cubicBezTo>
                    <a:close/>
                    <a:moveTo>
                      <a:pt x="478" y="481"/>
                    </a:moveTo>
                    <a:cubicBezTo>
                      <a:pt x="478" y="487"/>
                      <a:pt x="478" y="487"/>
                      <a:pt x="478" y="487"/>
                    </a:cubicBezTo>
                    <a:cubicBezTo>
                      <a:pt x="476" y="490"/>
                      <a:pt x="476" y="493"/>
                      <a:pt x="478" y="496"/>
                    </a:cubicBezTo>
                    <a:cubicBezTo>
                      <a:pt x="478" y="501"/>
                      <a:pt x="478" y="501"/>
                      <a:pt x="478" y="501"/>
                    </a:cubicBezTo>
                    <a:cubicBezTo>
                      <a:pt x="475" y="498"/>
                      <a:pt x="475" y="498"/>
                      <a:pt x="475" y="498"/>
                    </a:cubicBezTo>
                    <a:cubicBezTo>
                      <a:pt x="475" y="485"/>
                      <a:pt x="475" y="485"/>
                      <a:pt x="475" y="485"/>
                    </a:cubicBezTo>
                    <a:cubicBezTo>
                      <a:pt x="476" y="483"/>
                      <a:pt x="477" y="482"/>
                      <a:pt x="478" y="481"/>
                    </a:cubicBezTo>
                    <a:close/>
                    <a:moveTo>
                      <a:pt x="478" y="528"/>
                    </a:moveTo>
                    <a:cubicBezTo>
                      <a:pt x="478" y="545"/>
                      <a:pt x="478" y="545"/>
                      <a:pt x="478" y="545"/>
                    </a:cubicBezTo>
                    <a:cubicBezTo>
                      <a:pt x="477" y="545"/>
                      <a:pt x="476" y="545"/>
                      <a:pt x="475" y="545"/>
                    </a:cubicBezTo>
                    <a:cubicBezTo>
                      <a:pt x="475" y="526"/>
                      <a:pt x="475" y="526"/>
                      <a:pt x="475" y="526"/>
                    </a:cubicBezTo>
                    <a:cubicBezTo>
                      <a:pt x="476" y="526"/>
                      <a:pt x="477" y="527"/>
                      <a:pt x="477" y="527"/>
                    </a:cubicBezTo>
                    <a:cubicBezTo>
                      <a:pt x="478" y="528"/>
                      <a:pt x="478" y="528"/>
                      <a:pt x="478" y="528"/>
                    </a:cubicBezTo>
                    <a:close/>
                    <a:moveTo>
                      <a:pt x="478" y="551"/>
                    </a:moveTo>
                    <a:cubicBezTo>
                      <a:pt x="478" y="561"/>
                      <a:pt x="478" y="561"/>
                      <a:pt x="478" y="561"/>
                    </a:cubicBezTo>
                    <a:cubicBezTo>
                      <a:pt x="477" y="562"/>
                      <a:pt x="476" y="562"/>
                      <a:pt x="475" y="562"/>
                    </a:cubicBezTo>
                    <a:cubicBezTo>
                      <a:pt x="475" y="552"/>
                      <a:pt x="475" y="552"/>
                      <a:pt x="475" y="552"/>
                    </a:cubicBezTo>
                    <a:cubicBezTo>
                      <a:pt x="476" y="552"/>
                      <a:pt x="477" y="552"/>
                      <a:pt x="478" y="551"/>
                    </a:cubicBezTo>
                    <a:close/>
                    <a:moveTo>
                      <a:pt x="478" y="567"/>
                    </a:moveTo>
                    <a:cubicBezTo>
                      <a:pt x="478" y="585"/>
                      <a:pt x="478" y="585"/>
                      <a:pt x="478" y="585"/>
                    </a:cubicBezTo>
                    <a:cubicBezTo>
                      <a:pt x="475" y="584"/>
                      <a:pt x="475" y="584"/>
                      <a:pt x="475" y="584"/>
                    </a:cubicBezTo>
                    <a:cubicBezTo>
                      <a:pt x="475" y="569"/>
                      <a:pt x="475" y="569"/>
                      <a:pt x="475" y="569"/>
                    </a:cubicBezTo>
                    <a:cubicBezTo>
                      <a:pt x="478" y="567"/>
                      <a:pt x="478" y="567"/>
                      <a:pt x="478" y="567"/>
                    </a:cubicBezTo>
                    <a:close/>
                    <a:moveTo>
                      <a:pt x="478" y="595"/>
                    </a:moveTo>
                    <a:cubicBezTo>
                      <a:pt x="478" y="601"/>
                      <a:pt x="478" y="601"/>
                      <a:pt x="478" y="601"/>
                    </a:cubicBezTo>
                    <a:cubicBezTo>
                      <a:pt x="477" y="601"/>
                      <a:pt x="476" y="601"/>
                      <a:pt x="475" y="602"/>
                    </a:cubicBezTo>
                    <a:cubicBezTo>
                      <a:pt x="475" y="596"/>
                      <a:pt x="475" y="596"/>
                      <a:pt x="475" y="596"/>
                    </a:cubicBezTo>
                    <a:cubicBezTo>
                      <a:pt x="476" y="596"/>
                      <a:pt x="477" y="596"/>
                      <a:pt x="478" y="595"/>
                    </a:cubicBezTo>
                    <a:close/>
                    <a:moveTo>
                      <a:pt x="478" y="609"/>
                    </a:moveTo>
                    <a:cubicBezTo>
                      <a:pt x="478" y="616"/>
                      <a:pt x="478" y="616"/>
                      <a:pt x="478" y="616"/>
                    </a:cubicBezTo>
                    <a:cubicBezTo>
                      <a:pt x="477" y="615"/>
                      <a:pt x="476" y="613"/>
                      <a:pt x="475" y="613"/>
                    </a:cubicBezTo>
                    <a:cubicBezTo>
                      <a:pt x="475" y="607"/>
                      <a:pt x="475" y="607"/>
                      <a:pt x="475" y="607"/>
                    </a:cubicBezTo>
                    <a:cubicBezTo>
                      <a:pt x="476" y="608"/>
                      <a:pt x="477" y="609"/>
                      <a:pt x="478" y="609"/>
                    </a:cubicBezTo>
                    <a:close/>
                    <a:moveTo>
                      <a:pt x="478" y="620"/>
                    </a:moveTo>
                    <a:cubicBezTo>
                      <a:pt x="478" y="626"/>
                      <a:pt x="478" y="626"/>
                      <a:pt x="478" y="626"/>
                    </a:cubicBezTo>
                    <a:cubicBezTo>
                      <a:pt x="477" y="626"/>
                      <a:pt x="476" y="626"/>
                      <a:pt x="475" y="626"/>
                    </a:cubicBezTo>
                    <a:cubicBezTo>
                      <a:pt x="475" y="620"/>
                      <a:pt x="475" y="620"/>
                      <a:pt x="475" y="620"/>
                    </a:cubicBezTo>
                    <a:cubicBezTo>
                      <a:pt x="478" y="620"/>
                      <a:pt x="478" y="620"/>
                      <a:pt x="478" y="620"/>
                    </a:cubicBezTo>
                    <a:close/>
                    <a:moveTo>
                      <a:pt x="478" y="740"/>
                    </a:moveTo>
                    <a:cubicBezTo>
                      <a:pt x="478" y="749"/>
                      <a:pt x="478" y="749"/>
                      <a:pt x="478" y="749"/>
                    </a:cubicBezTo>
                    <a:cubicBezTo>
                      <a:pt x="477" y="749"/>
                      <a:pt x="476" y="749"/>
                      <a:pt x="475" y="749"/>
                    </a:cubicBezTo>
                    <a:cubicBezTo>
                      <a:pt x="475" y="740"/>
                      <a:pt x="475" y="740"/>
                      <a:pt x="475" y="740"/>
                    </a:cubicBezTo>
                    <a:cubicBezTo>
                      <a:pt x="476" y="740"/>
                      <a:pt x="477" y="740"/>
                      <a:pt x="478" y="740"/>
                    </a:cubicBezTo>
                    <a:close/>
                    <a:moveTo>
                      <a:pt x="475" y="522"/>
                    </a:moveTo>
                    <a:cubicBezTo>
                      <a:pt x="475" y="514"/>
                      <a:pt x="475" y="514"/>
                      <a:pt x="475" y="514"/>
                    </a:cubicBezTo>
                    <a:cubicBezTo>
                      <a:pt x="476" y="516"/>
                      <a:pt x="476" y="519"/>
                      <a:pt x="477" y="522"/>
                    </a:cubicBezTo>
                    <a:cubicBezTo>
                      <a:pt x="476" y="522"/>
                      <a:pt x="476" y="522"/>
                      <a:pt x="475" y="522"/>
                    </a:cubicBezTo>
                    <a:close/>
                    <a:moveTo>
                      <a:pt x="471" y="7"/>
                    </a:moveTo>
                    <a:cubicBezTo>
                      <a:pt x="472" y="8"/>
                      <a:pt x="474" y="8"/>
                      <a:pt x="475" y="9"/>
                    </a:cubicBezTo>
                    <a:cubicBezTo>
                      <a:pt x="475" y="19"/>
                      <a:pt x="475" y="19"/>
                      <a:pt x="475" y="19"/>
                    </a:cubicBezTo>
                    <a:cubicBezTo>
                      <a:pt x="474" y="18"/>
                      <a:pt x="473" y="17"/>
                      <a:pt x="471" y="16"/>
                    </a:cubicBezTo>
                    <a:cubicBezTo>
                      <a:pt x="471" y="7"/>
                      <a:pt x="471" y="7"/>
                      <a:pt x="471" y="7"/>
                    </a:cubicBezTo>
                    <a:close/>
                    <a:moveTo>
                      <a:pt x="475" y="786"/>
                    </a:moveTo>
                    <a:cubicBezTo>
                      <a:pt x="474" y="786"/>
                      <a:pt x="472" y="786"/>
                      <a:pt x="471" y="787"/>
                    </a:cubicBezTo>
                    <a:cubicBezTo>
                      <a:pt x="471" y="779"/>
                      <a:pt x="471" y="779"/>
                      <a:pt x="471" y="779"/>
                    </a:cubicBezTo>
                    <a:cubicBezTo>
                      <a:pt x="472" y="778"/>
                      <a:pt x="472" y="778"/>
                      <a:pt x="473" y="778"/>
                    </a:cubicBezTo>
                    <a:cubicBezTo>
                      <a:pt x="471" y="776"/>
                      <a:pt x="471" y="776"/>
                      <a:pt x="471" y="776"/>
                    </a:cubicBezTo>
                    <a:cubicBezTo>
                      <a:pt x="471" y="764"/>
                      <a:pt x="471" y="764"/>
                      <a:pt x="471" y="764"/>
                    </a:cubicBezTo>
                    <a:cubicBezTo>
                      <a:pt x="472" y="765"/>
                      <a:pt x="474" y="767"/>
                      <a:pt x="475" y="768"/>
                    </a:cubicBezTo>
                    <a:cubicBezTo>
                      <a:pt x="475" y="786"/>
                      <a:pt x="475" y="786"/>
                      <a:pt x="475" y="786"/>
                    </a:cubicBezTo>
                    <a:close/>
                    <a:moveTo>
                      <a:pt x="475" y="47"/>
                    </a:moveTo>
                    <a:cubicBezTo>
                      <a:pt x="475" y="55"/>
                      <a:pt x="475" y="55"/>
                      <a:pt x="475" y="55"/>
                    </a:cubicBezTo>
                    <a:cubicBezTo>
                      <a:pt x="474" y="55"/>
                      <a:pt x="472" y="54"/>
                      <a:pt x="471" y="54"/>
                    </a:cubicBezTo>
                    <a:cubicBezTo>
                      <a:pt x="471" y="46"/>
                      <a:pt x="471" y="46"/>
                      <a:pt x="471" y="46"/>
                    </a:cubicBezTo>
                    <a:cubicBezTo>
                      <a:pt x="475" y="47"/>
                      <a:pt x="475" y="47"/>
                      <a:pt x="475" y="47"/>
                    </a:cubicBezTo>
                    <a:close/>
                    <a:moveTo>
                      <a:pt x="475" y="79"/>
                    </a:moveTo>
                    <a:cubicBezTo>
                      <a:pt x="475" y="101"/>
                      <a:pt x="475" y="101"/>
                      <a:pt x="475" y="101"/>
                    </a:cubicBezTo>
                    <a:cubicBezTo>
                      <a:pt x="474" y="101"/>
                      <a:pt x="474" y="101"/>
                      <a:pt x="472" y="101"/>
                    </a:cubicBezTo>
                    <a:cubicBezTo>
                      <a:pt x="472" y="103"/>
                      <a:pt x="472" y="104"/>
                      <a:pt x="471" y="105"/>
                    </a:cubicBezTo>
                    <a:cubicBezTo>
                      <a:pt x="471" y="78"/>
                      <a:pt x="471" y="78"/>
                      <a:pt x="471" y="78"/>
                    </a:cubicBezTo>
                    <a:cubicBezTo>
                      <a:pt x="472" y="79"/>
                      <a:pt x="474" y="79"/>
                      <a:pt x="475" y="79"/>
                    </a:cubicBezTo>
                    <a:close/>
                    <a:moveTo>
                      <a:pt x="475" y="107"/>
                    </a:moveTo>
                    <a:cubicBezTo>
                      <a:pt x="475" y="111"/>
                      <a:pt x="475" y="111"/>
                      <a:pt x="475" y="111"/>
                    </a:cubicBezTo>
                    <a:cubicBezTo>
                      <a:pt x="475" y="110"/>
                      <a:pt x="475" y="109"/>
                      <a:pt x="475" y="107"/>
                    </a:cubicBezTo>
                    <a:cubicBezTo>
                      <a:pt x="475" y="107"/>
                      <a:pt x="475" y="107"/>
                      <a:pt x="475" y="107"/>
                    </a:cubicBezTo>
                    <a:close/>
                    <a:moveTo>
                      <a:pt x="475" y="117"/>
                    </a:moveTo>
                    <a:cubicBezTo>
                      <a:pt x="475" y="135"/>
                      <a:pt x="475" y="135"/>
                      <a:pt x="475" y="135"/>
                    </a:cubicBezTo>
                    <a:cubicBezTo>
                      <a:pt x="474" y="134"/>
                      <a:pt x="472" y="133"/>
                      <a:pt x="471" y="133"/>
                    </a:cubicBezTo>
                    <a:cubicBezTo>
                      <a:pt x="471" y="118"/>
                      <a:pt x="471" y="118"/>
                      <a:pt x="471" y="118"/>
                    </a:cubicBezTo>
                    <a:cubicBezTo>
                      <a:pt x="472" y="118"/>
                      <a:pt x="474" y="117"/>
                      <a:pt x="475" y="117"/>
                    </a:cubicBezTo>
                    <a:close/>
                    <a:moveTo>
                      <a:pt x="475" y="137"/>
                    </a:moveTo>
                    <a:cubicBezTo>
                      <a:pt x="475" y="147"/>
                      <a:pt x="475" y="147"/>
                      <a:pt x="475" y="147"/>
                    </a:cubicBezTo>
                    <a:cubicBezTo>
                      <a:pt x="474" y="147"/>
                      <a:pt x="472" y="147"/>
                      <a:pt x="471" y="147"/>
                    </a:cubicBezTo>
                    <a:cubicBezTo>
                      <a:pt x="471" y="136"/>
                      <a:pt x="471" y="136"/>
                      <a:pt x="471" y="136"/>
                    </a:cubicBezTo>
                    <a:cubicBezTo>
                      <a:pt x="472" y="136"/>
                      <a:pt x="474" y="137"/>
                      <a:pt x="475" y="137"/>
                    </a:cubicBezTo>
                    <a:close/>
                    <a:moveTo>
                      <a:pt x="475" y="178"/>
                    </a:moveTo>
                    <a:cubicBezTo>
                      <a:pt x="475" y="183"/>
                      <a:pt x="475" y="183"/>
                      <a:pt x="475" y="183"/>
                    </a:cubicBezTo>
                    <a:cubicBezTo>
                      <a:pt x="474" y="183"/>
                      <a:pt x="473" y="182"/>
                      <a:pt x="472" y="182"/>
                    </a:cubicBezTo>
                    <a:cubicBezTo>
                      <a:pt x="473" y="189"/>
                      <a:pt x="473" y="194"/>
                      <a:pt x="475" y="198"/>
                    </a:cubicBezTo>
                    <a:cubicBezTo>
                      <a:pt x="475" y="207"/>
                      <a:pt x="475" y="207"/>
                      <a:pt x="475" y="207"/>
                    </a:cubicBezTo>
                    <a:cubicBezTo>
                      <a:pt x="474" y="207"/>
                      <a:pt x="472" y="206"/>
                      <a:pt x="471" y="205"/>
                    </a:cubicBezTo>
                    <a:cubicBezTo>
                      <a:pt x="471" y="177"/>
                      <a:pt x="471" y="177"/>
                      <a:pt x="471" y="177"/>
                    </a:cubicBezTo>
                    <a:cubicBezTo>
                      <a:pt x="472" y="177"/>
                      <a:pt x="474" y="178"/>
                      <a:pt x="475" y="178"/>
                    </a:cubicBezTo>
                    <a:close/>
                    <a:moveTo>
                      <a:pt x="475" y="231"/>
                    </a:moveTo>
                    <a:cubicBezTo>
                      <a:pt x="475" y="243"/>
                      <a:pt x="475" y="243"/>
                      <a:pt x="475" y="243"/>
                    </a:cubicBezTo>
                    <a:cubicBezTo>
                      <a:pt x="475" y="243"/>
                      <a:pt x="475" y="243"/>
                      <a:pt x="475" y="243"/>
                    </a:cubicBezTo>
                    <a:cubicBezTo>
                      <a:pt x="475" y="242"/>
                      <a:pt x="475" y="241"/>
                      <a:pt x="475" y="241"/>
                    </a:cubicBezTo>
                    <a:cubicBezTo>
                      <a:pt x="474" y="240"/>
                      <a:pt x="472" y="239"/>
                      <a:pt x="471" y="238"/>
                    </a:cubicBezTo>
                    <a:cubicBezTo>
                      <a:pt x="471" y="229"/>
                      <a:pt x="471" y="229"/>
                      <a:pt x="471" y="229"/>
                    </a:cubicBezTo>
                    <a:cubicBezTo>
                      <a:pt x="471" y="229"/>
                      <a:pt x="472" y="230"/>
                      <a:pt x="472" y="230"/>
                    </a:cubicBezTo>
                    <a:cubicBezTo>
                      <a:pt x="473" y="230"/>
                      <a:pt x="474" y="231"/>
                      <a:pt x="475" y="231"/>
                    </a:cubicBezTo>
                    <a:close/>
                    <a:moveTo>
                      <a:pt x="475" y="250"/>
                    </a:moveTo>
                    <a:cubicBezTo>
                      <a:pt x="475" y="260"/>
                      <a:pt x="475" y="260"/>
                      <a:pt x="475" y="260"/>
                    </a:cubicBezTo>
                    <a:cubicBezTo>
                      <a:pt x="474" y="260"/>
                      <a:pt x="472" y="259"/>
                      <a:pt x="471" y="259"/>
                    </a:cubicBezTo>
                    <a:cubicBezTo>
                      <a:pt x="471" y="249"/>
                      <a:pt x="471" y="249"/>
                      <a:pt x="471" y="249"/>
                    </a:cubicBezTo>
                    <a:cubicBezTo>
                      <a:pt x="475" y="250"/>
                      <a:pt x="475" y="250"/>
                      <a:pt x="475" y="250"/>
                    </a:cubicBezTo>
                    <a:close/>
                    <a:moveTo>
                      <a:pt x="475" y="267"/>
                    </a:moveTo>
                    <a:cubicBezTo>
                      <a:pt x="475" y="287"/>
                      <a:pt x="475" y="287"/>
                      <a:pt x="475" y="287"/>
                    </a:cubicBezTo>
                    <a:cubicBezTo>
                      <a:pt x="474" y="289"/>
                      <a:pt x="472" y="290"/>
                      <a:pt x="471" y="291"/>
                    </a:cubicBezTo>
                    <a:cubicBezTo>
                      <a:pt x="471" y="280"/>
                      <a:pt x="471" y="280"/>
                      <a:pt x="471" y="280"/>
                    </a:cubicBezTo>
                    <a:cubicBezTo>
                      <a:pt x="471" y="280"/>
                      <a:pt x="471" y="280"/>
                      <a:pt x="471" y="280"/>
                    </a:cubicBezTo>
                    <a:cubicBezTo>
                      <a:pt x="471" y="280"/>
                      <a:pt x="471" y="280"/>
                      <a:pt x="471" y="280"/>
                    </a:cubicBezTo>
                    <a:cubicBezTo>
                      <a:pt x="471" y="267"/>
                      <a:pt x="471" y="267"/>
                      <a:pt x="471" y="267"/>
                    </a:cubicBezTo>
                    <a:cubicBezTo>
                      <a:pt x="472" y="267"/>
                      <a:pt x="472" y="267"/>
                      <a:pt x="472" y="267"/>
                    </a:cubicBezTo>
                    <a:cubicBezTo>
                      <a:pt x="473" y="267"/>
                      <a:pt x="474" y="267"/>
                      <a:pt x="475" y="267"/>
                    </a:cubicBezTo>
                    <a:close/>
                    <a:moveTo>
                      <a:pt x="475" y="307"/>
                    </a:moveTo>
                    <a:cubicBezTo>
                      <a:pt x="475" y="310"/>
                      <a:pt x="475" y="310"/>
                      <a:pt x="475" y="310"/>
                    </a:cubicBezTo>
                    <a:cubicBezTo>
                      <a:pt x="474" y="311"/>
                      <a:pt x="474" y="312"/>
                      <a:pt x="473" y="312"/>
                    </a:cubicBezTo>
                    <a:cubicBezTo>
                      <a:pt x="473" y="313"/>
                      <a:pt x="473" y="314"/>
                      <a:pt x="473" y="315"/>
                    </a:cubicBezTo>
                    <a:cubicBezTo>
                      <a:pt x="475" y="316"/>
                      <a:pt x="475" y="316"/>
                      <a:pt x="475" y="316"/>
                    </a:cubicBezTo>
                    <a:cubicBezTo>
                      <a:pt x="475" y="321"/>
                      <a:pt x="475" y="321"/>
                      <a:pt x="475" y="321"/>
                    </a:cubicBezTo>
                    <a:cubicBezTo>
                      <a:pt x="474" y="320"/>
                      <a:pt x="473" y="319"/>
                      <a:pt x="471" y="319"/>
                    </a:cubicBezTo>
                    <a:cubicBezTo>
                      <a:pt x="471" y="310"/>
                      <a:pt x="471" y="310"/>
                      <a:pt x="471" y="310"/>
                    </a:cubicBezTo>
                    <a:cubicBezTo>
                      <a:pt x="472" y="308"/>
                      <a:pt x="474" y="308"/>
                      <a:pt x="475" y="307"/>
                    </a:cubicBezTo>
                    <a:close/>
                    <a:moveTo>
                      <a:pt x="475" y="328"/>
                    </a:moveTo>
                    <a:cubicBezTo>
                      <a:pt x="475" y="333"/>
                      <a:pt x="475" y="333"/>
                      <a:pt x="475" y="333"/>
                    </a:cubicBezTo>
                    <a:cubicBezTo>
                      <a:pt x="475" y="332"/>
                      <a:pt x="474" y="331"/>
                      <a:pt x="473" y="330"/>
                    </a:cubicBezTo>
                    <a:cubicBezTo>
                      <a:pt x="472" y="332"/>
                      <a:pt x="472" y="335"/>
                      <a:pt x="471" y="337"/>
                    </a:cubicBezTo>
                    <a:cubicBezTo>
                      <a:pt x="471" y="323"/>
                      <a:pt x="471" y="323"/>
                      <a:pt x="471" y="323"/>
                    </a:cubicBezTo>
                    <a:cubicBezTo>
                      <a:pt x="472" y="325"/>
                      <a:pt x="474" y="326"/>
                      <a:pt x="475" y="328"/>
                    </a:cubicBezTo>
                    <a:close/>
                    <a:moveTo>
                      <a:pt x="475" y="344"/>
                    </a:moveTo>
                    <a:cubicBezTo>
                      <a:pt x="475" y="357"/>
                      <a:pt x="475" y="357"/>
                      <a:pt x="475" y="357"/>
                    </a:cubicBezTo>
                    <a:cubicBezTo>
                      <a:pt x="474" y="355"/>
                      <a:pt x="473" y="353"/>
                      <a:pt x="471" y="351"/>
                    </a:cubicBezTo>
                    <a:cubicBezTo>
                      <a:pt x="471" y="344"/>
                      <a:pt x="471" y="344"/>
                      <a:pt x="471" y="344"/>
                    </a:cubicBezTo>
                    <a:cubicBezTo>
                      <a:pt x="471" y="345"/>
                      <a:pt x="472" y="346"/>
                      <a:pt x="472" y="347"/>
                    </a:cubicBezTo>
                    <a:cubicBezTo>
                      <a:pt x="474" y="347"/>
                      <a:pt x="475" y="346"/>
                      <a:pt x="475" y="344"/>
                    </a:cubicBezTo>
                    <a:close/>
                    <a:moveTo>
                      <a:pt x="475" y="447"/>
                    </a:moveTo>
                    <a:cubicBezTo>
                      <a:pt x="475" y="454"/>
                      <a:pt x="475" y="454"/>
                      <a:pt x="475" y="454"/>
                    </a:cubicBezTo>
                    <a:cubicBezTo>
                      <a:pt x="474" y="455"/>
                      <a:pt x="473" y="456"/>
                      <a:pt x="472" y="458"/>
                    </a:cubicBezTo>
                    <a:cubicBezTo>
                      <a:pt x="473" y="459"/>
                      <a:pt x="474" y="459"/>
                      <a:pt x="475" y="459"/>
                    </a:cubicBezTo>
                    <a:cubicBezTo>
                      <a:pt x="475" y="459"/>
                      <a:pt x="475" y="459"/>
                      <a:pt x="475" y="459"/>
                    </a:cubicBezTo>
                    <a:cubicBezTo>
                      <a:pt x="475" y="463"/>
                      <a:pt x="475" y="463"/>
                      <a:pt x="475" y="463"/>
                    </a:cubicBezTo>
                    <a:cubicBezTo>
                      <a:pt x="474" y="463"/>
                      <a:pt x="472" y="463"/>
                      <a:pt x="471" y="463"/>
                    </a:cubicBezTo>
                    <a:cubicBezTo>
                      <a:pt x="471" y="453"/>
                      <a:pt x="471" y="453"/>
                      <a:pt x="471" y="453"/>
                    </a:cubicBezTo>
                    <a:cubicBezTo>
                      <a:pt x="472" y="452"/>
                      <a:pt x="473" y="451"/>
                      <a:pt x="474" y="450"/>
                    </a:cubicBezTo>
                    <a:cubicBezTo>
                      <a:pt x="474" y="449"/>
                      <a:pt x="475" y="448"/>
                      <a:pt x="475" y="447"/>
                    </a:cubicBezTo>
                    <a:close/>
                    <a:moveTo>
                      <a:pt x="475" y="469"/>
                    </a:moveTo>
                    <a:cubicBezTo>
                      <a:pt x="475" y="476"/>
                      <a:pt x="475" y="476"/>
                      <a:pt x="475" y="476"/>
                    </a:cubicBezTo>
                    <a:cubicBezTo>
                      <a:pt x="474" y="477"/>
                      <a:pt x="472" y="478"/>
                      <a:pt x="471" y="480"/>
                    </a:cubicBezTo>
                    <a:cubicBezTo>
                      <a:pt x="471" y="476"/>
                      <a:pt x="471" y="476"/>
                      <a:pt x="471" y="476"/>
                    </a:cubicBezTo>
                    <a:cubicBezTo>
                      <a:pt x="472" y="476"/>
                      <a:pt x="472" y="475"/>
                      <a:pt x="474" y="474"/>
                    </a:cubicBezTo>
                    <a:cubicBezTo>
                      <a:pt x="473" y="474"/>
                      <a:pt x="472" y="474"/>
                      <a:pt x="471" y="474"/>
                    </a:cubicBezTo>
                    <a:cubicBezTo>
                      <a:pt x="471" y="470"/>
                      <a:pt x="471" y="470"/>
                      <a:pt x="471" y="470"/>
                    </a:cubicBezTo>
                    <a:cubicBezTo>
                      <a:pt x="471" y="470"/>
                      <a:pt x="471" y="470"/>
                      <a:pt x="471" y="470"/>
                    </a:cubicBezTo>
                    <a:cubicBezTo>
                      <a:pt x="473" y="469"/>
                      <a:pt x="474" y="469"/>
                      <a:pt x="475" y="469"/>
                    </a:cubicBezTo>
                    <a:close/>
                    <a:moveTo>
                      <a:pt x="475" y="485"/>
                    </a:moveTo>
                    <a:cubicBezTo>
                      <a:pt x="475" y="498"/>
                      <a:pt x="475" y="498"/>
                      <a:pt x="475" y="498"/>
                    </a:cubicBezTo>
                    <a:cubicBezTo>
                      <a:pt x="471" y="494"/>
                      <a:pt x="471" y="494"/>
                      <a:pt x="471" y="494"/>
                    </a:cubicBezTo>
                    <a:cubicBezTo>
                      <a:pt x="471" y="490"/>
                      <a:pt x="471" y="490"/>
                      <a:pt x="471" y="490"/>
                    </a:cubicBezTo>
                    <a:cubicBezTo>
                      <a:pt x="471" y="490"/>
                      <a:pt x="471" y="490"/>
                      <a:pt x="471" y="490"/>
                    </a:cubicBezTo>
                    <a:cubicBezTo>
                      <a:pt x="473" y="488"/>
                      <a:pt x="474" y="486"/>
                      <a:pt x="475" y="485"/>
                    </a:cubicBezTo>
                    <a:close/>
                    <a:moveTo>
                      <a:pt x="475" y="514"/>
                    </a:moveTo>
                    <a:cubicBezTo>
                      <a:pt x="475" y="522"/>
                      <a:pt x="475" y="522"/>
                      <a:pt x="475" y="522"/>
                    </a:cubicBezTo>
                    <a:cubicBezTo>
                      <a:pt x="475" y="522"/>
                      <a:pt x="474" y="522"/>
                      <a:pt x="474" y="523"/>
                    </a:cubicBezTo>
                    <a:cubicBezTo>
                      <a:pt x="472" y="522"/>
                      <a:pt x="472" y="521"/>
                      <a:pt x="471" y="520"/>
                    </a:cubicBezTo>
                    <a:cubicBezTo>
                      <a:pt x="471" y="507"/>
                      <a:pt x="471" y="507"/>
                      <a:pt x="471" y="507"/>
                    </a:cubicBezTo>
                    <a:cubicBezTo>
                      <a:pt x="474" y="507"/>
                      <a:pt x="474" y="507"/>
                      <a:pt x="474" y="507"/>
                    </a:cubicBezTo>
                    <a:cubicBezTo>
                      <a:pt x="474" y="510"/>
                      <a:pt x="475" y="512"/>
                      <a:pt x="475" y="514"/>
                    </a:cubicBezTo>
                    <a:close/>
                    <a:moveTo>
                      <a:pt x="475" y="526"/>
                    </a:moveTo>
                    <a:cubicBezTo>
                      <a:pt x="475" y="545"/>
                      <a:pt x="475" y="545"/>
                      <a:pt x="475" y="545"/>
                    </a:cubicBezTo>
                    <a:cubicBezTo>
                      <a:pt x="474" y="546"/>
                      <a:pt x="473" y="546"/>
                      <a:pt x="471" y="547"/>
                    </a:cubicBezTo>
                    <a:cubicBezTo>
                      <a:pt x="471" y="540"/>
                      <a:pt x="471" y="540"/>
                      <a:pt x="471" y="540"/>
                    </a:cubicBezTo>
                    <a:cubicBezTo>
                      <a:pt x="475" y="538"/>
                      <a:pt x="475" y="538"/>
                      <a:pt x="475" y="538"/>
                    </a:cubicBezTo>
                    <a:cubicBezTo>
                      <a:pt x="474" y="537"/>
                      <a:pt x="474" y="536"/>
                      <a:pt x="474" y="535"/>
                    </a:cubicBezTo>
                    <a:cubicBezTo>
                      <a:pt x="473" y="535"/>
                      <a:pt x="472" y="535"/>
                      <a:pt x="471" y="535"/>
                    </a:cubicBezTo>
                    <a:cubicBezTo>
                      <a:pt x="471" y="526"/>
                      <a:pt x="471" y="526"/>
                      <a:pt x="471" y="526"/>
                    </a:cubicBezTo>
                    <a:cubicBezTo>
                      <a:pt x="472" y="526"/>
                      <a:pt x="474" y="526"/>
                      <a:pt x="475" y="526"/>
                    </a:cubicBezTo>
                    <a:close/>
                    <a:moveTo>
                      <a:pt x="475" y="552"/>
                    </a:moveTo>
                    <a:cubicBezTo>
                      <a:pt x="475" y="562"/>
                      <a:pt x="475" y="562"/>
                      <a:pt x="475" y="562"/>
                    </a:cubicBezTo>
                    <a:cubicBezTo>
                      <a:pt x="474" y="563"/>
                      <a:pt x="472" y="564"/>
                      <a:pt x="471" y="565"/>
                    </a:cubicBezTo>
                    <a:cubicBezTo>
                      <a:pt x="471" y="554"/>
                      <a:pt x="471" y="554"/>
                      <a:pt x="471" y="554"/>
                    </a:cubicBezTo>
                    <a:cubicBezTo>
                      <a:pt x="472" y="554"/>
                      <a:pt x="474" y="553"/>
                      <a:pt x="475" y="552"/>
                    </a:cubicBezTo>
                    <a:close/>
                    <a:moveTo>
                      <a:pt x="475" y="569"/>
                    </a:moveTo>
                    <a:cubicBezTo>
                      <a:pt x="475" y="584"/>
                      <a:pt x="475" y="584"/>
                      <a:pt x="475" y="584"/>
                    </a:cubicBezTo>
                    <a:cubicBezTo>
                      <a:pt x="474" y="584"/>
                      <a:pt x="473" y="584"/>
                      <a:pt x="472" y="583"/>
                    </a:cubicBezTo>
                    <a:cubicBezTo>
                      <a:pt x="471" y="584"/>
                      <a:pt x="471" y="584"/>
                      <a:pt x="471" y="584"/>
                    </a:cubicBezTo>
                    <a:cubicBezTo>
                      <a:pt x="471" y="571"/>
                      <a:pt x="471" y="571"/>
                      <a:pt x="471" y="571"/>
                    </a:cubicBezTo>
                    <a:cubicBezTo>
                      <a:pt x="472" y="570"/>
                      <a:pt x="474" y="570"/>
                      <a:pt x="475" y="569"/>
                    </a:cubicBezTo>
                    <a:close/>
                    <a:moveTo>
                      <a:pt x="475" y="596"/>
                    </a:moveTo>
                    <a:cubicBezTo>
                      <a:pt x="475" y="602"/>
                      <a:pt x="475" y="602"/>
                      <a:pt x="475" y="602"/>
                    </a:cubicBezTo>
                    <a:cubicBezTo>
                      <a:pt x="474" y="602"/>
                      <a:pt x="473" y="603"/>
                      <a:pt x="471" y="603"/>
                    </a:cubicBezTo>
                    <a:cubicBezTo>
                      <a:pt x="473" y="605"/>
                      <a:pt x="474" y="606"/>
                      <a:pt x="475" y="607"/>
                    </a:cubicBezTo>
                    <a:cubicBezTo>
                      <a:pt x="475" y="613"/>
                      <a:pt x="475" y="613"/>
                      <a:pt x="475" y="613"/>
                    </a:cubicBezTo>
                    <a:cubicBezTo>
                      <a:pt x="474" y="611"/>
                      <a:pt x="473" y="610"/>
                      <a:pt x="471" y="609"/>
                    </a:cubicBezTo>
                    <a:cubicBezTo>
                      <a:pt x="471" y="598"/>
                      <a:pt x="471" y="598"/>
                      <a:pt x="471" y="598"/>
                    </a:cubicBezTo>
                    <a:cubicBezTo>
                      <a:pt x="472" y="597"/>
                      <a:pt x="473" y="597"/>
                      <a:pt x="474" y="596"/>
                    </a:cubicBezTo>
                    <a:cubicBezTo>
                      <a:pt x="474" y="596"/>
                      <a:pt x="475" y="596"/>
                      <a:pt x="475" y="596"/>
                    </a:cubicBezTo>
                    <a:close/>
                    <a:moveTo>
                      <a:pt x="475" y="620"/>
                    </a:moveTo>
                    <a:cubicBezTo>
                      <a:pt x="475" y="626"/>
                      <a:pt x="475" y="626"/>
                      <a:pt x="475" y="626"/>
                    </a:cubicBezTo>
                    <a:cubicBezTo>
                      <a:pt x="474" y="627"/>
                      <a:pt x="472" y="627"/>
                      <a:pt x="471" y="628"/>
                    </a:cubicBezTo>
                    <a:cubicBezTo>
                      <a:pt x="471" y="621"/>
                      <a:pt x="471" y="621"/>
                      <a:pt x="471" y="621"/>
                    </a:cubicBezTo>
                    <a:cubicBezTo>
                      <a:pt x="472" y="621"/>
                      <a:pt x="474" y="620"/>
                      <a:pt x="475" y="620"/>
                    </a:cubicBezTo>
                    <a:close/>
                    <a:moveTo>
                      <a:pt x="475" y="740"/>
                    </a:moveTo>
                    <a:cubicBezTo>
                      <a:pt x="475" y="749"/>
                      <a:pt x="475" y="749"/>
                      <a:pt x="475" y="749"/>
                    </a:cubicBezTo>
                    <a:cubicBezTo>
                      <a:pt x="474" y="749"/>
                      <a:pt x="473" y="749"/>
                      <a:pt x="471" y="749"/>
                    </a:cubicBezTo>
                    <a:cubicBezTo>
                      <a:pt x="471" y="741"/>
                      <a:pt x="471" y="741"/>
                      <a:pt x="471" y="741"/>
                    </a:cubicBezTo>
                    <a:cubicBezTo>
                      <a:pt x="472" y="741"/>
                      <a:pt x="474" y="741"/>
                      <a:pt x="475" y="740"/>
                    </a:cubicBezTo>
                    <a:close/>
                    <a:moveTo>
                      <a:pt x="468" y="7"/>
                    </a:moveTo>
                    <a:cubicBezTo>
                      <a:pt x="469" y="7"/>
                      <a:pt x="470" y="7"/>
                      <a:pt x="471" y="7"/>
                    </a:cubicBezTo>
                    <a:cubicBezTo>
                      <a:pt x="471" y="16"/>
                      <a:pt x="471" y="16"/>
                      <a:pt x="471" y="16"/>
                    </a:cubicBezTo>
                    <a:cubicBezTo>
                      <a:pt x="470" y="16"/>
                      <a:pt x="469" y="16"/>
                      <a:pt x="468" y="15"/>
                    </a:cubicBezTo>
                    <a:cubicBezTo>
                      <a:pt x="468" y="7"/>
                      <a:pt x="468" y="7"/>
                      <a:pt x="468" y="7"/>
                    </a:cubicBezTo>
                    <a:close/>
                    <a:moveTo>
                      <a:pt x="471" y="787"/>
                    </a:moveTo>
                    <a:cubicBezTo>
                      <a:pt x="470" y="787"/>
                      <a:pt x="469" y="787"/>
                      <a:pt x="468" y="787"/>
                    </a:cubicBezTo>
                    <a:cubicBezTo>
                      <a:pt x="468" y="780"/>
                      <a:pt x="468" y="780"/>
                      <a:pt x="468" y="780"/>
                    </a:cubicBezTo>
                    <a:cubicBezTo>
                      <a:pt x="469" y="779"/>
                      <a:pt x="470" y="779"/>
                      <a:pt x="471" y="779"/>
                    </a:cubicBezTo>
                    <a:cubicBezTo>
                      <a:pt x="471" y="787"/>
                      <a:pt x="471" y="787"/>
                      <a:pt x="471" y="787"/>
                    </a:cubicBezTo>
                    <a:close/>
                    <a:moveTo>
                      <a:pt x="471" y="46"/>
                    </a:moveTo>
                    <a:cubicBezTo>
                      <a:pt x="471" y="54"/>
                      <a:pt x="471" y="54"/>
                      <a:pt x="471" y="54"/>
                    </a:cubicBezTo>
                    <a:cubicBezTo>
                      <a:pt x="470" y="53"/>
                      <a:pt x="469" y="53"/>
                      <a:pt x="468" y="52"/>
                    </a:cubicBezTo>
                    <a:cubicBezTo>
                      <a:pt x="468" y="43"/>
                      <a:pt x="468" y="43"/>
                      <a:pt x="468" y="43"/>
                    </a:cubicBezTo>
                    <a:cubicBezTo>
                      <a:pt x="469" y="45"/>
                      <a:pt x="469" y="45"/>
                      <a:pt x="469" y="45"/>
                    </a:cubicBezTo>
                    <a:cubicBezTo>
                      <a:pt x="471" y="46"/>
                      <a:pt x="471" y="46"/>
                      <a:pt x="471" y="46"/>
                    </a:cubicBezTo>
                    <a:close/>
                    <a:moveTo>
                      <a:pt x="471" y="78"/>
                    </a:moveTo>
                    <a:cubicBezTo>
                      <a:pt x="471" y="105"/>
                      <a:pt x="471" y="105"/>
                      <a:pt x="471" y="105"/>
                    </a:cubicBezTo>
                    <a:cubicBezTo>
                      <a:pt x="469" y="109"/>
                      <a:pt x="468" y="113"/>
                      <a:pt x="469" y="118"/>
                    </a:cubicBezTo>
                    <a:cubicBezTo>
                      <a:pt x="471" y="118"/>
                      <a:pt x="471" y="118"/>
                      <a:pt x="471" y="118"/>
                    </a:cubicBezTo>
                    <a:cubicBezTo>
                      <a:pt x="471" y="133"/>
                      <a:pt x="471" y="133"/>
                      <a:pt x="471" y="133"/>
                    </a:cubicBezTo>
                    <a:cubicBezTo>
                      <a:pt x="470" y="132"/>
                      <a:pt x="469" y="132"/>
                      <a:pt x="468" y="131"/>
                    </a:cubicBezTo>
                    <a:cubicBezTo>
                      <a:pt x="468" y="77"/>
                      <a:pt x="468" y="77"/>
                      <a:pt x="468" y="77"/>
                    </a:cubicBezTo>
                    <a:cubicBezTo>
                      <a:pt x="469" y="78"/>
                      <a:pt x="470" y="78"/>
                      <a:pt x="471" y="78"/>
                    </a:cubicBezTo>
                    <a:close/>
                    <a:moveTo>
                      <a:pt x="471" y="136"/>
                    </a:moveTo>
                    <a:cubicBezTo>
                      <a:pt x="471" y="147"/>
                      <a:pt x="471" y="147"/>
                      <a:pt x="471" y="147"/>
                    </a:cubicBezTo>
                    <a:cubicBezTo>
                      <a:pt x="470" y="146"/>
                      <a:pt x="469" y="146"/>
                      <a:pt x="468" y="146"/>
                    </a:cubicBezTo>
                    <a:cubicBezTo>
                      <a:pt x="468" y="134"/>
                      <a:pt x="468" y="134"/>
                      <a:pt x="468" y="134"/>
                    </a:cubicBezTo>
                    <a:cubicBezTo>
                      <a:pt x="469" y="135"/>
                      <a:pt x="470" y="135"/>
                      <a:pt x="471" y="136"/>
                    </a:cubicBezTo>
                    <a:close/>
                    <a:moveTo>
                      <a:pt x="471" y="177"/>
                    </a:moveTo>
                    <a:cubicBezTo>
                      <a:pt x="471" y="205"/>
                      <a:pt x="471" y="205"/>
                      <a:pt x="471" y="205"/>
                    </a:cubicBezTo>
                    <a:cubicBezTo>
                      <a:pt x="470" y="205"/>
                      <a:pt x="469" y="204"/>
                      <a:pt x="468" y="204"/>
                    </a:cubicBezTo>
                    <a:cubicBezTo>
                      <a:pt x="468" y="199"/>
                      <a:pt x="468" y="199"/>
                      <a:pt x="468" y="199"/>
                    </a:cubicBezTo>
                    <a:cubicBezTo>
                      <a:pt x="469" y="199"/>
                      <a:pt x="469" y="199"/>
                      <a:pt x="469" y="199"/>
                    </a:cubicBezTo>
                    <a:cubicBezTo>
                      <a:pt x="468" y="198"/>
                      <a:pt x="468" y="196"/>
                      <a:pt x="468" y="195"/>
                    </a:cubicBezTo>
                    <a:cubicBezTo>
                      <a:pt x="468" y="176"/>
                      <a:pt x="468" y="176"/>
                      <a:pt x="468" y="176"/>
                    </a:cubicBezTo>
                    <a:cubicBezTo>
                      <a:pt x="469" y="176"/>
                      <a:pt x="470" y="177"/>
                      <a:pt x="471" y="177"/>
                    </a:cubicBezTo>
                    <a:close/>
                    <a:moveTo>
                      <a:pt x="471" y="229"/>
                    </a:moveTo>
                    <a:cubicBezTo>
                      <a:pt x="471" y="238"/>
                      <a:pt x="471" y="238"/>
                      <a:pt x="471" y="238"/>
                    </a:cubicBezTo>
                    <a:cubicBezTo>
                      <a:pt x="470" y="238"/>
                      <a:pt x="469" y="238"/>
                      <a:pt x="468" y="237"/>
                    </a:cubicBezTo>
                    <a:cubicBezTo>
                      <a:pt x="468" y="218"/>
                      <a:pt x="468" y="218"/>
                      <a:pt x="468" y="218"/>
                    </a:cubicBezTo>
                    <a:cubicBezTo>
                      <a:pt x="469" y="217"/>
                      <a:pt x="469" y="217"/>
                      <a:pt x="470" y="217"/>
                    </a:cubicBezTo>
                    <a:cubicBezTo>
                      <a:pt x="470" y="222"/>
                      <a:pt x="469" y="225"/>
                      <a:pt x="471" y="229"/>
                    </a:cubicBezTo>
                    <a:close/>
                    <a:moveTo>
                      <a:pt x="471" y="249"/>
                    </a:moveTo>
                    <a:cubicBezTo>
                      <a:pt x="471" y="259"/>
                      <a:pt x="471" y="259"/>
                      <a:pt x="471" y="259"/>
                    </a:cubicBezTo>
                    <a:cubicBezTo>
                      <a:pt x="470" y="259"/>
                      <a:pt x="469" y="258"/>
                      <a:pt x="468" y="258"/>
                    </a:cubicBezTo>
                    <a:cubicBezTo>
                      <a:pt x="468" y="248"/>
                      <a:pt x="468" y="248"/>
                      <a:pt x="468" y="248"/>
                    </a:cubicBezTo>
                    <a:cubicBezTo>
                      <a:pt x="469" y="248"/>
                      <a:pt x="469" y="249"/>
                      <a:pt x="470" y="249"/>
                    </a:cubicBezTo>
                    <a:cubicBezTo>
                      <a:pt x="471" y="249"/>
                      <a:pt x="471" y="249"/>
                      <a:pt x="471" y="249"/>
                    </a:cubicBezTo>
                    <a:close/>
                    <a:moveTo>
                      <a:pt x="471" y="267"/>
                    </a:moveTo>
                    <a:cubicBezTo>
                      <a:pt x="471" y="280"/>
                      <a:pt x="471" y="280"/>
                      <a:pt x="471" y="280"/>
                    </a:cubicBezTo>
                    <a:cubicBezTo>
                      <a:pt x="471" y="278"/>
                      <a:pt x="470" y="275"/>
                      <a:pt x="470" y="273"/>
                    </a:cubicBezTo>
                    <a:cubicBezTo>
                      <a:pt x="469" y="273"/>
                      <a:pt x="469" y="273"/>
                      <a:pt x="468" y="273"/>
                    </a:cubicBezTo>
                    <a:cubicBezTo>
                      <a:pt x="468" y="266"/>
                      <a:pt x="468" y="266"/>
                      <a:pt x="468" y="266"/>
                    </a:cubicBezTo>
                    <a:cubicBezTo>
                      <a:pt x="469" y="266"/>
                      <a:pt x="470" y="266"/>
                      <a:pt x="471" y="267"/>
                    </a:cubicBezTo>
                    <a:close/>
                    <a:moveTo>
                      <a:pt x="471" y="280"/>
                    </a:moveTo>
                    <a:cubicBezTo>
                      <a:pt x="471" y="291"/>
                      <a:pt x="471" y="291"/>
                      <a:pt x="471" y="291"/>
                    </a:cubicBezTo>
                    <a:cubicBezTo>
                      <a:pt x="470" y="291"/>
                      <a:pt x="469" y="292"/>
                      <a:pt x="468" y="293"/>
                    </a:cubicBezTo>
                    <a:cubicBezTo>
                      <a:pt x="468" y="283"/>
                      <a:pt x="468" y="283"/>
                      <a:pt x="468" y="283"/>
                    </a:cubicBezTo>
                    <a:cubicBezTo>
                      <a:pt x="468" y="282"/>
                      <a:pt x="469" y="281"/>
                      <a:pt x="469" y="280"/>
                    </a:cubicBezTo>
                    <a:cubicBezTo>
                      <a:pt x="471" y="280"/>
                      <a:pt x="471" y="280"/>
                      <a:pt x="471" y="280"/>
                    </a:cubicBezTo>
                    <a:close/>
                    <a:moveTo>
                      <a:pt x="471" y="310"/>
                    </a:moveTo>
                    <a:cubicBezTo>
                      <a:pt x="471" y="319"/>
                      <a:pt x="471" y="319"/>
                      <a:pt x="471" y="319"/>
                    </a:cubicBezTo>
                    <a:cubicBezTo>
                      <a:pt x="470" y="319"/>
                      <a:pt x="469" y="318"/>
                      <a:pt x="468" y="318"/>
                    </a:cubicBezTo>
                    <a:cubicBezTo>
                      <a:pt x="468" y="313"/>
                      <a:pt x="468" y="313"/>
                      <a:pt x="468" y="313"/>
                    </a:cubicBezTo>
                    <a:cubicBezTo>
                      <a:pt x="469" y="312"/>
                      <a:pt x="470" y="311"/>
                      <a:pt x="471" y="310"/>
                    </a:cubicBezTo>
                    <a:close/>
                    <a:moveTo>
                      <a:pt x="471" y="323"/>
                    </a:moveTo>
                    <a:cubicBezTo>
                      <a:pt x="471" y="337"/>
                      <a:pt x="471" y="337"/>
                      <a:pt x="471" y="337"/>
                    </a:cubicBezTo>
                    <a:cubicBezTo>
                      <a:pt x="471" y="339"/>
                      <a:pt x="470" y="342"/>
                      <a:pt x="471" y="344"/>
                    </a:cubicBezTo>
                    <a:cubicBezTo>
                      <a:pt x="471" y="351"/>
                      <a:pt x="471" y="351"/>
                      <a:pt x="471" y="351"/>
                    </a:cubicBezTo>
                    <a:cubicBezTo>
                      <a:pt x="470" y="350"/>
                      <a:pt x="469" y="349"/>
                      <a:pt x="468" y="347"/>
                    </a:cubicBezTo>
                    <a:cubicBezTo>
                      <a:pt x="468" y="332"/>
                      <a:pt x="468" y="332"/>
                      <a:pt x="468" y="332"/>
                    </a:cubicBezTo>
                    <a:cubicBezTo>
                      <a:pt x="468" y="330"/>
                      <a:pt x="468" y="329"/>
                      <a:pt x="468" y="327"/>
                    </a:cubicBezTo>
                    <a:cubicBezTo>
                      <a:pt x="468" y="319"/>
                      <a:pt x="468" y="319"/>
                      <a:pt x="468" y="319"/>
                    </a:cubicBezTo>
                    <a:cubicBezTo>
                      <a:pt x="468" y="320"/>
                      <a:pt x="469" y="321"/>
                      <a:pt x="471" y="323"/>
                    </a:cubicBezTo>
                    <a:close/>
                    <a:moveTo>
                      <a:pt x="471" y="453"/>
                    </a:moveTo>
                    <a:cubicBezTo>
                      <a:pt x="471" y="463"/>
                      <a:pt x="471" y="463"/>
                      <a:pt x="471" y="463"/>
                    </a:cubicBezTo>
                    <a:cubicBezTo>
                      <a:pt x="470" y="463"/>
                      <a:pt x="469" y="464"/>
                      <a:pt x="468" y="464"/>
                    </a:cubicBezTo>
                    <a:cubicBezTo>
                      <a:pt x="468" y="457"/>
                      <a:pt x="468" y="457"/>
                      <a:pt x="468" y="457"/>
                    </a:cubicBezTo>
                    <a:cubicBezTo>
                      <a:pt x="469" y="456"/>
                      <a:pt x="470" y="454"/>
                      <a:pt x="471" y="453"/>
                    </a:cubicBezTo>
                    <a:close/>
                    <a:moveTo>
                      <a:pt x="471" y="470"/>
                    </a:moveTo>
                    <a:cubicBezTo>
                      <a:pt x="471" y="474"/>
                      <a:pt x="471" y="474"/>
                      <a:pt x="471" y="474"/>
                    </a:cubicBezTo>
                    <a:cubicBezTo>
                      <a:pt x="470" y="473"/>
                      <a:pt x="469" y="473"/>
                      <a:pt x="468" y="473"/>
                    </a:cubicBezTo>
                    <a:cubicBezTo>
                      <a:pt x="468" y="468"/>
                      <a:pt x="468" y="468"/>
                      <a:pt x="468" y="468"/>
                    </a:cubicBezTo>
                    <a:cubicBezTo>
                      <a:pt x="471" y="470"/>
                      <a:pt x="471" y="470"/>
                      <a:pt x="471" y="470"/>
                    </a:cubicBezTo>
                    <a:close/>
                    <a:moveTo>
                      <a:pt x="471" y="476"/>
                    </a:moveTo>
                    <a:cubicBezTo>
                      <a:pt x="471" y="480"/>
                      <a:pt x="471" y="480"/>
                      <a:pt x="471" y="480"/>
                    </a:cubicBezTo>
                    <a:cubicBezTo>
                      <a:pt x="468" y="482"/>
                      <a:pt x="467" y="485"/>
                      <a:pt x="471" y="490"/>
                    </a:cubicBezTo>
                    <a:cubicBezTo>
                      <a:pt x="471" y="494"/>
                      <a:pt x="471" y="494"/>
                      <a:pt x="471" y="494"/>
                    </a:cubicBezTo>
                    <a:cubicBezTo>
                      <a:pt x="468" y="491"/>
                      <a:pt x="468" y="491"/>
                      <a:pt x="468" y="491"/>
                    </a:cubicBezTo>
                    <a:cubicBezTo>
                      <a:pt x="468" y="478"/>
                      <a:pt x="468" y="478"/>
                      <a:pt x="468" y="478"/>
                    </a:cubicBezTo>
                    <a:cubicBezTo>
                      <a:pt x="469" y="477"/>
                      <a:pt x="470" y="477"/>
                      <a:pt x="471" y="476"/>
                    </a:cubicBezTo>
                    <a:close/>
                    <a:moveTo>
                      <a:pt x="471" y="507"/>
                    </a:moveTo>
                    <a:cubicBezTo>
                      <a:pt x="471" y="520"/>
                      <a:pt x="471" y="520"/>
                      <a:pt x="471" y="520"/>
                    </a:cubicBezTo>
                    <a:cubicBezTo>
                      <a:pt x="468" y="517"/>
                      <a:pt x="468" y="512"/>
                      <a:pt x="468" y="507"/>
                    </a:cubicBezTo>
                    <a:cubicBezTo>
                      <a:pt x="471" y="507"/>
                      <a:pt x="471" y="507"/>
                      <a:pt x="471" y="507"/>
                    </a:cubicBezTo>
                    <a:close/>
                    <a:moveTo>
                      <a:pt x="471" y="526"/>
                    </a:moveTo>
                    <a:cubicBezTo>
                      <a:pt x="471" y="535"/>
                      <a:pt x="471" y="535"/>
                      <a:pt x="471" y="535"/>
                    </a:cubicBezTo>
                    <a:cubicBezTo>
                      <a:pt x="470" y="536"/>
                      <a:pt x="469" y="536"/>
                      <a:pt x="468" y="536"/>
                    </a:cubicBezTo>
                    <a:cubicBezTo>
                      <a:pt x="468" y="527"/>
                      <a:pt x="468" y="527"/>
                      <a:pt x="468" y="527"/>
                    </a:cubicBezTo>
                    <a:cubicBezTo>
                      <a:pt x="469" y="527"/>
                      <a:pt x="470" y="526"/>
                      <a:pt x="471" y="526"/>
                    </a:cubicBezTo>
                    <a:close/>
                    <a:moveTo>
                      <a:pt x="471" y="540"/>
                    </a:moveTo>
                    <a:cubicBezTo>
                      <a:pt x="471" y="547"/>
                      <a:pt x="471" y="547"/>
                      <a:pt x="471" y="547"/>
                    </a:cubicBezTo>
                    <a:cubicBezTo>
                      <a:pt x="470" y="548"/>
                      <a:pt x="470" y="548"/>
                      <a:pt x="470" y="548"/>
                    </a:cubicBezTo>
                    <a:cubicBezTo>
                      <a:pt x="470" y="548"/>
                      <a:pt x="470" y="549"/>
                      <a:pt x="470" y="550"/>
                    </a:cubicBezTo>
                    <a:cubicBezTo>
                      <a:pt x="469" y="550"/>
                      <a:pt x="469" y="550"/>
                      <a:pt x="468" y="551"/>
                    </a:cubicBezTo>
                    <a:cubicBezTo>
                      <a:pt x="468" y="542"/>
                      <a:pt x="468" y="542"/>
                      <a:pt x="468" y="542"/>
                    </a:cubicBezTo>
                    <a:cubicBezTo>
                      <a:pt x="471" y="540"/>
                      <a:pt x="471" y="540"/>
                      <a:pt x="471" y="540"/>
                    </a:cubicBezTo>
                    <a:close/>
                    <a:moveTo>
                      <a:pt x="471" y="554"/>
                    </a:moveTo>
                    <a:cubicBezTo>
                      <a:pt x="471" y="565"/>
                      <a:pt x="471" y="565"/>
                      <a:pt x="471" y="565"/>
                    </a:cubicBezTo>
                    <a:cubicBezTo>
                      <a:pt x="470" y="565"/>
                      <a:pt x="469" y="565"/>
                      <a:pt x="468" y="566"/>
                    </a:cubicBezTo>
                    <a:cubicBezTo>
                      <a:pt x="468" y="556"/>
                      <a:pt x="468" y="556"/>
                      <a:pt x="468" y="556"/>
                    </a:cubicBezTo>
                    <a:cubicBezTo>
                      <a:pt x="469" y="555"/>
                      <a:pt x="470" y="555"/>
                      <a:pt x="471" y="554"/>
                    </a:cubicBezTo>
                    <a:close/>
                    <a:moveTo>
                      <a:pt x="471" y="571"/>
                    </a:moveTo>
                    <a:cubicBezTo>
                      <a:pt x="471" y="584"/>
                      <a:pt x="471" y="584"/>
                      <a:pt x="471" y="584"/>
                    </a:cubicBezTo>
                    <a:cubicBezTo>
                      <a:pt x="468" y="585"/>
                      <a:pt x="468" y="585"/>
                      <a:pt x="468" y="585"/>
                    </a:cubicBezTo>
                    <a:cubicBezTo>
                      <a:pt x="468" y="573"/>
                      <a:pt x="468" y="573"/>
                      <a:pt x="468" y="573"/>
                    </a:cubicBezTo>
                    <a:cubicBezTo>
                      <a:pt x="469" y="572"/>
                      <a:pt x="470" y="572"/>
                      <a:pt x="471" y="571"/>
                    </a:cubicBezTo>
                    <a:close/>
                    <a:moveTo>
                      <a:pt x="471" y="598"/>
                    </a:moveTo>
                    <a:cubicBezTo>
                      <a:pt x="471" y="609"/>
                      <a:pt x="471" y="609"/>
                      <a:pt x="471" y="609"/>
                    </a:cubicBezTo>
                    <a:cubicBezTo>
                      <a:pt x="470" y="609"/>
                      <a:pt x="469" y="609"/>
                      <a:pt x="468" y="608"/>
                    </a:cubicBezTo>
                    <a:cubicBezTo>
                      <a:pt x="468" y="599"/>
                      <a:pt x="468" y="599"/>
                      <a:pt x="468" y="599"/>
                    </a:cubicBezTo>
                    <a:cubicBezTo>
                      <a:pt x="469" y="599"/>
                      <a:pt x="470" y="598"/>
                      <a:pt x="471" y="598"/>
                    </a:cubicBezTo>
                    <a:close/>
                    <a:moveTo>
                      <a:pt x="471" y="621"/>
                    </a:moveTo>
                    <a:cubicBezTo>
                      <a:pt x="471" y="628"/>
                      <a:pt x="471" y="628"/>
                      <a:pt x="471" y="628"/>
                    </a:cubicBezTo>
                    <a:cubicBezTo>
                      <a:pt x="470" y="628"/>
                      <a:pt x="469" y="628"/>
                      <a:pt x="468" y="628"/>
                    </a:cubicBezTo>
                    <a:cubicBezTo>
                      <a:pt x="468" y="622"/>
                      <a:pt x="468" y="622"/>
                      <a:pt x="468" y="622"/>
                    </a:cubicBezTo>
                    <a:cubicBezTo>
                      <a:pt x="469" y="621"/>
                      <a:pt x="470" y="621"/>
                      <a:pt x="471" y="621"/>
                    </a:cubicBezTo>
                    <a:close/>
                    <a:moveTo>
                      <a:pt x="471" y="741"/>
                    </a:moveTo>
                    <a:cubicBezTo>
                      <a:pt x="471" y="749"/>
                      <a:pt x="471" y="749"/>
                      <a:pt x="471" y="749"/>
                    </a:cubicBezTo>
                    <a:cubicBezTo>
                      <a:pt x="470" y="749"/>
                      <a:pt x="469" y="749"/>
                      <a:pt x="468" y="750"/>
                    </a:cubicBezTo>
                    <a:cubicBezTo>
                      <a:pt x="468" y="742"/>
                      <a:pt x="468" y="742"/>
                      <a:pt x="468" y="742"/>
                    </a:cubicBezTo>
                    <a:cubicBezTo>
                      <a:pt x="469" y="742"/>
                      <a:pt x="470" y="742"/>
                      <a:pt x="471" y="741"/>
                    </a:cubicBezTo>
                    <a:close/>
                    <a:moveTo>
                      <a:pt x="471" y="764"/>
                    </a:moveTo>
                    <a:cubicBezTo>
                      <a:pt x="471" y="776"/>
                      <a:pt x="471" y="776"/>
                      <a:pt x="471" y="776"/>
                    </a:cubicBezTo>
                    <a:cubicBezTo>
                      <a:pt x="468" y="772"/>
                      <a:pt x="468" y="772"/>
                      <a:pt x="468" y="772"/>
                    </a:cubicBezTo>
                    <a:cubicBezTo>
                      <a:pt x="468" y="760"/>
                      <a:pt x="468" y="760"/>
                      <a:pt x="468" y="760"/>
                    </a:cubicBezTo>
                    <a:cubicBezTo>
                      <a:pt x="469" y="762"/>
                      <a:pt x="470" y="763"/>
                      <a:pt x="471" y="764"/>
                    </a:cubicBezTo>
                    <a:close/>
                    <a:moveTo>
                      <a:pt x="467" y="6"/>
                    </a:moveTo>
                    <a:cubicBezTo>
                      <a:pt x="468" y="7"/>
                      <a:pt x="468" y="7"/>
                      <a:pt x="468" y="7"/>
                    </a:cubicBezTo>
                    <a:cubicBezTo>
                      <a:pt x="468" y="15"/>
                      <a:pt x="468" y="15"/>
                      <a:pt x="468" y="15"/>
                    </a:cubicBezTo>
                    <a:cubicBezTo>
                      <a:pt x="467" y="15"/>
                      <a:pt x="467" y="15"/>
                      <a:pt x="467" y="15"/>
                    </a:cubicBezTo>
                    <a:cubicBezTo>
                      <a:pt x="467" y="6"/>
                      <a:pt x="467" y="6"/>
                      <a:pt x="467" y="6"/>
                    </a:cubicBezTo>
                    <a:close/>
                    <a:moveTo>
                      <a:pt x="468" y="787"/>
                    </a:moveTo>
                    <a:cubicBezTo>
                      <a:pt x="467" y="787"/>
                      <a:pt x="467" y="787"/>
                      <a:pt x="467" y="787"/>
                    </a:cubicBezTo>
                    <a:cubicBezTo>
                      <a:pt x="467" y="780"/>
                      <a:pt x="467" y="780"/>
                      <a:pt x="467" y="780"/>
                    </a:cubicBezTo>
                    <a:cubicBezTo>
                      <a:pt x="468" y="780"/>
                      <a:pt x="468" y="780"/>
                      <a:pt x="468" y="780"/>
                    </a:cubicBezTo>
                    <a:cubicBezTo>
                      <a:pt x="468" y="787"/>
                      <a:pt x="468" y="787"/>
                      <a:pt x="468" y="787"/>
                    </a:cubicBezTo>
                    <a:close/>
                    <a:moveTo>
                      <a:pt x="468" y="43"/>
                    </a:moveTo>
                    <a:cubicBezTo>
                      <a:pt x="468" y="52"/>
                      <a:pt x="468" y="52"/>
                      <a:pt x="468" y="52"/>
                    </a:cubicBezTo>
                    <a:cubicBezTo>
                      <a:pt x="467" y="52"/>
                      <a:pt x="467" y="52"/>
                      <a:pt x="467" y="52"/>
                    </a:cubicBezTo>
                    <a:cubicBezTo>
                      <a:pt x="467" y="41"/>
                      <a:pt x="467" y="41"/>
                      <a:pt x="467" y="41"/>
                    </a:cubicBezTo>
                    <a:cubicBezTo>
                      <a:pt x="468" y="43"/>
                      <a:pt x="468" y="43"/>
                      <a:pt x="468" y="43"/>
                    </a:cubicBezTo>
                    <a:close/>
                    <a:moveTo>
                      <a:pt x="468" y="77"/>
                    </a:moveTo>
                    <a:cubicBezTo>
                      <a:pt x="468" y="131"/>
                      <a:pt x="468" y="131"/>
                      <a:pt x="468" y="131"/>
                    </a:cubicBezTo>
                    <a:cubicBezTo>
                      <a:pt x="467" y="131"/>
                      <a:pt x="467" y="131"/>
                      <a:pt x="467" y="131"/>
                    </a:cubicBezTo>
                    <a:cubicBezTo>
                      <a:pt x="467" y="77"/>
                      <a:pt x="467" y="77"/>
                      <a:pt x="467" y="77"/>
                    </a:cubicBezTo>
                    <a:cubicBezTo>
                      <a:pt x="468" y="77"/>
                      <a:pt x="468" y="77"/>
                      <a:pt x="468" y="77"/>
                    </a:cubicBezTo>
                    <a:close/>
                    <a:moveTo>
                      <a:pt x="468" y="134"/>
                    </a:moveTo>
                    <a:cubicBezTo>
                      <a:pt x="468" y="146"/>
                      <a:pt x="468" y="146"/>
                      <a:pt x="468" y="146"/>
                    </a:cubicBezTo>
                    <a:cubicBezTo>
                      <a:pt x="467" y="146"/>
                      <a:pt x="467" y="145"/>
                      <a:pt x="467" y="145"/>
                    </a:cubicBezTo>
                    <a:cubicBezTo>
                      <a:pt x="467" y="133"/>
                      <a:pt x="467" y="133"/>
                      <a:pt x="467" y="133"/>
                    </a:cubicBezTo>
                    <a:cubicBezTo>
                      <a:pt x="467" y="134"/>
                      <a:pt x="467" y="134"/>
                      <a:pt x="468" y="134"/>
                    </a:cubicBezTo>
                    <a:close/>
                    <a:moveTo>
                      <a:pt x="468" y="176"/>
                    </a:moveTo>
                    <a:cubicBezTo>
                      <a:pt x="468" y="195"/>
                      <a:pt x="468" y="195"/>
                      <a:pt x="468" y="195"/>
                    </a:cubicBezTo>
                    <a:cubicBezTo>
                      <a:pt x="467" y="193"/>
                      <a:pt x="467" y="191"/>
                      <a:pt x="467" y="190"/>
                    </a:cubicBezTo>
                    <a:cubicBezTo>
                      <a:pt x="467" y="176"/>
                      <a:pt x="467" y="176"/>
                      <a:pt x="467" y="176"/>
                    </a:cubicBezTo>
                    <a:cubicBezTo>
                      <a:pt x="468" y="176"/>
                      <a:pt x="468" y="176"/>
                      <a:pt x="468" y="176"/>
                    </a:cubicBezTo>
                    <a:close/>
                    <a:moveTo>
                      <a:pt x="468" y="199"/>
                    </a:moveTo>
                    <a:cubicBezTo>
                      <a:pt x="468" y="204"/>
                      <a:pt x="468" y="204"/>
                      <a:pt x="468" y="204"/>
                    </a:cubicBezTo>
                    <a:cubicBezTo>
                      <a:pt x="467" y="203"/>
                      <a:pt x="467" y="203"/>
                      <a:pt x="467" y="203"/>
                    </a:cubicBezTo>
                    <a:cubicBezTo>
                      <a:pt x="467" y="199"/>
                      <a:pt x="467" y="199"/>
                      <a:pt x="467" y="199"/>
                    </a:cubicBezTo>
                    <a:cubicBezTo>
                      <a:pt x="468" y="199"/>
                      <a:pt x="468" y="199"/>
                      <a:pt x="468" y="199"/>
                    </a:cubicBezTo>
                    <a:close/>
                    <a:moveTo>
                      <a:pt x="468" y="218"/>
                    </a:moveTo>
                    <a:cubicBezTo>
                      <a:pt x="468" y="237"/>
                      <a:pt x="468" y="237"/>
                      <a:pt x="468" y="237"/>
                    </a:cubicBezTo>
                    <a:cubicBezTo>
                      <a:pt x="467" y="237"/>
                      <a:pt x="467" y="237"/>
                      <a:pt x="467" y="237"/>
                    </a:cubicBezTo>
                    <a:cubicBezTo>
                      <a:pt x="467" y="218"/>
                      <a:pt x="467" y="218"/>
                      <a:pt x="467" y="218"/>
                    </a:cubicBezTo>
                    <a:cubicBezTo>
                      <a:pt x="468" y="218"/>
                      <a:pt x="468" y="218"/>
                      <a:pt x="468" y="218"/>
                    </a:cubicBezTo>
                    <a:close/>
                    <a:moveTo>
                      <a:pt x="468" y="248"/>
                    </a:moveTo>
                    <a:cubicBezTo>
                      <a:pt x="468" y="258"/>
                      <a:pt x="468" y="258"/>
                      <a:pt x="468" y="258"/>
                    </a:cubicBezTo>
                    <a:cubicBezTo>
                      <a:pt x="467" y="258"/>
                      <a:pt x="467" y="258"/>
                      <a:pt x="467" y="258"/>
                    </a:cubicBezTo>
                    <a:cubicBezTo>
                      <a:pt x="467" y="247"/>
                      <a:pt x="467" y="247"/>
                      <a:pt x="467" y="247"/>
                    </a:cubicBezTo>
                    <a:cubicBezTo>
                      <a:pt x="467" y="248"/>
                      <a:pt x="467" y="248"/>
                      <a:pt x="468" y="248"/>
                    </a:cubicBezTo>
                    <a:close/>
                    <a:moveTo>
                      <a:pt x="468" y="266"/>
                    </a:moveTo>
                    <a:cubicBezTo>
                      <a:pt x="468" y="273"/>
                      <a:pt x="468" y="273"/>
                      <a:pt x="468" y="273"/>
                    </a:cubicBezTo>
                    <a:cubicBezTo>
                      <a:pt x="467" y="273"/>
                      <a:pt x="467" y="273"/>
                      <a:pt x="467" y="273"/>
                    </a:cubicBezTo>
                    <a:cubicBezTo>
                      <a:pt x="467" y="265"/>
                      <a:pt x="467" y="265"/>
                      <a:pt x="467" y="265"/>
                    </a:cubicBezTo>
                    <a:cubicBezTo>
                      <a:pt x="468" y="266"/>
                      <a:pt x="468" y="266"/>
                      <a:pt x="468" y="266"/>
                    </a:cubicBezTo>
                    <a:close/>
                    <a:moveTo>
                      <a:pt x="468" y="283"/>
                    </a:moveTo>
                    <a:cubicBezTo>
                      <a:pt x="468" y="293"/>
                      <a:pt x="468" y="293"/>
                      <a:pt x="468" y="293"/>
                    </a:cubicBezTo>
                    <a:cubicBezTo>
                      <a:pt x="467" y="293"/>
                      <a:pt x="467" y="293"/>
                      <a:pt x="467" y="293"/>
                    </a:cubicBezTo>
                    <a:cubicBezTo>
                      <a:pt x="467" y="283"/>
                      <a:pt x="467" y="283"/>
                      <a:pt x="467" y="283"/>
                    </a:cubicBezTo>
                    <a:cubicBezTo>
                      <a:pt x="467" y="283"/>
                      <a:pt x="467" y="283"/>
                      <a:pt x="468" y="283"/>
                    </a:cubicBezTo>
                    <a:close/>
                    <a:moveTo>
                      <a:pt x="468" y="313"/>
                    </a:moveTo>
                    <a:cubicBezTo>
                      <a:pt x="468" y="318"/>
                      <a:pt x="468" y="318"/>
                      <a:pt x="468" y="318"/>
                    </a:cubicBezTo>
                    <a:cubicBezTo>
                      <a:pt x="467" y="318"/>
                      <a:pt x="467" y="318"/>
                      <a:pt x="467" y="318"/>
                    </a:cubicBezTo>
                    <a:cubicBezTo>
                      <a:pt x="468" y="318"/>
                      <a:pt x="468" y="319"/>
                      <a:pt x="468" y="319"/>
                    </a:cubicBezTo>
                    <a:cubicBezTo>
                      <a:pt x="468" y="327"/>
                      <a:pt x="468" y="327"/>
                      <a:pt x="468" y="327"/>
                    </a:cubicBezTo>
                    <a:cubicBezTo>
                      <a:pt x="468" y="326"/>
                      <a:pt x="467" y="325"/>
                      <a:pt x="467" y="325"/>
                    </a:cubicBezTo>
                    <a:cubicBezTo>
                      <a:pt x="467" y="314"/>
                      <a:pt x="467" y="314"/>
                      <a:pt x="467" y="314"/>
                    </a:cubicBezTo>
                    <a:cubicBezTo>
                      <a:pt x="467" y="314"/>
                      <a:pt x="467" y="313"/>
                      <a:pt x="468" y="313"/>
                    </a:cubicBezTo>
                    <a:close/>
                    <a:moveTo>
                      <a:pt x="468" y="332"/>
                    </a:moveTo>
                    <a:cubicBezTo>
                      <a:pt x="468" y="347"/>
                      <a:pt x="468" y="347"/>
                      <a:pt x="468" y="347"/>
                    </a:cubicBezTo>
                    <a:cubicBezTo>
                      <a:pt x="467" y="347"/>
                      <a:pt x="467" y="346"/>
                      <a:pt x="467" y="346"/>
                    </a:cubicBezTo>
                    <a:cubicBezTo>
                      <a:pt x="467" y="346"/>
                      <a:pt x="467" y="346"/>
                      <a:pt x="467" y="346"/>
                    </a:cubicBezTo>
                    <a:cubicBezTo>
                      <a:pt x="467" y="335"/>
                      <a:pt x="467" y="335"/>
                      <a:pt x="467" y="335"/>
                    </a:cubicBezTo>
                    <a:cubicBezTo>
                      <a:pt x="467" y="334"/>
                      <a:pt x="468" y="333"/>
                      <a:pt x="468" y="332"/>
                    </a:cubicBezTo>
                    <a:close/>
                    <a:moveTo>
                      <a:pt x="468" y="457"/>
                    </a:moveTo>
                    <a:cubicBezTo>
                      <a:pt x="468" y="464"/>
                      <a:pt x="468" y="464"/>
                      <a:pt x="468" y="464"/>
                    </a:cubicBezTo>
                    <a:cubicBezTo>
                      <a:pt x="467" y="464"/>
                      <a:pt x="467" y="465"/>
                      <a:pt x="467" y="465"/>
                    </a:cubicBezTo>
                    <a:cubicBezTo>
                      <a:pt x="467" y="458"/>
                      <a:pt x="467" y="458"/>
                      <a:pt x="467" y="458"/>
                    </a:cubicBezTo>
                    <a:cubicBezTo>
                      <a:pt x="468" y="457"/>
                      <a:pt x="468" y="457"/>
                      <a:pt x="468" y="457"/>
                    </a:cubicBezTo>
                    <a:close/>
                    <a:moveTo>
                      <a:pt x="468" y="468"/>
                    </a:moveTo>
                    <a:cubicBezTo>
                      <a:pt x="468" y="473"/>
                      <a:pt x="468" y="473"/>
                      <a:pt x="468" y="473"/>
                    </a:cubicBezTo>
                    <a:cubicBezTo>
                      <a:pt x="467" y="473"/>
                      <a:pt x="467" y="473"/>
                      <a:pt x="467" y="473"/>
                    </a:cubicBezTo>
                    <a:cubicBezTo>
                      <a:pt x="467" y="468"/>
                      <a:pt x="467" y="468"/>
                      <a:pt x="467" y="468"/>
                    </a:cubicBezTo>
                    <a:cubicBezTo>
                      <a:pt x="468" y="468"/>
                      <a:pt x="468" y="468"/>
                      <a:pt x="468" y="468"/>
                    </a:cubicBezTo>
                    <a:close/>
                    <a:moveTo>
                      <a:pt x="468" y="478"/>
                    </a:moveTo>
                    <a:cubicBezTo>
                      <a:pt x="468" y="491"/>
                      <a:pt x="468" y="491"/>
                      <a:pt x="468" y="491"/>
                    </a:cubicBezTo>
                    <a:cubicBezTo>
                      <a:pt x="467" y="490"/>
                      <a:pt x="467" y="490"/>
                      <a:pt x="467" y="490"/>
                    </a:cubicBezTo>
                    <a:cubicBezTo>
                      <a:pt x="467" y="478"/>
                      <a:pt x="467" y="478"/>
                      <a:pt x="467" y="478"/>
                    </a:cubicBezTo>
                    <a:cubicBezTo>
                      <a:pt x="468" y="478"/>
                      <a:pt x="468" y="478"/>
                      <a:pt x="468" y="478"/>
                    </a:cubicBezTo>
                    <a:close/>
                    <a:moveTo>
                      <a:pt x="468" y="527"/>
                    </a:moveTo>
                    <a:cubicBezTo>
                      <a:pt x="468" y="536"/>
                      <a:pt x="468" y="536"/>
                      <a:pt x="468" y="536"/>
                    </a:cubicBezTo>
                    <a:cubicBezTo>
                      <a:pt x="467" y="536"/>
                      <a:pt x="467" y="536"/>
                      <a:pt x="467" y="537"/>
                    </a:cubicBezTo>
                    <a:cubicBezTo>
                      <a:pt x="467" y="528"/>
                      <a:pt x="467" y="528"/>
                      <a:pt x="467" y="528"/>
                    </a:cubicBezTo>
                    <a:cubicBezTo>
                      <a:pt x="467" y="528"/>
                      <a:pt x="467" y="527"/>
                      <a:pt x="468" y="527"/>
                    </a:cubicBezTo>
                    <a:close/>
                    <a:moveTo>
                      <a:pt x="468" y="542"/>
                    </a:moveTo>
                    <a:cubicBezTo>
                      <a:pt x="468" y="551"/>
                      <a:pt x="468" y="551"/>
                      <a:pt x="468" y="551"/>
                    </a:cubicBezTo>
                    <a:cubicBezTo>
                      <a:pt x="467" y="551"/>
                      <a:pt x="467" y="551"/>
                      <a:pt x="467" y="551"/>
                    </a:cubicBezTo>
                    <a:cubicBezTo>
                      <a:pt x="467" y="542"/>
                      <a:pt x="467" y="542"/>
                      <a:pt x="467" y="542"/>
                    </a:cubicBezTo>
                    <a:cubicBezTo>
                      <a:pt x="468" y="542"/>
                      <a:pt x="468" y="542"/>
                      <a:pt x="468" y="542"/>
                    </a:cubicBezTo>
                    <a:close/>
                    <a:moveTo>
                      <a:pt x="468" y="556"/>
                    </a:moveTo>
                    <a:cubicBezTo>
                      <a:pt x="468" y="566"/>
                      <a:pt x="468" y="566"/>
                      <a:pt x="468" y="566"/>
                    </a:cubicBezTo>
                    <a:cubicBezTo>
                      <a:pt x="467" y="567"/>
                      <a:pt x="467" y="567"/>
                      <a:pt x="467" y="567"/>
                    </a:cubicBezTo>
                    <a:cubicBezTo>
                      <a:pt x="467" y="556"/>
                      <a:pt x="467" y="556"/>
                      <a:pt x="467" y="556"/>
                    </a:cubicBezTo>
                    <a:cubicBezTo>
                      <a:pt x="468" y="556"/>
                      <a:pt x="468" y="556"/>
                      <a:pt x="468" y="556"/>
                    </a:cubicBezTo>
                    <a:close/>
                    <a:moveTo>
                      <a:pt x="468" y="573"/>
                    </a:moveTo>
                    <a:cubicBezTo>
                      <a:pt x="468" y="585"/>
                      <a:pt x="468" y="585"/>
                      <a:pt x="468" y="585"/>
                    </a:cubicBezTo>
                    <a:cubicBezTo>
                      <a:pt x="467" y="585"/>
                      <a:pt x="467" y="585"/>
                      <a:pt x="467" y="585"/>
                    </a:cubicBezTo>
                    <a:cubicBezTo>
                      <a:pt x="467" y="573"/>
                      <a:pt x="467" y="573"/>
                      <a:pt x="467" y="573"/>
                    </a:cubicBezTo>
                    <a:cubicBezTo>
                      <a:pt x="468" y="573"/>
                      <a:pt x="468" y="573"/>
                      <a:pt x="468" y="573"/>
                    </a:cubicBezTo>
                    <a:close/>
                    <a:moveTo>
                      <a:pt x="468" y="599"/>
                    </a:moveTo>
                    <a:cubicBezTo>
                      <a:pt x="468" y="608"/>
                      <a:pt x="468" y="608"/>
                      <a:pt x="468" y="608"/>
                    </a:cubicBezTo>
                    <a:cubicBezTo>
                      <a:pt x="467" y="608"/>
                      <a:pt x="467" y="608"/>
                      <a:pt x="467" y="608"/>
                    </a:cubicBezTo>
                    <a:cubicBezTo>
                      <a:pt x="467" y="600"/>
                      <a:pt x="467" y="600"/>
                      <a:pt x="467" y="600"/>
                    </a:cubicBezTo>
                    <a:cubicBezTo>
                      <a:pt x="468" y="599"/>
                      <a:pt x="468" y="599"/>
                      <a:pt x="468" y="599"/>
                    </a:cubicBezTo>
                    <a:close/>
                    <a:moveTo>
                      <a:pt x="468" y="622"/>
                    </a:moveTo>
                    <a:cubicBezTo>
                      <a:pt x="468" y="628"/>
                      <a:pt x="468" y="628"/>
                      <a:pt x="468" y="628"/>
                    </a:cubicBezTo>
                    <a:cubicBezTo>
                      <a:pt x="467" y="629"/>
                      <a:pt x="467" y="629"/>
                      <a:pt x="467" y="629"/>
                    </a:cubicBezTo>
                    <a:cubicBezTo>
                      <a:pt x="467" y="621"/>
                      <a:pt x="467" y="621"/>
                      <a:pt x="467" y="621"/>
                    </a:cubicBezTo>
                    <a:cubicBezTo>
                      <a:pt x="467" y="622"/>
                      <a:pt x="467" y="622"/>
                      <a:pt x="467" y="622"/>
                    </a:cubicBezTo>
                    <a:cubicBezTo>
                      <a:pt x="468" y="622"/>
                      <a:pt x="468" y="622"/>
                      <a:pt x="468" y="622"/>
                    </a:cubicBezTo>
                    <a:close/>
                    <a:moveTo>
                      <a:pt x="468" y="742"/>
                    </a:moveTo>
                    <a:cubicBezTo>
                      <a:pt x="468" y="750"/>
                      <a:pt x="468" y="750"/>
                      <a:pt x="468" y="750"/>
                    </a:cubicBezTo>
                    <a:cubicBezTo>
                      <a:pt x="467" y="750"/>
                      <a:pt x="467" y="750"/>
                      <a:pt x="467" y="750"/>
                    </a:cubicBezTo>
                    <a:cubicBezTo>
                      <a:pt x="467" y="742"/>
                      <a:pt x="467" y="742"/>
                      <a:pt x="467" y="742"/>
                    </a:cubicBezTo>
                    <a:cubicBezTo>
                      <a:pt x="468" y="742"/>
                      <a:pt x="468" y="742"/>
                      <a:pt x="468" y="742"/>
                    </a:cubicBezTo>
                    <a:close/>
                    <a:moveTo>
                      <a:pt x="468" y="760"/>
                    </a:moveTo>
                    <a:cubicBezTo>
                      <a:pt x="468" y="772"/>
                      <a:pt x="468" y="772"/>
                      <a:pt x="468" y="772"/>
                    </a:cubicBezTo>
                    <a:cubicBezTo>
                      <a:pt x="467" y="771"/>
                      <a:pt x="467" y="771"/>
                      <a:pt x="467" y="771"/>
                    </a:cubicBezTo>
                    <a:cubicBezTo>
                      <a:pt x="467" y="759"/>
                      <a:pt x="467" y="759"/>
                      <a:pt x="467" y="759"/>
                    </a:cubicBezTo>
                    <a:cubicBezTo>
                      <a:pt x="468" y="760"/>
                      <a:pt x="468" y="760"/>
                      <a:pt x="468" y="760"/>
                    </a:cubicBezTo>
                    <a:close/>
                    <a:moveTo>
                      <a:pt x="467" y="379"/>
                    </a:moveTo>
                    <a:cubicBezTo>
                      <a:pt x="467" y="379"/>
                      <a:pt x="467" y="379"/>
                      <a:pt x="467" y="379"/>
                    </a:cubicBezTo>
                    <a:cubicBezTo>
                      <a:pt x="467" y="379"/>
                      <a:pt x="467" y="379"/>
                      <a:pt x="467" y="379"/>
                    </a:cubicBezTo>
                    <a:close/>
                    <a:moveTo>
                      <a:pt x="458" y="5"/>
                    </a:moveTo>
                    <a:cubicBezTo>
                      <a:pt x="461" y="6"/>
                      <a:pt x="464" y="6"/>
                      <a:pt x="467" y="6"/>
                    </a:cubicBezTo>
                    <a:cubicBezTo>
                      <a:pt x="467" y="15"/>
                      <a:pt x="467" y="15"/>
                      <a:pt x="467" y="15"/>
                    </a:cubicBezTo>
                    <a:cubicBezTo>
                      <a:pt x="464" y="14"/>
                      <a:pt x="461" y="14"/>
                      <a:pt x="458" y="14"/>
                    </a:cubicBezTo>
                    <a:cubicBezTo>
                      <a:pt x="458" y="5"/>
                      <a:pt x="458" y="5"/>
                      <a:pt x="458" y="5"/>
                    </a:cubicBezTo>
                    <a:close/>
                    <a:moveTo>
                      <a:pt x="467" y="787"/>
                    </a:moveTo>
                    <a:cubicBezTo>
                      <a:pt x="464" y="788"/>
                      <a:pt x="461" y="788"/>
                      <a:pt x="458" y="789"/>
                    </a:cubicBezTo>
                    <a:cubicBezTo>
                      <a:pt x="458" y="781"/>
                      <a:pt x="458" y="781"/>
                      <a:pt x="458" y="781"/>
                    </a:cubicBezTo>
                    <a:cubicBezTo>
                      <a:pt x="461" y="781"/>
                      <a:pt x="464" y="781"/>
                      <a:pt x="467" y="780"/>
                    </a:cubicBezTo>
                    <a:cubicBezTo>
                      <a:pt x="467" y="787"/>
                      <a:pt x="467" y="787"/>
                      <a:pt x="467" y="787"/>
                    </a:cubicBezTo>
                    <a:close/>
                    <a:moveTo>
                      <a:pt x="467" y="41"/>
                    </a:moveTo>
                    <a:cubicBezTo>
                      <a:pt x="467" y="52"/>
                      <a:pt x="467" y="52"/>
                      <a:pt x="467" y="52"/>
                    </a:cubicBezTo>
                    <a:cubicBezTo>
                      <a:pt x="466" y="51"/>
                      <a:pt x="465" y="51"/>
                      <a:pt x="464" y="50"/>
                    </a:cubicBezTo>
                    <a:cubicBezTo>
                      <a:pt x="462" y="50"/>
                      <a:pt x="460" y="50"/>
                      <a:pt x="458" y="50"/>
                    </a:cubicBezTo>
                    <a:cubicBezTo>
                      <a:pt x="458" y="20"/>
                      <a:pt x="458" y="20"/>
                      <a:pt x="458" y="20"/>
                    </a:cubicBezTo>
                    <a:cubicBezTo>
                      <a:pt x="461" y="27"/>
                      <a:pt x="464" y="34"/>
                      <a:pt x="467" y="41"/>
                    </a:cubicBezTo>
                    <a:close/>
                    <a:moveTo>
                      <a:pt x="467" y="77"/>
                    </a:moveTo>
                    <a:cubicBezTo>
                      <a:pt x="467" y="131"/>
                      <a:pt x="467" y="131"/>
                      <a:pt x="467" y="131"/>
                    </a:cubicBezTo>
                    <a:cubicBezTo>
                      <a:pt x="466" y="130"/>
                      <a:pt x="465" y="130"/>
                      <a:pt x="464" y="130"/>
                    </a:cubicBezTo>
                    <a:cubicBezTo>
                      <a:pt x="465" y="131"/>
                      <a:pt x="465" y="133"/>
                      <a:pt x="467" y="133"/>
                    </a:cubicBezTo>
                    <a:cubicBezTo>
                      <a:pt x="467" y="145"/>
                      <a:pt x="467" y="145"/>
                      <a:pt x="467" y="145"/>
                    </a:cubicBezTo>
                    <a:cubicBezTo>
                      <a:pt x="465" y="145"/>
                      <a:pt x="463" y="144"/>
                      <a:pt x="461" y="143"/>
                    </a:cubicBezTo>
                    <a:cubicBezTo>
                      <a:pt x="459" y="145"/>
                      <a:pt x="459" y="147"/>
                      <a:pt x="458" y="149"/>
                    </a:cubicBezTo>
                    <a:cubicBezTo>
                      <a:pt x="458" y="113"/>
                      <a:pt x="458" y="113"/>
                      <a:pt x="458" y="113"/>
                    </a:cubicBezTo>
                    <a:cubicBezTo>
                      <a:pt x="459" y="111"/>
                      <a:pt x="459" y="110"/>
                      <a:pt x="461" y="99"/>
                    </a:cubicBezTo>
                    <a:cubicBezTo>
                      <a:pt x="460" y="99"/>
                      <a:pt x="459" y="99"/>
                      <a:pt x="458" y="99"/>
                    </a:cubicBezTo>
                    <a:cubicBezTo>
                      <a:pt x="458" y="70"/>
                      <a:pt x="458" y="70"/>
                      <a:pt x="458" y="70"/>
                    </a:cubicBezTo>
                    <a:cubicBezTo>
                      <a:pt x="459" y="70"/>
                      <a:pt x="460" y="71"/>
                      <a:pt x="461" y="72"/>
                    </a:cubicBezTo>
                    <a:cubicBezTo>
                      <a:pt x="461" y="73"/>
                      <a:pt x="461" y="74"/>
                      <a:pt x="461" y="75"/>
                    </a:cubicBezTo>
                    <a:cubicBezTo>
                      <a:pt x="463" y="75"/>
                      <a:pt x="465" y="76"/>
                      <a:pt x="467" y="77"/>
                    </a:cubicBezTo>
                    <a:close/>
                    <a:moveTo>
                      <a:pt x="467" y="176"/>
                    </a:moveTo>
                    <a:cubicBezTo>
                      <a:pt x="467" y="190"/>
                      <a:pt x="467" y="190"/>
                      <a:pt x="467" y="190"/>
                    </a:cubicBezTo>
                    <a:cubicBezTo>
                      <a:pt x="466" y="184"/>
                      <a:pt x="464" y="180"/>
                      <a:pt x="458" y="178"/>
                    </a:cubicBezTo>
                    <a:cubicBezTo>
                      <a:pt x="458" y="172"/>
                      <a:pt x="458" y="172"/>
                      <a:pt x="458" y="172"/>
                    </a:cubicBezTo>
                    <a:cubicBezTo>
                      <a:pt x="460" y="173"/>
                      <a:pt x="463" y="174"/>
                      <a:pt x="465" y="175"/>
                    </a:cubicBezTo>
                    <a:cubicBezTo>
                      <a:pt x="466" y="175"/>
                      <a:pt x="466" y="175"/>
                      <a:pt x="467" y="176"/>
                    </a:cubicBezTo>
                    <a:close/>
                    <a:moveTo>
                      <a:pt x="467" y="199"/>
                    </a:moveTo>
                    <a:cubicBezTo>
                      <a:pt x="467" y="203"/>
                      <a:pt x="467" y="203"/>
                      <a:pt x="467" y="203"/>
                    </a:cubicBezTo>
                    <a:cubicBezTo>
                      <a:pt x="464" y="202"/>
                      <a:pt x="461" y="201"/>
                      <a:pt x="458" y="200"/>
                    </a:cubicBezTo>
                    <a:cubicBezTo>
                      <a:pt x="458" y="193"/>
                      <a:pt x="458" y="193"/>
                      <a:pt x="458" y="193"/>
                    </a:cubicBezTo>
                    <a:cubicBezTo>
                      <a:pt x="459" y="195"/>
                      <a:pt x="462" y="197"/>
                      <a:pt x="465" y="199"/>
                    </a:cubicBezTo>
                    <a:cubicBezTo>
                      <a:pt x="467" y="199"/>
                      <a:pt x="467" y="199"/>
                      <a:pt x="467" y="199"/>
                    </a:cubicBezTo>
                    <a:close/>
                    <a:moveTo>
                      <a:pt x="467" y="218"/>
                    </a:moveTo>
                    <a:cubicBezTo>
                      <a:pt x="467" y="237"/>
                      <a:pt x="467" y="237"/>
                      <a:pt x="467" y="237"/>
                    </a:cubicBezTo>
                    <a:cubicBezTo>
                      <a:pt x="464" y="236"/>
                      <a:pt x="461" y="235"/>
                      <a:pt x="458" y="234"/>
                    </a:cubicBezTo>
                    <a:cubicBezTo>
                      <a:pt x="458" y="224"/>
                      <a:pt x="458" y="224"/>
                      <a:pt x="458" y="224"/>
                    </a:cubicBezTo>
                    <a:cubicBezTo>
                      <a:pt x="458" y="224"/>
                      <a:pt x="459" y="224"/>
                      <a:pt x="459" y="224"/>
                    </a:cubicBezTo>
                    <a:cubicBezTo>
                      <a:pt x="463" y="221"/>
                      <a:pt x="464" y="220"/>
                      <a:pt x="467" y="218"/>
                    </a:cubicBezTo>
                    <a:close/>
                    <a:moveTo>
                      <a:pt x="467" y="247"/>
                    </a:moveTo>
                    <a:cubicBezTo>
                      <a:pt x="467" y="258"/>
                      <a:pt x="467" y="258"/>
                      <a:pt x="467" y="258"/>
                    </a:cubicBezTo>
                    <a:cubicBezTo>
                      <a:pt x="464" y="257"/>
                      <a:pt x="461" y="256"/>
                      <a:pt x="458" y="255"/>
                    </a:cubicBezTo>
                    <a:cubicBezTo>
                      <a:pt x="458" y="245"/>
                      <a:pt x="458" y="245"/>
                      <a:pt x="458" y="245"/>
                    </a:cubicBezTo>
                    <a:cubicBezTo>
                      <a:pt x="461" y="246"/>
                      <a:pt x="464" y="246"/>
                      <a:pt x="467" y="247"/>
                    </a:cubicBezTo>
                    <a:close/>
                    <a:moveTo>
                      <a:pt x="467" y="265"/>
                    </a:moveTo>
                    <a:cubicBezTo>
                      <a:pt x="467" y="273"/>
                      <a:pt x="467" y="273"/>
                      <a:pt x="467" y="273"/>
                    </a:cubicBezTo>
                    <a:cubicBezTo>
                      <a:pt x="464" y="273"/>
                      <a:pt x="461" y="272"/>
                      <a:pt x="458" y="271"/>
                    </a:cubicBezTo>
                    <a:cubicBezTo>
                      <a:pt x="458" y="263"/>
                      <a:pt x="458" y="263"/>
                      <a:pt x="458" y="263"/>
                    </a:cubicBezTo>
                    <a:cubicBezTo>
                      <a:pt x="461" y="264"/>
                      <a:pt x="464" y="264"/>
                      <a:pt x="467" y="265"/>
                    </a:cubicBezTo>
                    <a:close/>
                    <a:moveTo>
                      <a:pt x="467" y="283"/>
                    </a:moveTo>
                    <a:cubicBezTo>
                      <a:pt x="467" y="293"/>
                      <a:pt x="467" y="293"/>
                      <a:pt x="467" y="293"/>
                    </a:cubicBezTo>
                    <a:cubicBezTo>
                      <a:pt x="466" y="294"/>
                      <a:pt x="464" y="295"/>
                      <a:pt x="462" y="296"/>
                    </a:cubicBezTo>
                    <a:cubicBezTo>
                      <a:pt x="460" y="295"/>
                      <a:pt x="459" y="295"/>
                      <a:pt x="458" y="294"/>
                    </a:cubicBezTo>
                    <a:cubicBezTo>
                      <a:pt x="458" y="285"/>
                      <a:pt x="458" y="285"/>
                      <a:pt x="458" y="285"/>
                    </a:cubicBezTo>
                    <a:cubicBezTo>
                      <a:pt x="461" y="285"/>
                      <a:pt x="465" y="285"/>
                      <a:pt x="467" y="283"/>
                    </a:cubicBezTo>
                    <a:close/>
                    <a:moveTo>
                      <a:pt x="467" y="314"/>
                    </a:moveTo>
                    <a:cubicBezTo>
                      <a:pt x="467" y="325"/>
                      <a:pt x="467" y="325"/>
                      <a:pt x="467" y="325"/>
                    </a:cubicBezTo>
                    <a:cubicBezTo>
                      <a:pt x="466" y="323"/>
                      <a:pt x="465" y="322"/>
                      <a:pt x="463" y="320"/>
                    </a:cubicBezTo>
                    <a:cubicBezTo>
                      <a:pt x="463" y="328"/>
                      <a:pt x="461" y="333"/>
                      <a:pt x="465" y="339"/>
                    </a:cubicBezTo>
                    <a:cubicBezTo>
                      <a:pt x="466" y="338"/>
                      <a:pt x="467" y="336"/>
                      <a:pt x="467" y="335"/>
                    </a:cubicBezTo>
                    <a:cubicBezTo>
                      <a:pt x="467" y="346"/>
                      <a:pt x="467" y="346"/>
                      <a:pt x="467" y="346"/>
                    </a:cubicBezTo>
                    <a:cubicBezTo>
                      <a:pt x="466" y="340"/>
                      <a:pt x="461" y="340"/>
                      <a:pt x="458" y="334"/>
                    </a:cubicBezTo>
                    <a:cubicBezTo>
                      <a:pt x="458" y="334"/>
                      <a:pt x="458" y="334"/>
                      <a:pt x="458" y="334"/>
                    </a:cubicBezTo>
                    <a:cubicBezTo>
                      <a:pt x="458" y="329"/>
                      <a:pt x="458" y="329"/>
                      <a:pt x="458" y="329"/>
                    </a:cubicBezTo>
                    <a:cubicBezTo>
                      <a:pt x="459" y="324"/>
                      <a:pt x="459" y="321"/>
                      <a:pt x="458" y="318"/>
                    </a:cubicBezTo>
                    <a:cubicBezTo>
                      <a:pt x="458" y="312"/>
                      <a:pt x="458" y="312"/>
                      <a:pt x="458" y="312"/>
                    </a:cubicBezTo>
                    <a:cubicBezTo>
                      <a:pt x="460" y="313"/>
                      <a:pt x="461" y="315"/>
                      <a:pt x="463" y="317"/>
                    </a:cubicBezTo>
                    <a:cubicBezTo>
                      <a:pt x="465" y="316"/>
                      <a:pt x="466" y="315"/>
                      <a:pt x="467" y="314"/>
                    </a:cubicBezTo>
                    <a:close/>
                    <a:moveTo>
                      <a:pt x="467" y="379"/>
                    </a:moveTo>
                    <a:cubicBezTo>
                      <a:pt x="467" y="379"/>
                      <a:pt x="467" y="379"/>
                      <a:pt x="467" y="379"/>
                    </a:cubicBezTo>
                    <a:cubicBezTo>
                      <a:pt x="458" y="386"/>
                      <a:pt x="458" y="386"/>
                      <a:pt x="458" y="386"/>
                    </a:cubicBezTo>
                    <a:cubicBezTo>
                      <a:pt x="458" y="378"/>
                      <a:pt x="458" y="378"/>
                      <a:pt x="458" y="378"/>
                    </a:cubicBezTo>
                    <a:cubicBezTo>
                      <a:pt x="467" y="379"/>
                      <a:pt x="467" y="379"/>
                      <a:pt x="467" y="379"/>
                    </a:cubicBezTo>
                    <a:close/>
                    <a:moveTo>
                      <a:pt x="467" y="458"/>
                    </a:moveTo>
                    <a:cubicBezTo>
                      <a:pt x="467" y="465"/>
                      <a:pt x="467" y="465"/>
                      <a:pt x="467" y="465"/>
                    </a:cubicBezTo>
                    <a:cubicBezTo>
                      <a:pt x="466" y="465"/>
                      <a:pt x="465" y="466"/>
                      <a:pt x="464" y="467"/>
                    </a:cubicBezTo>
                    <a:cubicBezTo>
                      <a:pt x="465" y="467"/>
                      <a:pt x="466" y="468"/>
                      <a:pt x="467" y="468"/>
                    </a:cubicBezTo>
                    <a:cubicBezTo>
                      <a:pt x="467" y="473"/>
                      <a:pt x="467" y="473"/>
                      <a:pt x="467" y="473"/>
                    </a:cubicBezTo>
                    <a:cubicBezTo>
                      <a:pt x="464" y="472"/>
                      <a:pt x="461" y="472"/>
                      <a:pt x="458" y="473"/>
                    </a:cubicBezTo>
                    <a:cubicBezTo>
                      <a:pt x="458" y="469"/>
                      <a:pt x="458" y="469"/>
                      <a:pt x="458" y="469"/>
                    </a:cubicBezTo>
                    <a:cubicBezTo>
                      <a:pt x="461" y="465"/>
                      <a:pt x="464" y="462"/>
                      <a:pt x="467" y="458"/>
                    </a:cubicBezTo>
                    <a:close/>
                    <a:moveTo>
                      <a:pt x="467" y="478"/>
                    </a:moveTo>
                    <a:cubicBezTo>
                      <a:pt x="467" y="490"/>
                      <a:pt x="467" y="490"/>
                      <a:pt x="467" y="490"/>
                    </a:cubicBezTo>
                    <a:cubicBezTo>
                      <a:pt x="465" y="488"/>
                      <a:pt x="465" y="488"/>
                      <a:pt x="465" y="488"/>
                    </a:cubicBezTo>
                    <a:cubicBezTo>
                      <a:pt x="464" y="488"/>
                      <a:pt x="464" y="488"/>
                      <a:pt x="463" y="488"/>
                    </a:cubicBezTo>
                    <a:cubicBezTo>
                      <a:pt x="461" y="489"/>
                      <a:pt x="459" y="490"/>
                      <a:pt x="458" y="492"/>
                    </a:cubicBezTo>
                    <a:cubicBezTo>
                      <a:pt x="458" y="486"/>
                      <a:pt x="458" y="486"/>
                      <a:pt x="458" y="486"/>
                    </a:cubicBezTo>
                    <a:cubicBezTo>
                      <a:pt x="459" y="486"/>
                      <a:pt x="461" y="485"/>
                      <a:pt x="463" y="483"/>
                    </a:cubicBezTo>
                    <a:cubicBezTo>
                      <a:pt x="461" y="482"/>
                      <a:pt x="459" y="482"/>
                      <a:pt x="458" y="481"/>
                    </a:cubicBezTo>
                    <a:cubicBezTo>
                      <a:pt x="458" y="476"/>
                      <a:pt x="458" y="476"/>
                      <a:pt x="458" y="476"/>
                    </a:cubicBezTo>
                    <a:cubicBezTo>
                      <a:pt x="460" y="477"/>
                      <a:pt x="463" y="478"/>
                      <a:pt x="465" y="479"/>
                    </a:cubicBezTo>
                    <a:cubicBezTo>
                      <a:pt x="467" y="478"/>
                      <a:pt x="467" y="478"/>
                      <a:pt x="467" y="478"/>
                    </a:cubicBezTo>
                    <a:close/>
                    <a:moveTo>
                      <a:pt x="467" y="528"/>
                    </a:moveTo>
                    <a:cubicBezTo>
                      <a:pt x="467" y="537"/>
                      <a:pt x="467" y="537"/>
                      <a:pt x="467" y="537"/>
                    </a:cubicBezTo>
                    <a:cubicBezTo>
                      <a:pt x="464" y="537"/>
                      <a:pt x="461" y="539"/>
                      <a:pt x="458" y="541"/>
                    </a:cubicBezTo>
                    <a:cubicBezTo>
                      <a:pt x="458" y="533"/>
                      <a:pt x="458" y="533"/>
                      <a:pt x="458" y="533"/>
                    </a:cubicBezTo>
                    <a:cubicBezTo>
                      <a:pt x="461" y="531"/>
                      <a:pt x="464" y="529"/>
                      <a:pt x="467" y="528"/>
                    </a:cubicBezTo>
                    <a:close/>
                    <a:moveTo>
                      <a:pt x="467" y="542"/>
                    </a:moveTo>
                    <a:cubicBezTo>
                      <a:pt x="467" y="551"/>
                      <a:pt x="467" y="551"/>
                      <a:pt x="467" y="551"/>
                    </a:cubicBezTo>
                    <a:cubicBezTo>
                      <a:pt x="464" y="553"/>
                      <a:pt x="461" y="555"/>
                      <a:pt x="458" y="556"/>
                    </a:cubicBezTo>
                    <a:cubicBezTo>
                      <a:pt x="458" y="547"/>
                      <a:pt x="458" y="547"/>
                      <a:pt x="458" y="547"/>
                    </a:cubicBezTo>
                    <a:cubicBezTo>
                      <a:pt x="460" y="546"/>
                      <a:pt x="463" y="544"/>
                      <a:pt x="467" y="542"/>
                    </a:cubicBezTo>
                    <a:close/>
                    <a:moveTo>
                      <a:pt x="467" y="556"/>
                    </a:moveTo>
                    <a:cubicBezTo>
                      <a:pt x="464" y="558"/>
                      <a:pt x="461" y="559"/>
                      <a:pt x="458" y="560"/>
                    </a:cubicBezTo>
                    <a:cubicBezTo>
                      <a:pt x="458" y="571"/>
                      <a:pt x="458" y="571"/>
                      <a:pt x="458" y="571"/>
                    </a:cubicBezTo>
                    <a:cubicBezTo>
                      <a:pt x="461" y="570"/>
                      <a:pt x="464" y="568"/>
                      <a:pt x="467" y="567"/>
                    </a:cubicBezTo>
                    <a:cubicBezTo>
                      <a:pt x="467" y="556"/>
                      <a:pt x="467" y="556"/>
                      <a:pt x="467" y="556"/>
                    </a:cubicBezTo>
                    <a:close/>
                    <a:moveTo>
                      <a:pt x="467" y="573"/>
                    </a:moveTo>
                    <a:cubicBezTo>
                      <a:pt x="467" y="585"/>
                      <a:pt x="467" y="585"/>
                      <a:pt x="467" y="585"/>
                    </a:cubicBezTo>
                    <a:cubicBezTo>
                      <a:pt x="463" y="586"/>
                      <a:pt x="460" y="587"/>
                      <a:pt x="458" y="588"/>
                    </a:cubicBezTo>
                    <a:cubicBezTo>
                      <a:pt x="458" y="577"/>
                      <a:pt x="458" y="577"/>
                      <a:pt x="458" y="577"/>
                    </a:cubicBezTo>
                    <a:cubicBezTo>
                      <a:pt x="461" y="576"/>
                      <a:pt x="464" y="575"/>
                      <a:pt x="467" y="573"/>
                    </a:cubicBezTo>
                    <a:close/>
                    <a:moveTo>
                      <a:pt x="467" y="600"/>
                    </a:moveTo>
                    <a:cubicBezTo>
                      <a:pt x="467" y="608"/>
                      <a:pt x="467" y="608"/>
                      <a:pt x="467" y="608"/>
                    </a:cubicBezTo>
                    <a:cubicBezTo>
                      <a:pt x="464" y="607"/>
                      <a:pt x="461" y="607"/>
                      <a:pt x="458" y="608"/>
                    </a:cubicBezTo>
                    <a:cubicBezTo>
                      <a:pt x="458" y="603"/>
                      <a:pt x="458" y="603"/>
                      <a:pt x="458" y="603"/>
                    </a:cubicBezTo>
                    <a:cubicBezTo>
                      <a:pt x="461" y="602"/>
                      <a:pt x="464" y="601"/>
                      <a:pt x="467" y="600"/>
                    </a:cubicBezTo>
                    <a:close/>
                    <a:moveTo>
                      <a:pt x="467" y="621"/>
                    </a:moveTo>
                    <a:cubicBezTo>
                      <a:pt x="467" y="629"/>
                      <a:pt x="467" y="629"/>
                      <a:pt x="467" y="629"/>
                    </a:cubicBezTo>
                    <a:cubicBezTo>
                      <a:pt x="464" y="630"/>
                      <a:pt x="461" y="630"/>
                      <a:pt x="458" y="631"/>
                    </a:cubicBezTo>
                    <a:cubicBezTo>
                      <a:pt x="458" y="626"/>
                      <a:pt x="458" y="626"/>
                      <a:pt x="458" y="626"/>
                    </a:cubicBezTo>
                    <a:cubicBezTo>
                      <a:pt x="459" y="625"/>
                      <a:pt x="460" y="625"/>
                      <a:pt x="462" y="624"/>
                    </a:cubicBezTo>
                    <a:cubicBezTo>
                      <a:pt x="460" y="623"/>
                      <a:pt x="459" y="622"/>
                      <a:pt x="458" y="621"/>
                    </a:cubicBezTo>
                    <a:cubicBezTo>
                      <a:pt x="458" y="613"/>
                      <a:pt x="458" y="613"/>
                      <a:pt x="458" y="613"/>
                    </a:cubicBezTo>
                    <a:cubicBezTo>
                      <a:pt x="461" y="615"/>
                      <a:pt x="464" y="618"/>
                      <a:pt x="467" y="621"/>
                    </a:cubicBezTo>
                    <a:close/>
                    <a:moveTo>
                      <a:pt x="467" y="742"/>
                    </a:moveTo>
                    <a:cubicBezTo>
                      <a:pt x="467" y="750"/>
                      <a:pt x="467" y="750"/>
                      <a:pt x="467" y="750"/>
                    </a:cubicBezTo>
                    <a:cubicBezTo>
                      <a:pt x="465" y="750"/>
                      <a:pt x="463" y="751"/>
                      <a:pt x="461" y="752"/>
                    </a:cubicBezTo>
                    <a:cubicBezTo>
                      <a:pt x="463" y="754"/>
                      <a:pt x="465" y="757"/>
                      <a:pt x="467" y="759"/>
                    </a:cubicBezTo>
                    <a:cubicBezTo>
                      <a:pt x="467" y="771"/>
                      <a:pt x="467" y="771"/>
                      <a:pt x="467" y="771"/>
                    </a:cubicBezTo>
                    <a:cubicBezTo>
                      <a:pt x="463" y="767"/>
                      <a:pt x="460" y="764"/>
                      <a:pt x="458" y="762"/>
                    </a:cubicBezTo>
                    <a:cubicBezTo>
                      <a:pt x="458" y="745"/>
                      <a:pt x="458" y="745"/>
                      <a:pt x="458" y="745"/>
                    </a:cubicBezTo>
                    <a:cubicBezTo>
                      <a:pt x="461" y="744"/>
                      <a:pt x="464" y="743"/>
                      <a:pt x="467" y="742"/>
                    </a:cubicBezTo>
                    <a:close/>
                    <a:moveTo>
                      <a:pt x="458" y="706"/>
                    </a:moveTo>
                    <a:cubicBezTo>
                      <a:pt x="458" y="666"/>
                      <a:pt x="458" y="666"/>
                      <a:pt x="458" y="666"/>
                    </a:cubicBezTo>
                    <a:cubicBezTo>
                      <a:pt x="459" y="666"/>
                      <a:pt x="459" y="666"/>
                      <a:pt x="459" y="666"/>
                    </a:cubicBezTo>
                    <a:cubicBezTo>
                      <a:pt x="461" y="679"/>
                      <a:pt x="464" y="692"/>
                      <a:pt x="466" y="705"/>
                    </a:cubicBezTo>
                    <a:cubicBezTo>
                      <a:pt x="463" y="705"/>
                      <a:pt x="461" y="706"/>
                      <a:pt x="458" y="706"/>
                    </a:cubicBezTo>
                    <a:close/>
                    <a:moveTo>
                      <a:pt x="458" y="526"/>
                    </a:moveTo>
                    <a:cubicBezTo>
                      <a:pt x="458" y="511"/>
                      <a:pt x="458" y="511"/>
                      <a:pt x="458" y="511"/>
                    </a:cubicBezTo>
                    <a:cubicBezTo>
                      <a:pt x="458" y="510"/>
                      <a:pt x="459" y="510"/>
                      <a:pt x="459" y="509"/>
                    </a:cubicBezTo>
                    <a:cubicBezTo>
                      <a:pt x="460" y="509"/>
                      <a:pt x="461" y="510"/>
                      <a:pt x="462" y="510"/>
                    </a:cubicBezTo>
                    <a:cubicBezTo>
                      <a:pt x="462" y="515"/>
                      <a:pt x="464" y="524"/>
                      <a:pt x="458" y="526"/>
                    </a:cubicBezTo>
                    <a:close/>
                    <a:moveTo>
                      <a:pt x="456" y="5"/>
                    </a:moveTo>
                    <a:cubicBezTo>
                      <a:pt x="458" y="5"/>
                      <a:pt x="458" y="5"/>
                      <a:pt x="458" y="5"/>
                    </a:cubicBezTo>
                    <a:cubicBezTo>
                      <a:pt x="458" y="14"/>
                      <a:pt x="458" y="14"/>
                      <a:pt x="458" y="14"/>
                    </a:cubicBezTo>
                    <a:cubicBezTo>
                      <a:pt x="457" y="14"/>
                      <a:pt x="457" y="14"/>
                      <a:pt x="456" y="14"/>
                    </a:cubicBezTo>
                    <a:cubicBezTo>
                      <a:pt x="456" y="5"/>
                      <a:pt x="456" y="5"/>
                      <a:pt x="456" y="5"/>
                    </a:cubicBezTo>
                    <a:close/>
                    <a:moveTo>
                      <a:pt x="458" y="789"/>
                    </a:moveTo>
                    <a:cubicBezTo>
                      <a:pt x="457" y="789"/>
                      <a:pt x="457" y="789"/>
                      <a:pt x="456" y="789"/>
                    </a:cubicBezTo>
                    <a:cubicBezTo>
                      <a:pt x="456" y="781"/>
                      <a:pt x="456" y="781"/>
                      <a:pt x="456" y="781"/>
                    </a:cubicBezTo>
                    <a:cubicBezTo>
                      <a:pt x="457" y="781"/>
                      <a:pt x="457" y="781"/>
                      <a:pt x="458" y="781"/>
                    </a:cubicBezTo>
                    <a:cubicBezTo>
                      <a:pt x="458" y="789"/>
                      <a:pt x="458" y="789"/>
                      <a:pt x="458" y="789"/>
                    </a:cubicBezTo>
                    <a:close/>
                    <a:moveTo>
                      <a:pt x="458" y="20"/>
                    </a:moveTo>
                    <a:cubicBezTo>
                      <a:pt x="458" y="50"/>
                      <a:pt x="458" y="50"/>
                      <a:pt x="458" y="50"/>
                    </a:cubicBezTo>
                    <a:cubicBezTo>
                      <a:pt x="456" y="50"/>
                      <a:pt x="456" y="50"/>
                      <a:pt x="456" y="50"/>
                    </a:cubicBezTo>
                    <a:cubicBezTo>
                      <a:pt x="456" y="42"/>
                      <a:pt x="456" y="42"/>
                      <a:pt x="456" y="42"/>
                    </a:cubicBezTo>
                    <a:cubicBezTo>
                      <a:pt x="457" y="42"/>
                      <a:pt x="457" y="42"/>
                      <a:pt x="457" y="42"/>
                    </a:cubicBezTo>
                    <a:cubicBezTo>
                      <a:pt x="456" y="41"/>
                      <a:pt x="456" y="40"/>
                      <a:pt x="456" y="39"/>
                    </a:cubicBezTo>
                    <a:cubicBezTo>
                      <a:pt x="456" y="16"/>
                      <a:pt x="456" y="16"/>
                      <a:pt x="456" y="16"/>
                    </a:cubicBezTo>
                    <a:cubicBezTo>
                      <a:pt x="458" y="20"/>
                      <a:pt x="458" y="20"/>
                      <a:pt x="458" y="20"/>
                    </a:cubicBezTo>
                    <a:close/>
                    <a:moveTo>
                      <a:pt x="458" y="70"/>
                    </a:moveTo>
                    <a:cubicBezTo>
                      <a:pt x="458" y="99"/>
                      <a:pt x="458" y="99"/>
                      <a:pt x="458" y="99"/>
                    </a:cubicBezTo>
                    <a:cubicBezTo>
                      <a:pt x="456" y="98"/>
                      <a:pt x="456" y="98"/>
                      <a:pt x="456" y="98"/>
                    </a:cubicBezTo>
                    <a:cubicBezTo>
                      <a:pt x="456" y="70"/>
                      <a:pt x="456" y="70"/>
                      <a:pt x="456" y="70"/>
                    </a:cubicBezTo>
                    <a:cubicBezTo>
                      <a:pt x="456" y="70"/>
                      <a:pt x="457" y="70"/>
                      <a:pt x="458" y="70"/>
                    </a:cubicBezTo>
                    <a:close/>
                    <a:moveTo>
                      <a:pt x="458" y="113"/>
                    </a:moveTo>
                    <a:cubicBezTo>
                      <a:pt x="458" y="149"/>
                      <a:pt x="458" y="149"/>
                      <a:pt x="458" y="149"/>
                    </a:cubicBezTo>
                    <a:cubicBezTo>
                      <a:pt x="457" y="150"/>
                      <a:pt x="457" y="151"/>
                      <a:pt x="456" y="152"/>
                    </a:cubicBezTo>
                    <a:cubicBezTo>
                      <a:pt x="456" y="128"/>
                      <a:pt x="456" y="128"/>
                      <a:pt x="456" y="128"/>
                    </a:cubicBezTo>
                    <a:cubicBezTo>
                      <a:pt x="456" y="128"/>
                      <a:pt x="456" y="128"/>
                      <a:pt x="456" y="128"/>
                    </a:cubicBezTo>
                    <a:cubicBezTo>
                      <a:pt x="456" y="128"/>
                      <a:pt x="456" y="127"/>
                      <a:pt x="456" y="126"/>
                    </a:cubicBezTo>
                    <a:cubicBezTo>
                      <a:pt x="456" y="126"/>
                      <a:pt x="456" y="126"/>
                      <a:pt x="456" y="126"/>
                    </a:cubicBezTo>
                    <a:cubicBezTo>
                      <a:pt x="456" y="114"/>
                      <a:pt x="456" y="114"/>
                      <a:pt x="456" y="114"/>
                    </a:cubicBezTo>
                    <a:cubicBezTo>
                      <a:pt x="457" y="114"/>
                      <a:pt x="457" y="114"/>
                      <a:pt x="457" y="114"/>
                    </a:cubicBezTo>
                    <a:cubicBezTo>
                      <a:pt x="458" y="113"/>
                      <a:pt x="458" y="113"/>
                      <a:pt x="458" y="113"/>
                    </a:cubicBezTo>
                    <a:close/>
                    <a:moveTo>
                      <a:pt x="458" y="172"/>
                    </a:moveTo>
                    <a:cubicBezTo>
                      <a:pt x="458" y="178"/>
                      <a:pt x="458" y="178"/>
                      <a:pt x="458" y="178"/>
                    </a:cubicBezTo>
                    <a:cubicBezTo>
                      <a:pt x="457" y="178"/>
                      <a:pt x="457" y="177"/>
                      <a:pt x="456" y="177"/>
                    </a:cubicBezTo>
                    <a:cubicBezTo>
                      <a:pt x="456" y="171"/>
                      <a:pt x="456" y="171"/>
                      <a:pt x="456" y="171"/>
                    </a:cubicBezTo>
                    <a:cubicBezTo>
                      <a:pt x="457" y="171"/>
                      <a:pt x="457" y="172"/>
                      <a:pt x="458" y="172"/>
                    </a:cubicBezTo>
                    <a:close/>
                    <a:moveTo>
                      <a:pt x="458" y="193"/>
                    </a:moveTo>
                    <a:cubicBezTo>
                      <a:pt x="458" y="200"/>
                      <a:pt x="458" y="200"/>
                      <a:pt x="458" y="200"/>
                    </a:cubicBezTo>
                    <a:cubicBezTo>
                      <a:pt x="457" y="200"/>
                      <a:pt x="457" y="200"/>
                      <a:pt x="456" y="200"/>
                    </a:cubicBezTo>
                    <a:cubicBezTo>
                      <a:pt x="456" y="190"/>
                      <a:pt x="456" y="190"/>
                      <a:pt x="456" y="190"/>
                    </a:cubicBezTo>
                    <a:cubicBezTo>
                      <a:pt x="456" y="191"/>
                      <a:pt x="457" y="192"/>
                      <a:pt x="458" y="193"/>
                    </a:cubicBezTo>
                    <a:close/>
                    <a:moveTo>
                      <a:pt x="458" y="224"/>
                    </a:moveTo>
                    <a:cubicBezTo>
                      <a:pt x="458" y="234"/>
                      <a:pt x="458" y="234"/>
                      <a:pt x="458" y="234"/>
                    </a:cubicBezTo>
                    <a:cubicBezTo>
                      <a:pt x="457" y="234"/>
                      <a:pt x="456" y="234"/>
                      <a:pt x="456" y="234"/>
                    </a:cubicBezTo>
                    <a:cubicBezTo>
                      <a:pt x="456" y="224"/>
                      <a:pt x="456" y="224"/>
                      <a:pt x="456" y="224"/>
                    </a:cubicBezTo>
                    <a:cubicBezTo>
                      <a:pt x="457" y="224"/>
                      <a:pt x="457" y="224"/>
                      <a:pt x="458" y="224"/>
                    </a:cubicBezTo>
                    <a:close/>
                    <a:moveTo>
                      <a:pt x="458" y="245"/>
                    </a:moveTo>
                    <a:cubicBezTo>
                      <a:pt x="458" y="255"/>
                      <a:pt x="458" y="255"/>
                      <a:pt x="458" y="255"/>
                    </a:cubicBezTo>
                    <a:cubicBezTo>
                      <a:pt x="457" y="255"/>
                      <a:pt x="456" y="255"/>
                      <a:pt x="456" y="255"/>
                    </a:cubicBezTo>
                    <a:cubicBezTo>
                      <a:pt x="456" y="245"/>
                      <a:pt x="456" y="245"/>
                      <a:pt x="456" y="245"/>
                    </a:cubicBezTo>
                    <a:cubicBezTo>
                      <a:pt x="458" y="245"/>
                      <a:pt x="458" y="245"/>
                      <a:pt x="458" y="245"/>
                    </a:cubicBezTo>
                    <a:close/>
                    <a:moveTo>
                      <a:pt x="458" y="263"/>
                    </a:moveTo>
                    <a:cubicBezTo>
                      <a:pt x="458" y="271"/>
                      <a:pt x="458" y="271"/>
                      <a:pt x="458" y="271"/>
                    </a:cubicBezTo>
                    <a:cubicBezTo>
                      <a:pt x="456" y="271"/>
                      <a:pt x="456" y="271"/>
                      <a:pt x="456" y="271"/>
                    </a:cubicBezTo>
                    <a:cubicBezTo>
                      <a:pt x="456" y="262"/>
                      <a:pt x="456" y="262"/>
                      <a:pt x="456" y="262"/>
                    </a:cubicBezTo>
                    <a:cubicBezTo>
                      <a:pt x="458" y="263"/>
                      <a:pt x="458" y="263"/>
                      <a:pt x="458" y="263"/>
                    </a:cubicBezTo>
                    <a:close/>
                    <a:moveTo>
                      <a:pt x="458" y="285"/>
                    </a:moveTo>
                    <a:cubicBezTo>
                      <a:pt x="458" y="294"/>
                      <a:pt x="458" y="294"/>
                      <a:pt x="458" y="294"/>
                    </a:cubicBezTo>
                    <a:cubicBezTo>
                      <a:pt x="456" y="294"/>
                      <a:pt x="456" y="294"/>
                      <a:pt x="456" y="294"/>
                    </a:cubicBezTo>
                    <a:cubicBezTo>
                      <a:pt x="456" y="285"/>
                      <a:pt x="456" y="285"/>
                      <a:pt x="456" y="285"/>
                    </a:cubicBezTo>
                    <a:cubicBezTo>
                      <a:pt x="456" y="285"/>
                      <a:pt x="456" y="285"/>
                      <a:pt x="456" y="285"/>
                    </a:cubicBezTo>
                    <a:cubicBezTo>
                      <a:pt x="456" y="285"/>
                      <a:pt x="457" y="285"/>
                      <a:pt x="458" y="285"/>
                    </a:cubicBezTo>
                    <a:close/>
                    <a:moveTo>
                      <a:pt x="458" y="312"/>
                    </a:moveTo>
                    <a:cubicBezTo>
                      <a:pt x="458" y="318"/>
                      <a:pt x="458" y="318"/>
                      <a:pt x="458" y="318"/>
                    </a:cubicBezTo>
                    <a:cubicBezTo>
                      <a:pt x="457" y="317"/>
                      <a:pt x="457" y="317"/>
                      <a:pt x="456" y="316"/>
                    </a:cubicBezTo>
                    <a:cubicBezTo>
                      <a:pt x="456" y="310"/>
                      <a:pt x="456" y="310"/>
                      <a:pt x="456" y="310"/>
                    </a:cubicBezTo>
                    <a:cubicBezTo>
                      <a:pt x="457" y="311"/>
                      <a:pt x="457" y="311"/>
                      <a:pt x="458" y="312"/>
                    </a:cubicBezTo>
                    <a:close/>
                    <a:moveTo>
                      <a:pt x="458" y="329"/>
                    </a:moveTo>
                    <a:cubicBezTo>
                      <a:pt x="458" y="334"/>
                      <a:pt x="458" y="334"/>
                      <a:pt x="458" y="334"/>
                    </a:cubicBezTo>
                    <a:cubicBezTo>
                      <a:pt x="457" y="334"/>
                      <a:pt x="456" y="334"/>
                      <a:pt x="456" y="334"/>
                    </a:cubicBezTo>
                    <a:cubicBezTo>
                      <a:pt x="456" y="330"/>
                      <a:pt x="456" y="330"/>
                      <a:pt x="456" y="330"/>
                    </a:cubicBezTo>
                    <a:cubicBezTo>
                      <a:pt x="456" y="330"/>
                      <a:pt x="457" y="330"/>
                      <a:pt x="457" y="331"/>
                    </a:cubicBezTo>
                    <a:cubicBezTo>
                      <a:pt x="457" y="330"/>
                      <a:pt x="457" y="330"/>
                      <a:pt x="458" y="329"/>
                    </a:cubicBezTo>
                    <a:close/>
                    <a:moveTo>
                      <a:pt x="458" y="378"/>
                    </a:moveTo>
                    <a:cubicBezTo>
                      <a:pt x="458" y="386"/>
                      <a:pt x="458" y="386"/>
                      <a:pt x="458" y="386"/>
                    </a:cubicBezTo>
                    <a:cubicBezTo>
                      <a:pt x="456" y="387"/>
                      <a:pt x="456" y="387"/>
                      <a:pt x="456" y="387"/>
                    </a:cubicBezTo>
                    <a:cubicBezTo>
                      <a:pt x="456" y="378"/>
                      <a:pt x="456" y="378"/>
                      <a:pt x="456" y="378"/>
                    </a:cubicBezTo>
                    <a:cubicBezTo>
                      <a:pt x="458" y="378"/>
                      <a:pt x="458" y="378"/>
                      <a:pt x="458" y="378"/>
                    </a:cubicBezTo>
                    <a:close/>
                    <a:moveTo>
                      <a:pt x="458" y="469"/>
                    </a:moveTo>
                    <a:cubicBezTo>
                      <a:pt x="458" y="473"/>
                      <a:pt x="458" y="473"/>
                      <a:pt x="458" y="473"/>
                    </a:cubicBezTo>
                    <a:cubicBezTo>
                      <a:pt x="457" y="473"/>
                      <a:pt x="457" y="473"/>
                      <a:pt x="456" y="474"/>
                    </a:cubicBezTo>
                    <a:cubicBezTo>
                      <a:pt x="456" y="474"/>
                      <a:pt x="456" y="475"/>
                      <a:pt x="456" y="476"/>
                    </a:cubicBezTo>
                    <a:cubicBezTo>
                      <a:pt x="457" y="476"/>
                      <a:pt x="457" y="476"/>
                      <a:pt x="458" y="476"/>
                    </a:cubicBezTo>
                    <a:cubicBezTo>
                      <a:pt x="458" y="481"/>
                      <a:pt x="458" y="481"/>
                      <a:pt x="458" y="481"/>
                    </a:cubicBezTo>
                    <a:cubicBezTo>
                      <a:pt x="457" y="481"/>
                      <a:pt x="456" y="481"/>
                      <a:pt x="456" y="481"/>
                    </a:cubicBezTo>
                    <a:cubicBezTo>
                      <a:pt x="456" y="470"/>
                      <a:pt x="456" y="470"/>
                      <a:pt x="456" y="470"/>
                    </a:cubicBezTo>
                    <a:cubicBezTo>
                      <a:pt x="457" y="469"/>
                      <a:pt x="457" y="469"/>
                      <a:pt x="458" y="469"/>
                    </a:cubicBezTo>
                    <a:close/>
                    <a:moveTo>
                      <a:pt x="458" y="486"/>
                    </a:moveTo>
                    <a:cubicBezTo>
                      <a:pt x="458" y="492"/>
                      <a:pt x="458" y="492"/>
                      <a:pt x="458" y="492"/>
                    </a:cubicBezTo>
                    <a:cubicBezTo>
                      <a:pt x="457" y="492"/>
                      <a:pt x="456" y="492"/>
                      <a:pt x="456" y="493"/>
                    </a:cubicBezTo>
                    <a:cubicBezTo>
                      <a:pt x="456" y="486"/>
                      <a:pt x="456" y="486"/>
                      <a:pt x="456" y="486"/>
                    </a:cubicBezTo>
                    <a:cubicBezTo>
                      <a:pt x="457" y="486"/>
                      <a:pt x="457" y="486"/>
                      <a:pt x="458" y="486"/>
                    </a:cubicBezTo>
                    <a:close/>
                    <a:moveTo>
                      <a:pt x="458" y="511"/>
                    </a:moveTo>
                    <a:cubicBezTo>
                      <a:pt x="458" y="526"/>
                      <a:pt x="458" y="526"/>
                      <a:pt x="458" y="526"/>
                    </a:cubicBezTo>
                    <a:cubicBezTo>
                      <a:pt x="457" y="526"/>
                      <a:pt x="457" y="526"/>
                      <a:pt x="457" y="526"/>
                    </a:cubicBezTo>
                    <a:cubicBezTo>
                      <a:pt x="457" y="525"/>
                      <a:pt x="456" y="525"/>
                      <a:pt x="456" y="525"/>
                    </a:cubicBezTo>
                    <a:cubicBezTo>
                      <a:pt x="456" y="512"/>
                      <a:pt x="456" y="512"/>
                      <a:pt x="456" y="512"/>
                    </a:cubicBezTo>
                    <a:cubicBezTo>
                      <a:pt x="456" y="512"/>
                      <a:pt x="457" y="512"/>
                      <a:pt x="457" y="512"/>
                    </a:cubicBezTo>
                    <a:cubicBezTo>
                      <a:pt x="457" y="511"/>
                      <a:pt x="457" y="511"/>
                      <a:pt x="458" y="511"/>
                    </a:cubicBezTo>
                    <a:close/>
                    <a:moveTo>
                      <a:pt x="458" y="533"/>
                    </a:moveTo>
                    <a:cubicBezTo>
                      <a:pt x="458" y="541"/>
                      <a:pt x="458" y="541"/>
                      <a:pt x="458" y="541"/>
                    </a:cubicBezTo>
                    <a:cubicBezTo>
                      <a:pt x="457" y="541"/>
                      <a:pt x="456" y="541"/>
                      <a:pt x="456" y="542"/>
                    </a:cubicBezTo>
                    <a:cubicBezTo>
                      <a:pt x="456" y="534"/>
                      <a:pt x="456" y="534"/>
                      <a:pt x="456" y="534"/>
                    </a:cubicBezTo>
                    <a:cubicBezTo>
                      <a:pt x="456" y="533"/>
                      <a:pt x="457" y="533"/>
                      <a:pt x="458" y="533"/>
                    </a:cubicBezTo>
                    <a:close/>
                    <a:moveTo>
                      <a:pt x="458" y="547"/>
                    </a:moveTo>
                    <a:cubicBezTo>
                      <a:pt x="458" y="556"/>
                      <a:pt x="458" y="556"/>
                      <a:pt x="458" y="556"/>
                    </a:cubicBezTo>
                    <a:cubicBezTo>
                      <a:pt x="457" y="557"/>
                      <a:pt x="456" y="557"/>
                      <a:pt x="456" y="557"/>
                    </a:cubicBezTo>
                    <a:cubicBezTo>
                      <a:pt x="456" y="548"/>
                      <a:pt x="456" y="548"/>
                      <a:pt x="456" y="548"/>
                    </a:cubicBezTo>
                    <a:cubicBezTo>
                      <a:pt x="458" y="547"/>
                      <a:pt x="458" y="547"/>
                      <a:pt x="458" y="547"/>
                    </a:cubicBezTo>
                    <a:close/>
                    <a:moveTo>
                      <a:pt x="458" y="560"/>
                    </a:moveTo>
                    <a:cubicBezTo>
                      <a:pt x="458" y="571"/>
                      <a:pt x="458" y="571"/>
                      <a:pt x="458" y="571"/>
                    </a:cubicBezTo>
                    <a:cubicBezTo>
                      <a:pt x="457" y="571"/>
                      <a:pt x="457" y="572"/>
                      <a:pt x="456" y="572"/>
                    </a:cubicBezTo>
                    <a:cubicBezTo>
                      <a:pt x="456" y="561"/>
                      <a:pt x="456" y="561"/>
                      <a:pt x="456" y="561"/>
                    </a:cubicBezTo>
                    <a:cubicBezTo>
                      <a:pt x="456" y="561"/>
                      <a:pt x="457" y="561"/>
                      <a:pt x="458" y="560"/>
                    </a:cubicBezTo>
                    <a:close/>
                    <a:moveTo>
                      <a:pt x="458" y="577"/>
                    </a:moveTo>
                    <a:cubicBezTo>
                      <a:pt x="458" y="588"/>
                      <a:pt x="458" y="588"/>
                      <a:pt x="458" y="588"/>
                    </a:cubicBezTo>
                    <a:cubicBezTo>
                      <a:pt x="457" y="588"/>
                      <a:pt x="456" y="588"/>
                      <a:pt x="456" y="588"/>
                    </a:cubicBezTo>
                    <a:cubicBezTo>
                      <a:pt x="456" y="578"/>
                      <a:pt x="456" y="578"/>
                      <a:pt x="456" y="578"/>
                    </a:cubicBezTo>
                    <a:cubicBezTo>
                      <a:pt x="456" y="578"/>
                      <a:pt x="457" y="578"/>
                      <a:pt x="458" y="577"/>
                    </a:cubicBezTo>
                    <a:close/>
                    <a:moveTo>
                      <a:pt x="458" y="603"/>
                    </a:moveTo>
                    <a:cubicBezTo>
                      <a:pt x="458" y="608"/>
                      <a:pt x="458" y="608"/>
                      <a:pt x="458" y="608"/>
                    </a:cubicBezTo>
                    <a:cubicBezTo>
                      <a:pt x="457" y="608"/>
                      <a:pt x="456" y="608"/>
                      <a:pt x="456" y="609"/>
                    </a:cubicBezTo>
                    <a:cubicBezTo>
                      <a:pt x="456" y="604"/>
                      <a:pt x="456" y="604"/>
                      <a:pt x="456" y="604"/>
                    </a:cubicBezTo>
                    <a:cubicBezTo>
                      <a:pt x="457" y="604"/>
                      <a:pt x="457" y="603"/>
                      <a:pt x="458" y="603"/>
                    </a:cubicBezTo>
                    <a:close/>
                    <a:moveTo>
                      <a:pt x="458" y="613"/>
                    </a:moveTo>
                    <a:cubicBezTo>
                      <a:pt x="458" y="621"/>
                      <a:pt x="458" y="621"/>
                      <a:pt x="458" y="621"/>
                    </a:cubicBezTo>
                    <a:cubicBezTo>
                      <a:pt x="456" y="619"/>
                      <a:pt x="456" y="619"/>
                      <a:pt x="456" y="619"/>
                    </a:cubicBezTo>
                    <a:cubicBezTo>
                      <a:pt x="456" y="611"/>
                      <a:pt x="456" y="611"/>
                      <a:pt x="456" y="611"/>
                    </a:cubicBezTo>
                    <a:cubicBezTo>
                      <a:pt x="458" y="613"/>
                      <a:pt x="458" y="613"/>
                      <a:pt x="458" y="613"/>
                    </a:cubicBezTo>
                    <a:close/>
                    <a:moveTo>
                      <a:pt x="458" y="626"/>
                    </a:moveTo>
                    <a:cubicBezTo>
                      <a:pt x="458" y="631"/>
                      <a:pt x="458" y="631"/>
                      <a:pt x="458" y="631"/>
                    </a:cubicBezTo>
                    <a:cubicBezTo>
                      <a:pt x="456" y="631"/>
                      <a:pt x="456" y="631"/>
                      <a:pt x="456" y="631"/>
                    </a:cubicBezTo>
                    <a:cubicBezTo>
                      <a:pt x="456" y="626"/>
                      <a:pt x="456" y="626"/>
                      <a:pt x="456" y="626"/>
                    </a:cubicBezTo>
                    <a:cubicBezTo>
                      <a:pt x="458" y="626"/>
                      <a:pt x="458" y="626"/>
                      <a:pt x="458" y="626"/>
                    </a:cubicBezTo>
                    <a:close/>
                    <a:moveTo>
                      <a:pt x="458" y="666"/>
                    </a:moveTo>
                    <a:cubicBezTo>
                      <a:pt x="458" y="706"/>
                      <a:pt x="458" y="706"/>
                      <a:pt x="458" y="706"/>
                    </a:cubicBezTo>
                    <a:cubicBezTo>
                      <a:pt x="456" y="706"/>
                      <a:pt x="456" y="706"/>
                      <a:pt x="456" y="706"/>
                    </a:cubicBezTo>
                    <a:cubicBezTo>
                      <a:pt x="456" y="706"/>
                      <a:pt x="456" y="706"/>
                      <a:pt x="456" y="706"/>
                    </a:cubicBezTo>
                    <a:cubicBezTo>
                      <a:pt x="456" y="666"/>
                      <a:pt x="456" y="666"/>
                      <a:pt x="456" y="666"/>
                    </a:cubicBezTo>
                    <a:cubicBezTo>
                      <a:pt x="458" y="666"/>
                      <a:pt x="458" y="666"/>
                      <a:pt x="458" y="666"/>
                    </a:cubicBezTo>
                    <a:close/>
                    <a:moveTo>
                      <a:pt x="458" y="745"/>
                    </a:moveTo>
                    <a:cubicBezTo>
                      <a:pt x="458" y="762"/>
                      <a:pt x="458" y="762"/>
                      <a:pt x="458" y="762"/>
                    </a:cubicBezTo>
                    <a:cubicBezTo>
                      <a:pt x="457" y="761"/>
                      <a:pt x="457" y="761"/>
                      <a:pt x="456" y="760"/>
                    </a:cubicBezTo>
                    <a:cubicBezTo>
                      <a:pt x="456" y="745"/>
                      <a:pt x="456" y="745"/>
                      <a:pt x="456" y="745"/>
                    </a:cubicBezTo>
                    <a:cubicBezTo>
                      <a:pt x="457" y="745"/>
                      <a:pt x="457" y="745"/>
                      <a:pt x="458" y="745"/>
                    </a:cubicBezTo>
                    <a:close/>
                    <a:moveTo>
                      <a:pt x="452" y="5"/>
                    </a:moveTo>
                    <a:cubicBezTo>
                      <a:pt x="453" y="5"/>
                      <a:pt x="455" y="5"/>
                      <a:pt x="456" y="5"/>
                    </a:cubicBezTo>
                    <a:cubicBezTo>
                      <a:pt x="456" y="14"/>
                      <a:pt x="456" y="14"/>
                      <a:pt x="456" y="14"/>
                    </a:cubicBezTo>
                    <a:cubicBezTo>
                      <a:pt x="455" y="14"/>
                      <a:pt x="455" y="14"/>
                      <a:pt x="455" y="14"/>
                    </a:cubicBezTo>
                    <a:cubicBezTo>
                      <a:pt x="456" y="16"/>
                      <a:pt x="456" y="16"/>
                      <a:pt x="456" y="16"/>
                    </a:cubicBezTo>
                    <a:cubicBezTo>
                      <a:pt x="456" y="39"/>
                      <a:pt x="456" y="39"/>
                      <a:pt x="456" y="39"/>
                    </a:cubicBezTo>
                    <a:cubicBezTo>
                      <a:pt x="455" y="36"/>
                      <a:pt x="453" y="32"/>
                      <a:pt x="452" y="29"/>
                    </a:cubicBezTo>
                    <a:cubicBezTo>
                      <a:pt x="452" y="5"/>
                      <a:pt x="452" y="5"/>
                      <a:pt x="452" y="5"/>
                    </a:cubicBezTo>
                    <a:close/>
                    <a:moveTo>
                      <a:pt x="456" y="789"/>
                    </a:moveTo>
                    <a:cubicBezTo>
                      <a:pt x="455" y="789"/>
                      <a:pt x="453" y="789"/>
                      <a:pt x="452" y="789"/>
                    </a:cubicBezTo>
                    <a:cubicBezTo>
                      <a:pt x="452" y="781"/>
                      <a:pt x="452" y="781"/>
                      <a:pt x="452" y="781"/>
                    </a:cubicBezTo>
                    <a:cubicBezTo>
                      <a:pt x="452" y="781"/>
                      <a:pt x="453" y="781"/>
                      <a:pt x="453" y="781"/>
                    </a:cubicBezTo>
                    <a:cubicBezTo>
                      <a:pt x="454" y="781"/>
                      <a:pt x="455" y="781"/>
                      <a:pt x="456" y="781"/>
                    </a:cubicBezTo>
                    <a:cubicBezTo>
                      <a:pt x="456" y="789"/>
                      <a:pt x="456" y="789"/>
                      <a:pt x="456" y="789"/>
                    </a:cubicBezTo>
                    <a:close/>
                    <a:moveTo>
                      <a:pt x="456" y="42"/>
                    </a:moveTo>
                    <a:cubicBezTo>
                      <a:pt x="456" y="50"/>
                      <a:pt x="456" y="50"/>
                      <a:pt x="456" y="50"/>
                    </a:cubicBezTo>
                    <a:cubicBezTo>
                      <a:pt x="455" y="50"/>
                      <a:pt x="453" y="50"/>
                      <a:pt x="452" y="50"/>
                    </a:cubicBezTo>
                    <a:cubicBezTo>
                      <a:pt x="452" y="42"/>
                      <a:pt x="452" y="42"/>
                      <a:pt x="452" y="42"/>
                    </a:cubicBezTo>
                    <a:cubicBezTo>
                      <a:pt x="456" y="42"/>
                      <a:pt x="456" y="42"/>
                      <a:pt x="456" y="42"/>
                    </a:cubicBezTo>
                    <a:close/>
                    <a:moveTo>
                      <a:pt x="456" y="70"/>
                    </a:moveTo>
                    <a:cubicBezTo>
                      <a:pt x="456" y="98"/>
                      <a:pt x="456" y="98"/>
                      <a:pt x="456" y="98"/>
                    </a:cubicBezTo>
                    <a:cubicBezTo>
                      <a:pt x="452" y="98"/>
                      <a:pt x="452" y="98"/>
                      <a:pt x="452" y="98"/>
                    </a:cubicBezTo>
                    <a:cubicBezTo>
                      <a:pt x="454" y="105"/>
                      <a:pt x="457" y="108"/>
                      <a:pt x="452" y="110"/>
                    </a:cubicBezTo>
                    <a:cubicBezTo>
                      <a:pt x="452" y="72"/>
                      <a:pt x="452" y="72"/>
                      <a:pt x="452" y="72"/>
                    </a:cubicBezTo>
                    <a:cubicBezTo>
                      <a:pt x="453" y="71"/>
                      <a:pt x="455" y="70"/>
                      <a:pt x="456" y="70"/>
                    </a:cubicBezTo>
                    <a:close/>
                    <a:moveTo>
                      <a:pt x="456" y="114"/>
                    </a:moveTo>
                    <a:cubicBezTo>
                      <a:pt x="456" y="126"/>
                      <a:pt x="456" y="126"/>
                      <a:pt x="456" y="126"/>
                    </a:cubicBezTo>
                    <a:cubicBezTo>
                      <a:pt x="455" y="126"/>
                      <a:pt x="453" y="126"/>
                      <a:pt x="452" y="125"/>
                    </a:cubicBezTo>
                    <a:cubicBezTo>
                      <a:pt x="452" y="114"/>
                      <a:pt x="452" y="114"/>
                      <a:pt x="452" y="114"/>
                    </a:cubicBezTo>
                    <a:cubicBezTo>
                      <a:pt x="453" y="114"/>
                      <a:pt x="455" y="114"/>
                      <a:pt x="456" y="114"/>
                    </a:cubicBezTo>
                    <a:close/>
                    <a:moveTo>
                      <a:pt x="456" y="128"/>
                    </a:moveTo>
                    <a:cubicBezTo>
                      <a:pt x="456" y="152"/>
                      <a:pt x="456" y="152"/>
                      <a:pt x="456" y="152"/>
                    </a:cubicBezTo>
                    <a:cubicBezTo>
                      <a:pt x="455" y="153"/>
                      <a:pt x="454" y="154"/>
                      <a:pt x="452" y="155"/>
                    </a:cubicBezTo>
                    <a:cubicBezTo>
                      <a:pt x="452" y="128"/>
                      <a:pt x="452" y="128"/>
                      <a:pt x="452" y="128"/>
                    </a:cubicBezTo>
                    <a:cubicBezTo>
                      <a:pt x="453" y="128"/>
                      <a:pt x="455" y="128"/>
                      <a:pt x="456" y="128"/>
                    </a:cubicBezTo>
                    <a:close/>
                    <a:moveTo>
                      <a:pt x="456" y="171"/>
                    </a:moveTo>
                    <a:cubicBezTo>
                      <a:pt x="456" y="177"/>
                      <a:pt x="456" y="177"/>
                      <a:pt x="456" y="177"/>
                    </a:cubicBezTo>
                    <a:cubicBezTo>
                      <a:pt x="455" y="177"/>
                      <a:pt x="454" y="177"/>
                      <a:pt x="452" y="177"/>
                    </a:cubicBezTo>
                    <a:cubicBezTo>
                      <a:pt x="454" y="182"/>
                      <a:pt x="454" y="186"/>
                      <a:pt x="456" y="190"/>
                    </a:cubicBezTo>
                    <a:cubicBezTo>
                      <a:pt x="456" y="200"/>
                      <a:pt x="456" y="200"/>
                      <a:pt x="456" y="200"/>
                    </a:cubicBezTo>
                    <a:cubicBezTo>
                      <a:pt x="455" y="199"/>
                      <a:pt x="453" y="199"/>
                      <a:pt x="452" y="199"/>
                    </a:cubicBezTo>
                    <a:cubicBezTo>
                      <a:pt x="452" y="170"/>
                      <a:pt x="452" y="170"/>
                      <a:pt x="452" y="170"/>
                    </a:cubicBezTo>
                    <a:cubicBezTo>
                      <a:pt x="453" y="170"/>
                      <a:pt x="455" y="171"/>
                      <a:pt x="456" y="171"/>
                    </a:cubicBezTo>
                    <a:close/>
                    <a:moveTo>
                      <a:pt x="456" y="224"/>
                    </a:moveTo>
                    <a:cubicBezTo>
                      <a:pt x="456" y="234"/>
                      <a:pt x="456" y="234"/>
                      <a:pt x="456" y="234"/>
                    </a:cubicBezTo>
                    <a:cubicBezTo>
                      <a:pt x="455" y="234"/>
                      <a:pt x="453" y="234"/>
                      <a:pt x="452" y="234"/>
                    </a:cubicBezTo>
                    <a:cubicBezTo>
                      <a:pt x="452" y="224"/>
                      <a:pt x="452" y="224"/>
                      <a:pt x="452" y="224"/>
                    </a:cubicBezTo>
                    <a:cubicBezTo>
                      <a:pt x="453" y="224"/>
                      <a:pt x="455" y="224"/>
                      <a:pt x="456" y="224"/>
                    </a:cubicBezTo>
                    <a:close/>
                    <a:moveTo>
                      <a:pt x="456" y="245"/>
                    </a:moveTo>
                    <a:cubicBezTo>
                      <a:pt x="456" y="255"/>
                      <a:pt x="456" y="255"/>
                      <a:pt x="456" y="255"/>
                    </a:cubicBezTo>
                    <a:cubicBezTo>
                      <a:pt x="455" y="255"/>
                      <a:pt x="453" y="255"/>
                      <a:pt x="452" y="254"/>
                    </a:cubicBezTo>
                    <a:cubicBezTo>
                      <a:pt x="452" y="244"/>
                      <a:pt x="452" y="244"/>
                      <a:pt x="452" y="244"/>
                    </a:cubicBezTo>
                    <a:cubicBezTo>
                      <a:pt x="453" y="244"/>
                      <a:pt x="455" y="244"/>
                      <a:pt x="456" y="245"/>
                    </a:cubicBezTo>
                    <a:close/>
                    <a:moveTo>
                      <a:pt x="456" y="262"/>
                    </a:moveTo>
                    <a:cubicBezTo>
                      <a:pt x="456" y="271"/>
                      <a:pt x="456" y="271"/>
                      <a:pt x="456" y="271"/>
                    </a:cubicBezTo>
                    <a:cubicBezTo>
                      <a:pt x="455" y="271"/>
                      <a:pt x="453" y="270"/>
                      <a:pt x="452" y="270"/>
                    </a:cubicBezTo>
                    <a:cubicBezTo>
                      <a:pt x="452" y="262"/>
                      <a:pt x="452" y="262"/>
                      <a:pt x="452" y="262"/>
                    </a:cubicBezTo>
                    <a:cubicBezTo>
                      <a:pt x="453" y="262"/>
                      <a:pt x="455" y="262"/>
                      <a:pt x="456" y="262"/>
                    </a:cubicBezTo>
                    <a:close/>
                    <a:moveTo>
                      <a:pt x="456" y="285"/>
                    </a:moveTo>
                    <a:cubicBezTo>
                      <a:pt x="456" y="294"/>
                      <a:pt x="456" y="294"/>
                      <a:pt x="456" y="294"/>
                    </a:cubicBezTo>
                    <a:cubicBezTo>
                      <a:pt x="454" y="294"/>
                      <a:pt x="453" y="293"/>
                      <a:pt x="452" y="293"/>
                    </a:cubicBezTo>
                    <a:cubicBezTo>
                      <a:pt x="452" y="283"/>
                      <a:pt x="452" y="283"/>
                      <a:pt x="452" y="283"/>
                    </a:cubicBezTo>
                    <a:cubicBezTo>
                      <a:pt x="453" y="284"/>
                      <a:pt x="455" y="285"/>
                      <a:pt x="456" y="285"/>
                    </a:cubicBezTo>
                    <a:close/>
                    <a:moveTo>
                      <a:pt x="456" y="310"/>
                    </a:moveTo>
                    <a:cubicBezTo>
                      <a:pt x="456" y="316"/>
                      <a:pt x="456" y="316"/>
                      <a:pt x="456" y="316"/>
                    </a:cubicBezTo>
                    <a:cubicBezTo>
                      <a:pt x="455" y="315"/>
                      <a:pt x="454" y="314"/>
                      <a:pt x="453" y="314"/>
                    </a:cubicBezTo>
                    <a:cubicBezTo>
                      <a:pt x="453" y="319"/>
                      <a:pt x="453" y="323"/>
                      <a:pt x="453" y="329"/>
                    </a:cubicBezTo>
                    <a:cubicBezTo>
                      <a:pt x="455" y="329"/>
                      <a:pt x="455" y="329"/>
                      <a:pt x="456" y="330"/>
                    </a:cubicBezTo>
                    <a:cubicBezTo>
                      <a:pt x="456" y="334"/>
                      <a:pt x="456" y="334"/>
                      <a:pt x="456" y="334"/>
                    </a:cubicBezTo>
                    <a:cubicBezTo>
                      <a:pt x="454" y="333"/>
                      <a:pt x="453" y="332"/>
                      <a:pt x="452" y="331"/>
                    </a:cubicBezTo>
                    <a:cubicBezTo>
                      <a:pt x="452" y="308"/>
                      <a:pt x="452" y="308"/>
                      <a:pt x="452" y="308"/>
                    </a:cubicBezTo>
                    <a:cubicBezTo>
                      <a:pt x="453" y="308"/>
                      <a:pt x="455" y="309"/>
                      <a:pt x="456" y="310"/>
                    </a:cubicBezTo>
                    <a:close/>
                    <a:moveTo>
                      <a:pt x="456" y="378"/>
                    </a:moveTo>
                    <a:cubicBezTo>
                      <a:pt x="456" y="387"/>
                      <a:pt x="456" y="387"/>
                      <a:pt x="456" y="387"/>
                    </a:cubicBezTo>
                    <a:cubicBezTo>
                      <a:pt x="452" y="390"/>
                      <a:pt x="452" y="390"/>
                      <a:pt x="452" y="390"/>
                    </a:cubicBezTo>
                    <a:cubicBezTo>
                      <a:pt x="452" y="378"/>
                      <a:pt x="452" y="378"/>
                      <a:pt x="452" y="378"/>
                    </a:cubicBezTo>
                    <a:cubicBezTo>
                      <a:pt x="456" y="378"/>
                      <a:pt x="456" y="378"/>
                      <a:pt x="456" y="378"/>
                    </a:cubicBezTo>
                    <a:close/>
                    <a:moveTo>
                      <a:pt x="456" y="470"/>
                    </a:moveTo>
                    <a:cubicBezTo>
                      <a:pt x="456" y="481"/>
                      <a:pt x="456" y="481"/>
                      <a:pt x="456" y="481"/>
                    </a:cubicBezTo>
                    <a:cubicBezTo>
                      <a:pt x="455" y="480"/>
                      <a:pt x="453" y="480"/>
                      <a:pt x="452" y="480"/>
                    </a:cubicBezTo>
                    <a:cubicBezTo>
                      <a:pt x="452" y="474"/>
                      <a:pt x="452" y="474"/>
                      <a:pt x="452" y="474"/>
                    </a:cubicBezTo>
                    <a:cubicBezTo>
                      <a:pt x="452" y="473"/>
                      <a:pt x="453" y="473"/>
                      <a:pt x="453" y="472"/>
                    </a:cubicBezTo>
                    <a:cubicBezTo>
                      <a:pt x="454" y="471"/>
                      <a:pt x="455" y="471"/>
                      <a:pt x="456" y="470"/>
                    </a:cubicBezTo>
                    <a:close/>
                    <a:moveTo>
                      <a:pt x="456" y="486"/>
                    </a:moveTo>
                    <a:cubicBezTo>
                      <a:pt x="456" y="493"/>
                      <a:pt x="456" y="493"/>
                      <a:pt x="456" y="493"/>
                    </a:cubicBezTo>
                    <a:cubicBezTo>
                      <a:pt x="455" y="493"/>
                      <a:pt x="453" y="494"/>
                      <a:pt x="452" y="495"/>
                    </a:cubicBezTo>
                    <a:cubicBezTo>
                      <a:pt x="452" y="491"/>
                      <a:pt x="452" y="491"/>
                      <a:pt x="452" y="491"/>
                    </a:cubicBezTo>
                    <a:cubicBezTo>
                      <a:pt x="452" y="491"/>
                      <a:pt x="453" y="491"/>
                      <a:pt x="453" y="490"/>
                    </a:cubicBezTo>
                    <a:cubicBezTo>
                      <a:pt x="453" y="490"/>
                      <a:pt x="452" y="490"/>
                      <a:pt x="452" y="490"/>
                    </a:cubicBezTo>
                    <a:cubicBezTo>
                      <a:pt x="452" y="486"/>
                      <a:pt x="452" y="486"/>
                      <a:pt x="452" y="486"/>
                    </a:cubicBezTo>
                    <a:cubicBezTo>
                      <a:pt x="452" y="486"/>
                      <a:pt x="452" y="486"/>
                      <a:pt x="452" y="486"/>
                    </a:cubicBezTo>
                    <a:cubicBezTo>
                      <a:pt x="454" y="486"/>
                      <a:pt x="455" y="486"/>
                      <a:pt x="456" y="486"/>
                    </a:cubicBezTo>
                    <a:close/>
                    <a:moveTo>
                      <a:pt x="456" y="512"/>
                    </a:moveTo>
                    <a:cubicBezTo>
                      <a:pt x="456" y="525"/>
                      <a:pt x="456" y="525"/>
                      <a:pt x="456" y="525"/>
                    </a:cubicBezTo>
                    <a:cubicBezTo>
                      <a:pt x="455" y="524"/>
                      <a:pt x="453" y="523"/>
                      <a:pt x="452" y="523"/>
                    </a:cubicBezTo>
                    <a:cubicBezTo>
                      <a:pt x="452" y="511"/>
                      <a:pt x="452" y="511"/>
                      <a:pt x="452" y="511"/>
                    </a:cubicBezTo>
                    <a:cubicBezTo>
                      <a:pt x="453" y="511"/>
                      <a:pt x="455" y="512"/>
                      <a:pt x="456" y="512"/>
                    </a:cubicBezTo>
                    <a:close/>
                    <a:moveTo>
                      <a:pt x="456" y="534"/>
                    </a:moveTo>
                    <a:cubicBezTo>
                      <a:pt x="456" y="542"/>
                      <a:pt x="456" y="542"/>
                      <a:pt x="456" y="542"/>
                    </a:cubicBezTo>
                    <a:cubicBezTo>
                      <a:pt x="455" y="542"/>
                      <a:pt x="453" y="543"/>
                      <a:pt x="452" y="544"/>
                    </a:cubicBezTo>
                    <a:cubicBezTo>
                      <a:pt x="452" y="535"/>
                      <a:pt x="452" y="535"/>
                      <a:pt x="452" y="535"/>
                    </a:cubicBezTo>
                    <a:cubicBezTo>
                      <a:pt x="453" y="535"/>
                      <a:pt x="455" y="534"/>
                      <a:pt x="456" y="534"/>
                    </a:cubicBezTo>
                    <a:close/>
                    <a:moveTo>
                      <a:pt x="456" y="548"/>
                    </a:moveTo>
                    <a:cubicBezTo>
                      <a:pt x="456" y="557"/>
                      <a:pt x="456" y="557"/>
                      <a:pt x="456" y="557"/>
                    </a:cubicBezTo>
                    <a:cubicBezTo>
                      <a:pt x="455" y="558"/>
                      <a:pt x="453" y="558"/>
                      <a:pt x="452" y="559"/>
                    </a:cubicBezTo>
                    <a:cubicBezTo>
                      <a:pt x="452" y="550"/>
                      <a:pt x="452" y="550"/>
                      <a:pt x="452" y="550"/>
                    </a:cubicBezTo>
                    <a:cubicBezTo>
                      <a:pt x="453" y="550"/>
                      <a:pt x="454" y="549"/>
                      <a:pt x="456" y="548"/>
                    </a:cubicBezTo>
                    <a:close/>
                    <a:moveTo>
                      <a:pt x="456" y="561"/>
                    </a:moveTo>
                    <a:cubicBezTo>
                      <a:pt x="456" y="572"/>
                      <a:pt x="456" y="572"/>
                      <a:pt x="456" y="572"/>
                    </a:cubicBezTo>
                    <a:cubicBezTo>
                      <a:pt x="455" y="572"/>
                      <a:pt x="453" y="573"/>
                      <a:pt x="452" y="573"/>
                    </a:cubicBezTo>
                    <a:cubicBezTo>
                      <a:pt x="452" y="563"/>
                      <a:pt x="452" y="563"/>
                      <a:pt x="452" y="563"/>
                    </a:cubicBezTo>
                    <a:cubicBezTo>
                      <a:pt x="453" y="563"/>
                      <a:pt x="455" y="562"/>
                      <a:pt x="456" y="561"/>
                    </a:cubicBezTo>
                    <a:close/>
                    <a:moveTo>
                      <a:pt x="456" y="578"/>
                    </a:moveTo>
                    <a:cubicBezTo>
                      <a:pt x="456" y="588"/>
                      <a:pt x="456" y="588"/>
                      <a:pt x="456" y="588"/>
                    </a:cubicBezTo>
                    <a:cubicBezTo>
                      <a:pt x="455" y="588"/>
                      <a:pt x="453" y="589"/>
                      <a:pt x="452" y="589"/>
                    </a:cubicBezTo>
                    <a:cubicBezTo>
                      <a:pt x="452" y="579"/>
                      <a:pt x="452" y="579"/>
                      <a:pt x="452" y="579"/>
                    </a:cubicBezTo>
                    <a:cubicBezTo>
                      <a:pt x="453" y="579"/>
                      <a:pt x="455" y="578"/>
                      <a:pt x="456" y="578"/>
                    </a:cubicBezTo>
                    <a:close/>
                    <a:moveTo>
                      <a:pt x="456" y="604"/>
                    </a:moveTo>
                    <a:cubicBezTo>
                      <a:pt x="456" y="609"/>
                      <a:pt x="456" y="609"/>
                      <a:pt x="456" y="609"/>
                    </a:cubicBezTo>
                    <a:cubicBezTo>
                      <a:pt x="455" y="609"/>
                      <a:pt x="454" y="609"/>
                      <a:pt x="453" y="609"/>
                    </a:cubicBezTo>
                    <a:cubicBezTo>
                      <a:pt x="454" y="610"/>
                      <a:pt x="455" y="611"/>
                      <a:pt x="456" y="611"/>
                    </a:cubicBezTo>
                    <a:cubicBezTo>
                      <a:pt x="456" y="619"/>
                      <a:pt x="456" y="619"/>
                      <a:pt x="456" y="619"/>
                    </a:cubicBezTo>
                    <a:cubicBezTo>
                      <a:pt x="455" y="618"/>
                      <a:pt x="453" y="617"/>
                      <a:pt x="452" y="616"/>
                    </a:cubicBezTo>
                    <a:cubicBezTo>
                      <a:pt x="452" y="605"/>
                      <a:pt x="452" y="605"/>
                      <a:pt x="452" y="605"/>
                    </a:cubicBezTo>
                    <a:cubicBezTo>
                      <a:pt x="453" y="605"/>
                      <a:pt x="455" y="604"/>
                      <a:pt x="456" y="604"/>
                    </a:cubicBezTo>
                    <a:close/>
                    <a:moveTo>
                      <a:pt x="456" y="626"/>
                    </a:moveTo>
                    <a:cubicBezTo>
                      <a:pt x="456" y="631"/>
                      <a:pt x="456" y="631"/>
                      <a:pt x="456" y="631"/>
                    </a:cubicBezTo>
                    <a:cubicBezTo>
                      <a:pt x="455" y="632"/>
                      <a:pt x="453" y="632"/>
                      <a:pt x="452" y="632"/>
                    </a:cubicBezTo>
                    <a:cubicBezTo>
                      <a:pt x="452" y="627"/>
                      <a:pt x="452" y="627"/>
                      <a:pt x="452" y="627"/>
                    </a:cubicBezTo>
                    <a:cubicBezTo>
                      <a:pt x="453" y="627"/>
                      <a:pt x="455" y="626"/>
                      <a:pt x="456" y="626"/>
                    </a:cubicBezTo>
                    <a:close/>
                    <a:moveTo>
                      <a:pt x="456" y="666"/>
                    </a:moveTo>
                    <a:cubicBezTo>
                      <a:pt x="456" y="706"/>
                      <a:pt x="456" y="706"/>
                      <a:pt x="456" y="706"/>
                    </a:cubicBezTo>
                    <a:cubicBezTo>
                      <a:pt x="454" y="698"/>
                      <a:pt x="453" y="692"/>
                      <a:pt x="452" y="688"/>
                    </a:cubicBezTo>
                    <a:cubicBezTo>
                      <a:pt x="452" y="666"/>
                      <a:pt x="452" y="666"/>
                      <a:pt x="452" y="666"/>
                    </a:cubicBezTo>
                    <a:cubicBezTo>
                      <a:pt x="453" y="666"/>
                      <a:pt x="455" y="666"/>
                      <a:pt x="456" y="666"/>
                    </a:cubicBezTo>
                    <a:close/>
                    <a:moveTo>
                      <a:pt x="456" y="745"/>
                    </a:moveTo>
                    <a:cubicBezTo>
                      <a:pt x="456" y="760"/>
                      <a:pt x="456" y="760"/>
                      <a:pt x="456" y="760"/>
                    </a:cubicBezTo>
                    <a:cubicBezTo>
                      <a:pt x="455" y="759"/>
                      <a:pt x="453" y="758"/>
                      <a:pt x="452" y="757"/>
                    </a:cubicBezTo>
                    <a:cubicBezTo>
                      <a:pt x="452" y="745"/>
                      <a:pt x="452" y="745"/>
                      <a:pt x="452" y="745"/>
                    </a:cubicBezTo>
                    <a:cubicBezTo>
                      <a:pt x="455" y="745"/>
                      <a:pt x="455" y="745"/>
                      <a:pt x="455" y="745"/>
                    </a:cubicBezTo>
                    <a:lnTo>
                      <a:pt x="456" y="745"/>
                    </a:lnTo>
                    <a:close/>
                    <a:moveTo>
                      <a:pt x="445" y="4"/>
                    </a:moveTo>
                    <a:cubicBezTo>
                      <a:pt x="447" y="4"/>
                      <a:pt x="450" y="4"/>
                      <a:pt x="452" y="5"/>
                    </a:cubicBezTo>
                    <a:cubicBezTo>
                      <a:pt x="452" y="29"/>
                      <a:pt x="452" y="29"/>
                      <a:pt x="452" y="29"/>
                    </a:cubicBezTo>
                    <a:cubicBezTo>
                      <a:pt x="450" y="24"/>
                      <a:pt x="448" y="20"/>
                      <a:pt x="445" y="16"/>
                    </a:cubicBezTo>
                    <a:cubicBezTo>
                      <a:pt x="445" y="4"/>
                      <a:pt x="445" y="4"/>
                      <a:pt x="445" y="4"/>
                    </a:cubicBezTo>
                    <a:close/>
                    <a:moveTo>
                      <a:pt x="452" y="789"/>
                    </a:moveTo>
                    <a:cubicBezTo>
                      <a:pt x="451" y="789"/>
                      <a:pt x="450" y="789"/>
                      <a:pt x="449" y="789"/>
                    </a:cubicBezTo>
                    <a:cubicBezTo>
                      <a:pt x="448" y="789"/>
                      <a:pt x="446" y="790"/>
                      <a:pt x="445" y="790"/>
                    </a:cubicBezTo>
                    <a:cubicBezTo>
                      <a:pt x="445" y="776"/>
                      <a:pt x="445" y="776"/>
                      <a:pt x="445" y="776"/>
                    </a:cubicBezTo>
                    <a:cubicBezTo>
                      <a:pt x="447" y="777"/>
                      <a:pt x="450" y="779"/>
                      <a:pt x="452" y="781"/>
                    </a:cubicBezTo>
                    <a:cubicBezTo>
                      <a:pt x="452" y="789"/>
                      <a:pt x="452" y="789"/>
                      <a:pt x="452" y="789"/>
                    </a:cubicBezTo>
                    <a:close/>
                    <a:moveTo>
                      <a:pt x="452" y="42"/>
                    </a:moveTo>
                    <a:cubicBezTo>
                      <a:pt x="452" y="50"/>
                      <a:pt x="452" y="50"/>
                      <a:pt x="452" y="50"/>
                    </a:cubicBezTo>
                    <a:cubicBezTo>
                      <a:pt x="450" y="50"/>
                      <a:pt x="447" y="50"/>
                      <a:pt x="445" y="50"/>
                    </a:cubicBezTo>
                    <a:cubicBezTo>
                      <a:pt x="445" y="43"/>
                      <a:pt x="445" y="43"/>
                      <a:pt x="445" y="43"/>
                    </a:cubicBezTo>
                    <a:cubicBezTo>
                      <a:pt x="448" y="42"/>
                      <a:pt x="450" y="42"/>
                      <a:pt x="452" y="42"/>
                    </a:cubicBezTo>
                    <a:close/>
                    <a:moveTo>
                      <a:pt x="452" y="72"/>
                    </a:moveTo>
                    <a:cubicBezTo>
                      <a:pt x="452" y="110"/>
                      <a:pt x="452" y="110"/>
                      <a:pt x="452" y="110"/>
                    </a:cubicBezTo>
                    <a:cubicBezTo>
                      <a:pt x="451" y="111"/>
                      <a:pt x="449" y="112"/>
                      <a:pt x="447" y="113"/>
                    </a:cubicBezTo>
                    <a:cubicBezTo>
                      <a:pt x="447" y="114"/>
                      <a:pt x="447" y="114"/>
                      <a:pt x="448" y="114"/>
                    </a:cubicBezTo>
                    <a:cubicBezTo>
                      <a:pt x="449" y="114"/>
                      <a:pt x="450" y="114"/>
                      <a:pt x="452" y="114"/>
                    </a:cubicBezTo>
                    <a:cubicBezTo>
                      <a:pt x="452" y="125"/>
                      <a:pt x="452" y="125"/>
                      <a:pt x="452" y="125"/>
                    </a:cubicBezTo>
                    <a:cubicBezTo>
                      <a:pt x="450" y="125"/>
                      <a:pt x="448" y="125"/>
                      <a:pt x="445" y="124"/>
                    </a:cubicBezTo>
                    <a:cubicBezTo>
                      <a:pt x="445" y="73"/>
                      <a:pt x="445" y="73"/>
                      <a:pt x="445" y="73"/>
                    </a:cubicBezTo>
                    <a:cubicBezTo>
                      <a:pt x="447" y="73"/>
                      <a:pt x="449" y="73"/>
                      <a:pt x="451" y="73"/>
                    </a:cubicBezTo>
                    <a:cubicBezTo>
                      <a:pt x="451" y="72"/>
                      <a:pt x="452" y="72"/>
                      <a:pt x="452" y="72"/>
                    </a:cubicBezTo>
                    <a:close/>
                    <a:moveTo>
                      <a:pt x="452" y="128"/>
                    </a:moveTo>
                    <a:cubicBezTo>
                      <a:pt x="452" y="155"/>
                      <a:pt x="452" y="155"/>
                      <a:pt x="452" y="155"/>
                    </a:cubicBezTo>
                    <a:cubicBezTo>
                      <a:pt x="452" y="156"/>
                      <a:pt x="451" y="156"/>
                      <a:pt x="451" y="156"/>
                    </a:cubicBezTo>
                    <a:cubicBezTo>
                      <a:pt x="450" y="155"/>
                      <a:pt x="450" y="155"/>
                      <a:pt x="449" y="154"/>
                    </a:cubicBezTo>
                    <a:cubicBezTo>
                      <a:pt x="449" y="150"/>
                      <a:pt x="449" y="145"/>
                      <a:pt x="449" y="140"/>
                    </a:cubicBezTo>
                    <a:cubicBezTo>
                      <a:pt x="448" y="139"/>
                      <a:pt x="446" y="139"/>
                      <a:pt x="445" y="139"/>
                    </a:cubicBezTo>
                    <a:cubicBezTo>
                      <a:pt x="445" y="127"/>
                      <a:pt x="445" y="127"/>
                      <a:pt x="445" y="127"/>
                    </a:cubicBezTo>
                    <a:cubicBezTo>
                      <a:pt x="448" y="127"/>
                      <a:pt x="450" y="128"/>
                      <a:pt x="452" y="128"/>
                    </a:cubicBezTo>
                    <a:close/>
                    <a:moveTo>
                      <a:pt x="452" y="170"/>
                    </a:moveTo>
                    <a:cubicBezTo>
                      <a:pt x="452" y="199"/>
                      <a:pt x="452" y="199"/>
                      <a:pt x="452" y="199"/>
                    </a:cubicBezTo>
                    <a:cubicBezTo>
                      <a:pt x="450" y="198"/>
                      <a:pt x="448" y="198"/>
                      <a:pt x="445" y="197"/>
                    </a:cubicBezTo>
                    <a:cubicBezTo>
                      <a:pt x="445" y="193"/>
                      <a:pt x="445" y="193"/>
                      <a:pt x="445" y="193"/>
                    </a:cubicBezTo>
                    <a:cubicBezTo>
                      <a:pt x="450" y="193"/>
                      <a:pt x="450" y="193"/>
                      <a:pt x="450" y="193"/>
                    </a:cubicBezTo>
                    <a:cubicBezTo>
                      <a:pt x="448" y="186"/>
                      <a:pt x="448" y="181"/>
                      <a:pt x="445" y="178"/>
                    </a:cubicBezTo>
                    <a:cubicBezTo>
                      <a:pt x="445" y="168"/>
                      <a:pt x="445" y="168"/>
                      <a:pt x="445" y="168"/>
                    </a:cubicBezTo>
                    <a:cubicBezTo>
                      <a:pt x="448" y="169"/>
                      <a:pt x="450" y="169"/>
                      <a:pt x="452" y="170"/>
                    </a:cubicBezTo>
                    <a:close/>
                    <a:moveTo>
                      <a:pt x="452" y="224"/>
                    </a:moveTo>
                    <a:cubicBezTo>
                      <a:pt x="452" y="234"/>
                      <a:pt x="452" y="234"/>
                      <a:pt x="452" y="234"/>
                    </a:cubicBezTo>
                    <a:cubicBezTo>
                      <a:pt x="450" y="234"/>
                      <a:pt x="447" y="234"/>
                      <a:pt x="445" y="235"/>
                    </a:cubicBezTo>
                    <a:cubicBezTo>
                      <a:pt x="445" y="224"/>
                      <a:pt x="445" y="224"/>
                      <a:pt x="445" y="224"/>
                    </a:cubicBezTo>
                    <a:cubicBezTo>
                      <a:pt x="447" y="224"/>
                      <a:pt x="450" y="224"/>
                      <a:pt x="452" y="224"/>
                    </a:cubicBezTo>
                    <a:close/>
                    <a:moveTo>
                      <a:pt x="452" y="244"/>
                    </a:moveTo>
                    <a:cubicBezTo>
                      <a:pt x="452" y="254"/>
                      <a:pt x="452" y="254"/>
                      <a:pt x="452" y="254"/>
                    </a:cubicBezTo>
                    <a:cubicBezTo>
                      <a:pt x="450" y="254"/>
                      <a:pt x="448" y="253"/>
                      <a:pt x="445" y="253"/>
                    </a:cubicBezTo>
                    <a:cubicBezTo>
                      <a:pt x="445" y="241"/>
                      <a:pt x="445" y="241"/>
                      <a:pt x="445" y="241"/>
                    </a:cubicBezTo>
                    <a:cubicBezTo>
                      <a:pt x="447" y="243"/>
                      <a:pt x="449" y="243"/>
                      <a:pt x="452" y="244"/>
                    </a:cubicBezTo>
                    <a:close/>
                    <a:moveTo>
                      <a:pt x="452" y="262"/>
                    </a:moveTo>
                    <a:cubicBezTo>
                      <a:pt x="452" y="270"/>
                      <a:pt x="452" y="270"/>
                      <a:pt x="452" y="270"/>
                    </a:cubicBezTo>
                    <a:cubicBezTo>
                      <a:pt x="450" y="270"/>
                      <a:pt x="448" y="269"/>
                      <a:pt x="445" y="269"/>
                    </a:cubicBezTo>
                    <a:cubicBezTo>
                      <a:pt x="445" y="259"/>
                      <a:pt x="445" y="259"/>
                      <a:pt x="445" y="259"/>
                    </a:cubicBezTo>
                    <a:cubicBezTo>
                      <a:pt x="447" y="260"/>
                      <a:pt x="450" y="261"/>
                      <a:pt x="452" y="262"/>
                    </a:cubicBezTo>
                    <a:close/>
                    <a:moveTo>
                      <a:pt x="452" y="283"/>
                    </a:moveTo>
                    <a:cubicBezTo>
                      <a:pt x="452" y="293"/>
                      <a:pt x="452" y="293"/>
                      <a:pt x="452" y="293"/>
                    </a:cubicBezTo>
                    <a:cubicBezTo>
                      <a:pt x="449" y="292"/>
                      <a:pt x="447" y="291"/>
                      <a:pt x="445" y="291"/>
                    </a:cubicBezTo>
                    <a:cubicBezTo>
                      <a:pt x="445" y="281"/>
                      <a:pt x="445" y="281"/>
                      <a:pt x="445" y="281"/>
                    </a:cubicBezTo>
                    <a:cubicBezTo>
                      <a:pt x="447" y="282"/>
                      <a:pt x="450" y="283"/>
                      <a:pt x="452" y="283"/>
                    </a:cubicBezTo>
                    <a:close/>
                    <a:moveTo>
                      <a:pt x="452" y="308"/>
                    </a:moveTo>
                    <a:cubicBezTo>
                      <a:pt x="452" y="331"/>
                      <a:pt x="452" y="331"/>
                      <a:pt x="452" y="331"/>
                    </a:cubicBezTo>
                    <a:cubicBezTo>
                      <a:pt x="451" y="330"/>
                      <a:pt x="450" y="329"/>
                      <a:pt x="450" y="327"/>
                    </a:cubicBezTo>
                    <a:cubicBezTo>
                      <a:pt x="445" y="326"/>
                      <a:pt x="445" y="326"/>
                      <a:pt x="445" y="326"/>
                    </a:cubicBezTo>
                    <a:cubicBezTo>
                      <a:pt x="445" y="323"/>
                      <a:pt x="445" y="323"/>
                      <a:pt x="445" y="323"/>
                    </a:cubicBezTo>
                    <a:cubicBezTo>
                      <a:pt x="446" y="322"/>
                      <a:pt x="447" y="322"/>
                      <a:pt x="448" y="322"/>
                    </a:cubicBezTo>
                    <a:cubicBezTo>
                      <a:pt x="448" y="318"/>
                      <a:pt x="448" y="314"/>
                      <a:pt x="448" y="310"/>
                    </a:cubicBezTo>
                    <a:cubicBezTo>
                      <a:pt x="447" y="309"/>
                      <a:pt x="446" y="309"/>
                      <a:pt x="445" y="309"/>
                    </a:cubicBezTo>
                    <a:cubicBezTo>
                      <a:pt x="445" y="304"/>
                      <a:pt x="445" y="304"/>
                      <a:pt x="445" y="304"/>
                    </a:cubicBezTo>
                    <a:cubicBezTo>
                      <a:pt x="448" y="305"/>
                      <a:pt x="450" y="306"/>
                      <a:pt x="452" y="308"/>
                    </a:cubicBezTo>
                    <a:close/>
                    <a:moveTo>
                      <a:pt x="452" y="378"/>
                    </a:moveTo>
                    <a:cubicBezTo>
                      <a:pt x="452" y="390"/>
                      <a:pt x="452" y="390"/>
                      <a:pt x="452" y="390"/>
                    </a:cubicBezTo>
                    <a:cubicBezTo>
                      <a:pt x="445" y="395"/>
                      <a:pt x="445" y="395"/>
                      <a:pt x="445" y="395"/>
                    </a:cubicBezTo>
                    <a:cubicBezTo>
                      <a:pt x="445" y="378"/>
                      <a:pt x="445" y="378"/>
                      <a:pt x="445" y="378"/>
                    </a:cubicBezTo>
                    <a:cubicBezTo>
                      <a:pt x="452" y="378"/>
                      <a:pt x="452" y="378"/>
                      <a:pt x="452" y="378"/>
                    </a:cubicBezTo>
                    <a:close/>
                    <a:moveTo>
                      <a:pt x="452" y="474"/>
                    </a:moveTo>
                    <a:cubicBezTo>
                      <a:pt x="452" y="480"/>
                      <a:pt x="452" y="480"/>
                      <a:pt x="452" y="480"/>
                    </a:cubicBezTo>
                    <a:cubicBezTo>
                      <a:pt x="450" y="480"/>
                      <a:pt x="449" y="480"/>
                      <a:pt x="446" y="480"/>
                    </a:cubicBezTo>
                    <a:cubicBezTo>
                      <a:pt x="446" y="481"/>
                      <a:pt x="446" y="482"/>
                      <a:pt x="446" y="483"/>
                    </a:cubicBezTo>
                    <a:cubicBezTo>
                      <a:pt x="448" y="484"/>
                      <a:pt x="450" y="485"/>
                      <a:pt x="452" y="486"/>
                    </a:cubicBezTo>
                    <a:cubicBezTo>
                      <a:pt x="452" y="490"/>
                      <a:pt x="452" y="490"/>
                      <a:pt x="452" y="490"/>
                    </a:cubicBezTo>
                    <a:cubicBezTo>
                      <a:pt x="449" y="488"/>
                      <a:pt x="447" y="487"/>
                      <a:pt x="445" y="487"/>
                    </a:cubicBezTo>
                    <a:cubicBezTo>
                      <a:pt x="445" y="479"/>
                      <a:pt x="445" y="479"/>
                      <a:pt x="445" y="479"/>
                    </a:cubicBezTo>
                    <a:cubicBezTo>
                      <a:pt x="448" y="478"/>
                      <a:pt x="450" y="476"/>
                      <a:pt x="452" y="474"/>
                    </a:cubicBezTo>
                    <a:close/>
                    <a:moveTo>
                      <a:pt x="452" y="491"/>
                    </a:moveTo>
                    <a:cubicBezTo>
                      <a:pt x="452" y="495"/>
                      <a:pt x="452" y="495"/>
                      <a:pt x="452" y="495"/>
                    </a:cubicBezTo>
                    <a:cubicBezTo>
                      <a:pt x="450" y="496"/>
                      <a:pt x="448" y="497"/>
                      <a:pt x="445" y="499"/>
                    </a:cubicBezTo>
                    <a:cubicBezTo>
                      <a:pt x="445" y="493"/>
                      <a:pt x="445" y="493"/>
                      <a:pt x="445" y="493"/>
                    </a:cubicBezTo>
                    <a:cubicBezTo>
                      <a:pt x="448" y="493"/>
                      <a:pt x="450" y="493"/>
                      <a:pt x="452" y="491"/>
                    </a:cubicBezTo>
                    <a:close/>
                    <a:moveTo>
                      <a:pt x="452" y="511"/>
                    </a:moveTo>
                    <a:cubicBezTo>
                      <a:pt x="452" y="523"/>
                      <a:pt x="452" y="523"/>
                      <a:pt x="452" y="523"/>
                    </a:cubicBezTo>
                    <a:cubicBezTo>
                      <a:pt x="450" y="522"/>
                      <a:pt x="447" y="521"/>
                      <a:pt x="445" y="521"/>
                    </a:cubicBezTo>
                    <a:cubicBezTo>
                      <a:pt x="445" y="511"/>
                      <a:pt x="445" y="511"/>
                      <a:pt x="445" y="511"/>
                    </a:cubicBezTo>
                    <a:cubicBezTo>
                      <a:pt x="448" y="511"/>
                      <a:pt x="450" y="511"/>
                      <a:pt x="452" y="511"/>
                    </a:cubicBezTo>
                    <a:close/>
                    <a:moveTo>
                      <a:pt x="452" y="535"/>
                    </a:moveTo>
                    <a:cubicBezTo>
                      <a:pt x="452" y="544"/>
                      <a:pt x="452" y="544"/>
                      <a:pt x="452" y="544"/>
                    </a:cubicBezTo>
                    <a:cubicBezTo>
                      <a:pt x="450" y="546"/>
                      <a:pt x="447" y="547"/>
                      <a:pt x="445" y="548"/>
                    </a:cubicBezTo>
                    <a:cubicBezTo>
                      <a:pt x="445" y="539"/>
                      <a:pt x="445" y="539"/>
                      <a:pt x="445" y="539"/>
                    </a:cubicBezTo>
                    <a:cubicBezTo>
                      <a:pt x="446" y="539"/>
                      <a:pt x="446" y="538"/>
                      <a:pt x="446" y="537"/>
                    </a:cubicBezTo>
                    <a:cubicBezTo>
                      <a:pt x="448" y="537"/>
                      <a:pt x="450" y="536"/>
                      <a:pt x="452" y="535"/>
                    </a:cubicBezTo>
                    <a:close/>
                    <a:moveTo>
                      <a:pt x="452" y="550"/>
                    </a:moveTo>
                    <a:cubicBezTo>
                      <a:pt x="452" y="559"/>
                      <a:pt x="452" y="559"/>
                      <a:pt x="452" y="559"/>
                    </a:cubicBezTo>
                    <a:cubicBezTo>
                      <a:pt x="450" y="560"/>
                      <a:pt x="448" y="560"/>
                      <a:pt x="446" y="560"/>
                    </a:cubicBezTo>
                    <a:cubicBezTo>
                      <a:pt x="446" y="563"/>
                      <a:pt x="446" y="565"/>
                      <a:pt x="445" y="567"/>
                    </a:cubicBezTo>
                    <a:cubicBezTo>
                      <a:pt x="445" y="553"/>
                      <a:pt x="445" y="553"/>
                      <a:pt x="445" y="553"/>
                    </a:cubicBezTo>
                    <a:cubicBezTo>
                      <a:pt x="447" y="552"/>
                      <a:pt x="449" y="552"/>
                      <a:pt x="452" y="550"/>
                    </a:cubicBezTo>
                    <a:close/>
                    <a:moveTo>
                      <a:pt x="452" y="563"/>
                    </a:moveTo>
                    <a:cubicBezTo>
                      <a:pt x="450" y="565"/>
                      <a:pt x="447" y="566"/>
                      <a:pt x="445" y="567"/>
                    </a:cubicBezTo>
                    <a:cubicBezTo>
                      <a:pt x="445" y="588"/>
                      <a:pt x="445" y="588"/>
                      <a:pt x="445" y="588"/>
                    </a:cubicBezTo>
                    <a:cubicBezTo>
                      <a:pt x="446" y="589"/>
                      <a:pt x="447" y="590"/>
                      <a:pt x="448" y="590"/>
                    </a:cubicBezTo>
                    <a:cubicBezTo>
                      <a:pt x="449" y="590"/>
                      <a:pt x="451" y="589"/>
                      <a:pt x="452" y="589"/>
                    </a:cubicBezTo>
                    <a:cubicBezTo>
                      <a:pt x="452" y="579"/>
                      <a:pt x="452" y="579"/>
                      <a:pt x="452" y="579"/>
                    </a:cubicBezTo>
                    <a:cubicBezTo>
                      <a:pt x="451" y="579"/>
                      <a:pt x="450" y="579"/>
                      <a:pt x="450" y="579"/>
                    </a:cubicBezTo>
                    <a:cubicBezTo>
                      <a:pt x="450" y="577"/>
                      <a:pt x="450" y="576"/>
                      <a:pt x="450" y="574"/>
                    </a:cubicBezTo>
                    <a:cubicBezTo>
                      <a:pt x="450" y="574"/>
                      <a:pt x="451" y="574"/>
                      <a:pt x="452" y="573"/>
                    </a:cubicBezTo>
                    <a:cubicBezTo>
                      <a:pt x="452" y="563"/>
                      <a:pt x="452" y="563"/>
                      <a:pt x="452" y="563"/>
                    </a:cubicBezTo>
                    <a:close/>
                    <a:moveTo>
                      <a:pt x="452" y="605"/>
                    </a:moveTo>
                    <a:cubicBezTo>
                      <a:pt x="452" y="616"/>
                      <a:pt x="452" y="616"/>
                      <a:pt x="452" y="616"/>
                    </a:cubicBezTo>
                    <a:cubicBezTo>
                      <a:pt x="450" y="614"/>
                      <a:pt x="448" y="613"/>
                      <a:pt x="445" y="613"/>
                    </a:cubicBezTo>
                    <a:cubicBezTo>
                      <a:pt x="445" y="606"/>
                      <a:pt x="445" y="606"/>
                      <a:pt x="445" y="606"/>
                    </a:cubicBezTo>
                    <a:cubicBezTo>
                      <a:pt x="447" y="606"/>
                      <a:pt x="450" y="605"/>
                      <a:pt x="452" y="605"/>
                    </a:cubicBezTo>
                    <a:close/>
                    <a:moveTo>
                      <a:pt x="452" y="627"/>
                    </a:moveTo>
                    <a:cubicBezTo>
                      <a:pt x="452" y="632"/>
                      <a:pt x="452" y="632"/>
                      <a:pt x="452" y="632"/>
                    </a:cubicBezTo>
                    <a:cubicBezTo>
                      <a:pt x="450" y="632"/>
                      <a:pt x="449" y="632"/>
                      <a:pt x="448" y="633"/>
                    </a:cubicBezTo>
                    <a:cubicBezTo>
                      <a:pt x="447" y="633"/>
                      <a:pt x="446" y="633"/>
                      <a:pt x="445" y="634"/>
                    </a:cubicBezTo>
                    <a:cubicBezTo>
                      <a:pt x="445" y="624"/>
                      <a:pt x="445" y="624"/>
                      <a:pt x="445" y="624"/>
                    </a:cubicBezTo>
                    <a:cubicBezTo>
                      <a:pt x="447" y="626"/>
                      <a:pt x="448" y="627"/>
                      <a:pt x="450" y="628"/>
                    </a:cubicBezTo>
                    <a:cubicBezTo>
                      <a:pt x="452" y="627"/>
                      <a:pt x="452" y="627"/>
                      <a:pt x="452" y="627"/>
                    </a:cubicBezTo>
                    <a:close/>
                    <a:moveTo>
                      <a:pt x="452" y="666"/>
                    </a:moveTo>
                    <a:cubicBezTo>
                      <a:pt x="452" y="688"/>
                      <a:pt x="452" y="688"/>
                      <a:pt x="452" y="688"/>
                    </a:cubicBezTo>
                    <a:cubicBezTo>
                      <a:pt x="450" y="680"/>
                      <a:pt x="450" y="680"/>
                      <a:pt x="449" y="679"/>
                    </a:cubicBezTo>
                    <a:cubicBezTo>
                      <a:pt x="448" y="681"/>
                      <a:pt x="446" y="683"/>
                      <a:pt x="445" y="684"/>
                    </a:cubicBezTo>
                    <a:cubicBezTo>
                      <a:pt x="445" y="672"/>
                      <a:pt x="445" y="672"/>
                      <a:pt x="445" y="672"/>
                    </a:cubicBezTo>
                    <a:cubicBezTo>
                      <a:pt x="448" y="668"/>
                      <a:pt x="448" y="668"/>
                      <a:pt x="449" y="666"/>
                    </a:cubicBezTo>
                    <a:cubicBezTo>
                      <a:pt x="450" y="666"/>
                      <a:pt x="451" y="666"/>
                      <a:pt x="452" y="666"/>
                    </a:cubicBezTo>
                    <a:close/>
                    <a:moveTo>
                      <a:pt x="452" y="745"/>
                    </a:moveTo>
                    <a:cubicBezTo>
                      <a:pt x="452" y="757"/>
                      <a:pt x="452" y="757"/>
                      <a:pt x="452" y="757"/>
                    </a:cubicBezTo>
                    <a:cubicBezTo>
                      <a:pt x="449" y="754"/>
                      <a:pt x="449" y="754"/>
                      <a:pt x="449" y="754"/>
                    </a:cubicBezTo>
                    <a:cubicBezTo>
                      <a:pt x="445" y="754"/>
                      <a:pt x="445" y="754"/>
                      <a:pt x="445" y="754"/>
                    </a:cubicBezTo>
                    <a:cubicBezTo>
                      <a:pt x="445" y="745"/>
                      <a:pt x="445" y="745"/>
                      <a:pt x="445" y="745"/>
                    </a:cubicBezTo>
                    <a:cubicBezTo>
                      <a:pt x="452" y="745"/>
                      <a:pt x="452" y="745"/>
                      <a:pt x="452" y="745"/>
                    </a:cubicBezTo>
                    <a:close/>
                    <a:moveTo>
                      <a:pt x="445" y="535"/>
                    </a:moveTo>
                    <a:cubicBezTo>
                      <a:pt x="445" y="526"/>
                      <a:pt x="445" y="526"/>
                      <a:pt x="445" y="526"/>
                    </a:cubicBezTo>
                    <a:cubicBezTo>
                      <a:pt x="446" y="526"/>
                      <a:pt x="446" y="526"/>
                      <a:pt x="446" y="526"/>
                    </a:cubicBezTo>
                    <a:cubicBezTo>
                      <a:pt x="449" y="529"/>
                      <a:pt x="449" y="529"/>
                      <a:pt x="449" y="533"/>
                    </a:cubicBezTo>
                    <a:cubicBezTo>
                      <a:pt x="448" y="535"/>
                      <a:pt x="448" y="535"/>
                      <a:pt x="445" y="535"/>
                    </a:cubicBezTo>
                    <a:close/>
                    <a:moveTo>
                      <a:pt x="439" y="3"/>
                    </a:moveTo>
                    <a:cubicBezTo>
                      <a:pt x="441" y="3"/>
                      <a:pt x="443" y="3"/>
                      <a:pt x="445" y="4"/>
                    </a:cubicBezTo>
                    <a:cubicBezTo>
                      <a:pt x="445" y="16"/>
                      <a:pt x="445" y="16"/>
                      <a:pt x="445" y="16"/>
                    </a:cubicBezTo>
                    <a:cubicBezTo>
                      <a:pt x="444" y="14"/>
                      <a:pt x="442" y="13"/>
                      <a:pt x="439" y="12"/>
                    </a:cubicBezTo>
                    <a:cubicBezTo>
                      <a:pt x="439" y="3"/>
                      <a:pt x="439" y="3"/>
                      <a:pt x="439" y="3"/>
                    </a:cubicBezTo>
                    <a:close/>
                    <a:moveTo>
                      <a:pt x="445" y="790"/>
                    </a:moveTo>
                    <a:cubicBezTo>
                      <a:pt x="443" y="790"/>
                      <a:pt x="441" y="791"/>
                      <a:pt x="439" y="791"/>
                    </a:cubicBezTo>
                    <a:cubicBezTo>
                      <a:pt x="439" y="783"/>
                      <a:pt x="439" y="783"/>
                      <a:pt x="439" y="783"/>
                    </a:cubicBezTo>
                    <a:cubicBezTo>
                      <a:pt x="439" y="769"/>
                      <a:pt x="439" y="769"/>
                      <a:pt x="439" y="769"/>
                    </a:cubicBezTo>
                    <a:cubicBezTo>
                      <a:pt x="441" y="772"/>
                      <a:pt x="443" y="774"/>
                      <a:pt x="445" y="776"/>
                    </a:cubicBezTo>
                    <a:cubicBezTo>
                      <a:pt x="445" y="790"/>
                      <a:pt x="445" y="790"/>
                      <a:pt x="445" y="790"/>
                    </a:cubicBezTo>
                    <a:close/>
                    <a:moveTo>
                      <a:pt x="445" y="43"/>
                    </a:moveTo>
                    <a:cubicBezTo>
                      <a:pt x="445" y="50"/>
                      <a:pt x="445" y="50"/>
                      <a:pt x="445" y="50"/>
                    </a:cubicBezTo>
                    <a:cubicBezTo>
                      <a:pt x="443" y="50"/>
                      <a:pt x="441" y="49"/>
                      <a:pt x="439" y="48"/>
                    </a:cubicBezTo>
                    <a:cubicBezTo>
                      <a:pt x="439" y="39"/>
                      <a:pt x="439" y="39"/>
                      <a:pt x="439" y="39"/>
                    </a:cubicBezTo>
                    <a:cubicBezTo>
                      <a:pt x="441" y="40"/>
                      <a:pt x="443" y="42"/>
                      <a:pt x="445" y="43"/>
                    </a:cubicBezTo>
                    <a:cubicBezTo>
                      <a:pt x="445" y="43"/>
                      <a:pt x="445" y="43"/>
                      <a:pt x="445" y="43"/>
                    </a:cubicBezTo>
                    <a:close/>
                    <a:moveTo>
                      <a:pt x="445" y="73"/>
                    </a:moveTo>
                    <a:cubicBezTo>
                      <a:pt x="445" y="124"/>
                      <a:pt x="445" y="124"/>
                      <a:pt x="445" y="124"/>
                    </a:cubicBezTo>
                    <a:cubicBezTo>
                      <a:pt x="443" y="124"/>
                      <a:pt x="441" y="124"/>
                      <a:pt x="439" y="124"/>
                    </a:cubicBezTo>
                    <a:cubicBezTo>
                      <a:pt x="439" y="99"/>
                      <a:pt x="439" y="99"/>
                      <a:pt x="439" y="99"/>
                    </a:cubicBezTo>
                    <a:cubicBezTo>
                      <a:pt x="440" y="98"/>
                      <a:pt x="441" y="98"/>
                      <a:pt x="442" y="98"/>
                    </a:cubicBezTo>
                    <a:cubicBezTo>
                      <a:pt x="442" y="97"/>
                      <a:pt x="442" y="97"/>
                      <a:pt x="443" y="96"/>
                    </a:cubicBezTo>
                    <a:cubicBezTo>
                      <a:pt x="439" y="96"/>
                      <a:pt x="439" y="96"/>
                      <a:pt x="439" y="96"/>
                    </a:cubicBezTo>
                    <a:cubicBezTo>
                      <a:pt x="439" y="87"/>
                      <a:pt x="439" y="87"/>
                      <a:pt x="439" y="87"/>
                    </a:cubicBezTo>
                    <a:cubicBezTo>
                      <a:pt x="440" y="86"/>
                      <a:pt x="441" y="86"/>
                      <a:pt x="442" y="86"/>
                    </a:cubicBezTo>
                    <a:cubicBezTo>
                      <a:pt x="439" y="85"/>
                      <a:pt x="439" y="85"/>
                      <a:pt x="439" y="85"/>
                    </a:cubicBezTo>
                    <a:cubicBezTo>
                      <a:pt x="439" y="73"/>
                      <a:pt x="439" y="73"/>
                      <a:pt x="439" y="73"/>
                    </a:cubicBezTo>
                    <a:cubicBezTo>
                      <a:pt x="441" y="73"/>
                      <a:pt x="443" y="73"/>
                      <a:pt x="445" y="73"/>
                    </a:cubicBezTo>
                    <a:close/>
                    <a:moveTo>
                      <a:pt x="445" y="127"/>
                    </a:moveTo>
                    <a:cubicBezTo>
                      <a:pt x="445" y="139"/>
                      <a:pt x="445" y="139"/>
                      <a:pt x="445" y="139"/>
                    </a:cubicBezTo>
                    <a:cubicBezTo>
                      <a:pt x="443" y="139"/>
                      <a:pt x="441" y="138"/>
                      <a:pt x="439" y="138"/>
                    </a:cubicBezTo>
                    <a:cubicBezTo>
                      <a:pt x="439" y="126"/>
                      <a:pt x="439" y="126"/>
                      <a:pt x="439" y="126"/>
                    </a:cubicBezTo>
                    <a:cubicBezTo>
                      <a:pt x="441" y="126"/>
                      <a:pt x="443" y="127"/>
                      <a:pt x="445" y="127"/>
                    </a:cubicBezTo>
                    <a:close/>
                    <a:moveTo>
                      <a:pt x="445" y="168"/>
                    </a:moveTo>
                    <a:cubicBezTo>
                      <a:pt x="445" y="178"/>
                      <a:pt x="445" y="178"/>
                      <a:pt x="445" y="178"/>
                    </a:cubicBezTo>
                    <a:cubicBezTo>
                      <a:pt x="444" y="177"/>
                      <a:pt x="442" y="175"/>
                      <a:pt x="439" y="174"/>
                    </a:cubicBezTo>
                    <a:cubicBezTo>
                      <a:pt x="439" y="167"/>
                      <a:pt x="439" y="167"/>
                      <a:pt x="439" y="167"/>
                    </a:cubicBezTo>
                    <a:cubicBezTo>
                      <a:pt x="441" y="167"/>
                      <a:pt x="443" y="168"/>
                      <a:pt x="445" y="168"/>
                    </a:cubicBezTo>
                    <a:close/>
                    <a:moveTo>
                      <a:pt x="445" y="193"/>
                    </a:moveTo>
                    <a:cubicBezTo>
                      <a:pt x="445" y="197"/>
                      <a:pt x="445" y="197"/>
                      <a:pt x="445" y="197"/>
                    </a:cubicBezTo>
                    <a:cubicBezTo>
                      <a:pt x="443" y="197"/>
                      <a:pt x="441" y="196"/>
                      <a:pt x="439" y="196"/>
                    </a:cubicBezTo>
                    <a:cubicBezTo>
                      <a:pt x="439" y="189"/>
                      <a:pt x="439" y="189"/>
                      <a:pt x="439" y="189"/>
                    </a:cubicBezTo>
                    <a:cubicBezTo>
                      <a:pt x="440" y="191"/>
                      <a:pt x="442" y="192"/>
                      <a:pt x="444" y="193"/>
                    </a:cubicBezTo>
                    <a:cubicBezTo>
                      <a:pt x="445" y="193"/>
                      <a:pt x="445" y="193"/>
                      <a:pt x="445" y="193"/>
                    </a:cubicBezTo>
                    <a:close/>
                    <a:moveTo>
                      <a:pt x="445" y="224"/>
                    </a:moveTo>
                    <a:cubicBezTo>
                      <a:pt x="445" y="235"/>
                      <a:pt x="445" y="235"/>
                      <a:pt x="445" y="235"/>
                    </a:cubicBezTo>
                    <a:cubicBezTo>
                      <a:pt x="444" y="235"/>
                      <a:pt x="443" y="236"/>
                      <a:pt x="441" y="236"/>
                    </a:cubicBezTo>
                    <a:cubicBezTo>
                      <a:pt x="441" y="239"/>
                      <a:pt x="443" y="240"/>
                      <a:pt x="445" y="241"/>
                    </a:cubicBezTo>
                    <a:cubicBezTo>
                      <a:pt x="445" y="253"/>
                      <a:pt x="445" y="253"/>
                      <a:pt x="445" y="253"/>
                    </a:cubicBezTo>
                    <a:cubicBezTo>
                      <a:pt x="443" y="253"/>
                      <a:pt x="441" y="253"/>
                      <a:pt x="439" y="253"/>
                    </a:cubicBezTo>
                    <a:cubicBezTo>
                      <a:pt x="439" y="224"/>
                      <a:pt x="439" y="224"/>
                      <a:pt x="439" y="224"/>
                    </a:cubicBezTo>
                    <a:cubicBezTo>
                      <a:pt x="441" y="224"/>
                      <a:pt x="443" y="224"/>
                      <a:pt x="445" y="224"/>
                    </a:cubicBezTo>
                    <a:close/>
                    <a:moveTo>
                      <a:pt x="445" y="259"/>
                    </a:moveTo>
                    <a:cubicBezTo>
                      <a:pt x="445" y="269"/>
                      <a:pt x="445" y="269"/>
                      <a:pt x="445" y="269"/>
                    </a:cubicBezTo>
                    <a:cubicBezTo>
                      <a:pt x="443" y="268"/>
                      <a:pt x="441" y="268"/>
                      <a:pt x="439" y="268"/>
                    </a:cubicBezTo>
                    <a:cubicBezTo>
                      <a:pt x="439" y="257"/>
                      <a:pt x="439" y="257"/>
                      <a:pt x="439" y="257"/>
                    </a:cubicBezTo>
                    <a:cubicBezTo>
                      <a:pt x="441" y="258"/>
                      <a:pt x="443" y="259"/>
                      <a:pt x="445" y="259"/>
                    </a:cubicBezTo>
                    <a:close/>
                    <a:moveTo>
                      <a:pt x="445" y="281"/>
                    </a:moveTo>
                    <a:cubicBezTo>
                      <a:pt x="445" y="291"/>
                      <a:pt x="445" y="291"/>
                      <a:pt x="445" y="291"/>
                    </a:cubicBezTo>
                    <a:cubicBezTo>
                      <a:pt x="443" y="290"/>
                      <a:pt x="441" y="289"/>
                      <a:pt x="439" y="289"/>
                    </a:cubicBezTo>
                    <a:cubicBezTo>
                      <a:pt x="439" y="277"/>
                      <a:pt x="439" y="277"/>
                      <a:pt x="439" y="277"/>
                    </a:cubicBezTo>
                    <a:cubicBezTo>
                      <a:pt x="441" y="279"/>
                      <a:pt x="443" y="280"/>
                      <a:pt x="445" y="281"/>
                    </a:cubicBezTo>
                    <a:close/>
                    <a:moveTo>
                      <a:pt x="445" y="304"/>
                    </a:moveTo>
                    <a:cubicBezTo>
                      <a:pt x="445" y="309"/>
                      <a:pt x="445" y="309"/>
                      <a:pt x="445" y="309"/>
                    </a:cubicBezTo>
                    <a:cubicBezTo>
                      <a:pt x="444" y="308"/>
                      <a:pt x="443" y="308"/>
                      <a:pt x="442" y="307"/>
                    </a:cubicBezTo>
                    <a:cubicBezTo>
                      <a:pt x="442" y="314"/>
                      <a:pt x="442" y="317"/>
                      <a:pt x="445" y="323"/>
                    </a:cubicBezTo>
                    <a:cubicBezTo>
                      <a:pt x="445" y="323"/>
                      <a:pt x="445" y="323"/>
                      <a:pt x="445" y="323"/>
                    </a:cubicBezTo>
                    <a:cubicBezTo>
                      <a:pt x="445" y="326"/>
                      <a:pt x="445" y="326"/>
                      <a:pt x="445" y="326"/>
                    </a:cubicBezTo>
                    <a:cubicBezTo>
                      <a:pt x="440" y="324"/>
                      <a:pt x="440" y="324"/>
                      <a:pt x="440" y="324"/>
                    </a:cubicBezTo>
                    <a:cubicBezTo>
                      <a:pt x="440" y="323"/>
                      <a:pt x="440" y="322"/>
                      <a:pt x="440" y="321"/>
                    </a:cubicBezTo>
                    <a:cubicBezTo>
                      <a:pt x="440" y="321"/>
                      <a:pt x="440" y="321"/>
                      <a:pt x="439" y="321"/>
                    </a:cubicBezTo>
                    <a:cubicBezTo>
                      <a:pt x="439" y="302"/>
                      <a:pt x="439" y="302"/>
                      <a:pt x="439" y="302"/>
                    </a:cubicBezTo>
                    <a:cubicBezTo>
                      <a:pt x="441" y="302"/>
                      <a:pt x="443" y="303"/>
                      <a:pt x="445" y="304"/>
                    </a:cubicBezTo>
                    <a:close/>
                    <a:moveTo>
                      <a:pt x="445" y="378"/>
                    </a:moveTo>
                    <a:cubicBezTo>
                      <a:pt x="445" y="395"/>
                      <a:pt x="445" y="395"/>
                      <a:pt x="445" y="395"/>
                    </a:cubicBezTo>
                    <a:cubicBezTo>
                      <a:pt x="439" y="400"/>
                      <a:pt x="439" y="400"/>
                      <a:pt x="439" y="400"/>
                    </a:cubicBezTo>
                    <a:cubicBezTo>
                      <a:pt x="439" y="378"/>
                      <a:pt x="439" y="378"/>
                      <a:pt x="439" y="378"/>
                    </a:cubicBezTo>
                    <a:cubicBezTo>
                      <a:pt x="445" y="378"/>
                      <a:pt x="445" y="378"/>
                      <a:pt x="445" y="378"/>
                    </a:cubicBezTo>
                    <a:close/>
                    <a:moveTo>
                      <a:pt x="445" y="479"/>
                    </a:moveTo>
                    <a:cubicBezTo>
                      <a:pt x="445" y="487"/>
                      <a:pt x="445" y="487"/>
                      <a:pt x="445" y="487"/>
                    </a:cubicBezTo>
                    <a:cubicBezTo>
                      <a:pt x="443" y="486"/>
                      <a:pt x="442" y="486"/>
                      <a:pt x="439" y="486"/>
                    </a:cubicBezTo>
                    <a:cubicBezTo>
                      <a:pt x="439" y="482"/>
                      <a:pt x="439" y="482"/>
                      <a:pt x="439" y="482"/>
                    </a:cubicBezTo>
                    <a:cubicBezTo>
                      <a:pt x="441" y="482"/>
                      <a:pt x="443" y="480"/>
                      <a:pt x="445" y="479"/>
                    </a:cubicBezTo>
                    <a:close/>
                    <a:moveTo>
                      <a:pt x="445" y="493"/>
                    </a:moveTo>
                    <a:cubicBezTo>
                      <a:pt x="445" y="499"/>
                      <a:pt x="445" y="499"/>
                      <a:pt x="445" y="499"/>
                    </a:cubicBezTo>
                    <a:cubicBezTo>
                      <a:pt x="443" y="499"/>
                      <a:pt x="441" y="501"/>
                      <a:pt x="439" y="501"/>
                    </a:cubicBezTo>
                    <a:cubicBezTo>
                      <a:pt x="439" y="498"/>
                      <a:pt x="439" y="498"/>
                      <a:pt x="439" y="498"/>
                    </a:cubicBezTo>
                    <a:cubicBezTo>
                      <a:pt x="440" y="498"/>
                      <a:pt x="440" y="498"/>
                      <a:pt x="440" y="498"/>
                    </a:cubicBezTo>
                    <a:cubicBezTo>
                      <a:pt x="440" y="497"/>
                      <a:pt x="440" y="496"/>
                      <a:pt x="439" y="495"/>
                    </a:cubicBezTo>
                    <a:cubicBezTo>
                      <a:pt x="439" y="490"/>
                      <a:pt x="439" y="490"/>
                      <a:pt x="439" y="490"/>
                    </a:cubicBezTo>
                    <a:cubicBezTo>
                      <a:pt x="440" y="491"/>
                      <a:pt x="441" y="492"/>
                      <a:pt x="443" y="493"/>
                    </a:cubicBezTo>
                    <a:cubicBezTo>
                      <a:pt x="444" y="493"/>
                      <a:pt x="444" y="493"/>
                      <a:pt x="445" y="493"/>
                    </a:cubicBezTo>
                    <a:close/>
                    <a:moveTo>
                      <a:pt x="445" y="511"/>
                    </a:moveTo>
                    <a:cubicBezTo>
                      <a:pt x="445" y="521"/>
                      <a:pt x="445" y="521"/>
                      <a:pt x="445" y="521"/>
                    </a:cubicBezTo>
                    <a:cubicBezTo>
                      <a:pt x="443" y="521"/>
                      <a:pt x="441" y="521"/>
                      <a:pt x="439" y="522"/>
                    </a:cubicBezTo>
                    <a:cubicBezTo>
                      <a:pt x="439" y="511"/>
                      <a:pt x="439" y="511"/>
                      <a:pt x="439" y="511"/>
                    </a:cubicBezTo>
                    <a:cubicBezTo>
                      <a:pt x="441" y="511"/>
                      <a:pt x="443" y="511"/>
                      <a:pt x="445" y="511"/>
                    </a:cubicBezTo>
                    <a:close/>
                    <a:moveTo>
                      <a:pt x="445" y="526"/>
                    </a:moveTo>
                    <a:cubicBezTo>
                      <a:pt x="445" y="535"/>
                      <a:pt x="445" y="535"/>
                      <a:pt x="445" y="535"/>
                    </a:cubicBezTo>
                    <a:cubicBezTo>
                      <a:pt x="445" y="535"/>
                      <a:pt x="444" y="536"/>
                      <a:pt x="443" y="536"/>
                    </a:cubicBezTo>
                    <a:cubicBezTo>
                      <a:pt x="441" y="533"/>
                      <a:pt x="441" y="531"/>
                      <a:pt x="441" y="528"/>
                    </a:cubicBezTo>
                    <a:cubicBezTo>
                      <a:pt x="442" y="526"/>
                      <a:pt x="442" y="526"/>
                      <a:pt x="445" y="526"/>
                    </a:cubicBezTo>
                    <a:close/>
                    <a:moveTo>
                      <a:pt x="445" y="539"/>
                    </a:moveTo>
                    <a:cubicBezTo>
                      <a:pt x="445" y="548"/>
                      <a:pt x="445" y="548"/>
                      <a:pt x="445" y="548"/>
                    </a:cubicBezTo>
                    <a:cubicBezTo>
                      <a:pt x="444" y="549"/>
                      <a:pt x="443" y="549"/>
                      <a:pt x="442" y="550"/>
                    </a:cubicBezTo>
                    <a:cubicBezTo>
                      <a:pt x="442" y="551"/>
                      <a:pt x="442" y="553"/>
                      <a:pt x="442" y="554"/>
                    </a:cubicBezTo>
                    <a:cubicBezTo>
                      <a:pt x="443" y="554"/>
                      <a:pt x="444" y="554"/>
                      <a:pt x="445" y="553"/>
                    </a:cubicBezTo>
                    <a:cubicBezTo>
                      <a:pt x="445" y="567"/>
                      <a:pt x="445" y="567"/>
                      <a:pt x="445" y="567"/>
                    </a:cubicBezTo>
                    <a:cubicBezTo>
                      <a:pt x="445" y="567"/>
                      <a:pt x="445" y="567"/>
                      <a:pt x="445" y="567"/>
                    </a:cubicBezTo>
                    <a:cubicBezTo>
                      <a:pt x="445" y="567"/>
                      <a:pt x="445" y="567"/>
                      <a:pt x="445" y="567"/>
                    </a:cubicBezTo>
                    <a:cubicBezTo>
                      <a:pt x="445" y="588"/>
                      <a:pt x="445" y="588"/>
                      <a:pt x="445" y="588"/>
                    </a:cubicBezTo>
                    <a:cubicBezTo>
                      <a:pt x="443" y="586"/>
                      <a:pt x="441" y="582"/>
                      <a:pt x="439" y="577"/>
                    </a:cubicBezTo>
                    <a:cubicBezTo>
                      <a:pt x="439" y="546"/>
                      <a:pt x="439" y="546"/>
                      <a:pt x="439" y="546"/>
                    </a:cubicBezTo>
                    <a:cubicBezTo>
                      <a:pt x="441" y="544"/>
                      <a:pt x="444" y="541"/>
                      <a:pt x="445" y="539"/>
                    </a:cubicBezTo>
                    <a:close/>
                    <a:moveTo>
                      <a:pt x="445" y="606"/>
                    </a:moveTo>
                    <a:cubicBezTo>
                      <a:pt x="445" y="613"/>
                      <a:pt x="445" y="613"/>
                      <a:pt x="445" y="613"/>
                    </a:cubicBezTo>
                    <a:cubicBezTo>
                      <a:pt x="444" y="613"/>
                      <a:pt x="442" y="613"/>
                      <a:pt x="439" y="613"/>
                    </a:cubicBezTo>
                    <a:cubicBezTo>
                      <a:pt x="439" y="607"/>
                      <a:pt x="439" y="607"/>
                      <a:pt x="439" y="607"/>
                    </a:cubicBezTo>
                    <a:cubicBezTo>
                      <a:pt x="441" y="607"/>
                      <a:pt x="443" y="606"/>
                      <a:pt x="445" y="606"/>
                    </a:cubicBezTo>
                    <a:close/>
                    <a:moveTo>
                      <a:pt x="445" y="624"/>
                    </a:moveTo>
                    <a:cubicBezTo>
                      <a:pt x="445" y="634"/>
                      <a:pt x="445" y="634"/>
                      <a:pt x="445" y="634"/>
                    </a:cubicBezTo>
                    <a:cubicBezTo>
                      <a:pt x="443" y="634"/>
                      <a:pt x="441" y="635"/>
                      <a:pt x="439" y="635"/>
                    </a:cubicBezTo>
                    <a:cubicBezTo>
                      <a:pt x="439" y="630"/>
                      <a:pt x="439" y="630"/>
                      <a:pt x="439" y="630"/>
                    </a:cubicBezTo>
                    <a:cubicBezTo>
                      <a:pt x="440" y="630"/>
                      <a:pt x="440" y="629"/>
                      <a:pt x="441" y="629"/>
                    </a:cubicBezTo>
                    <a:cubicBezTo>
                      <a:pt x="441" y="628"/>
                      <a:pt x="440" y="627"/>
                      <a:pt x="439" y="626"/>
                    </a:cubicBezTo>
                    <a:cubicBezTo>
                      <a:pt x="439" y="617"/>
                      <a:pt x="439" y="617"/>
                      <a:pt x="439" y="617"/>
                    </a:cubicBezTo>
                    <a:cubicBezTo>
                      <a:pt x="441" y="620"/>
                      <a:pt x="443" y="622"/>
                      <a:pt x="445" y="624"/>
                    </a:cubicBezTo>
                    <a:close/>
                    <a:moveTo>
                      <a:pt x="445" y="672"/>
                    </a:moveTo>
                    <a:cubicBezTo>
                      <a:pt x="445" y="684"/>
                      <a:pt x="445" y="684"/>
                      <a:pt x="445" y="684"/>
                    </a:cubicBezTo>
                    <a:cubicBezTo>
                      <a:pt x="445" y="685"/>
                      <a:pt x="445" y="685"/>
                      <a:pt x="445" y="685"/>
                    </a:cubicBezTo>
                    <a:cubicBezTo>
                      <a:pt x="443" y="683"/>
                      <a:pt x="441" y="681"/>
                      <a:pt x="439" y="679"/>
                    </a:cubicBezTo>
                    <a:cubicBezTo>
                      <a:pt x="439" y="678"/>
                      <a:pt x="439" y="678"/>
                      <a:pt x="439" y="678"/>
                    </a:cubicBezTo>
                    <a:cubicBezTo>
                      <a:pt x="442" y="675"/>
                      <a:pt x="444" y="673"/>
                      <a:pt x="445" y="672"/>
                    </a:cubicBezTo>
                    <a:close/>
                    <a:moveTo>
                      <a:pt x="445" y="745"/>
                    </a:moveTo>
                    <a:cubicBezTo>
                      <a:pt x="445" y="754"/>
                      <a:pt x="445" y="754"/>
                      <a:pt x="445" y="754"/>
                    </a:cubicBezTo>
                    <a:cubicBezTo>
                      <a:pt x="442" y="754"/>
                      <a:pt x="440" y="754"/>
                      <a:pt x="439" y="754"/>
                    </a:cubicBezTo>
                    <a:cubicBezTo>
                      <a:pt x="439" y="745"/>
                      <a:pt x="439" y="745"/>
                      <a:pt x="439" y="745"/>
                    </a:cubicBezTo>
                    <a:cubicBezTo>
                      <a:pt x="445" y="745"/>
                      <a:pt x="445" y="745"/>
                      <a:pt x="445" y="745"/>
                    </a:cubicBezTo>
                    <a:close/>
                    <a:moveTo>
                      <a:pt x="439" y="462"/>
                    </a:moveTo>
                    <a:cubicBezTo>
                      <a:pt x="439" y="459"/>
                      <a:pt x="439" y="459"/>
                      <a:pt x="439" y="459"/>
                    </a:cubicBezTo>
                    <a:cubicBezTo>
                      <a:pt x="440" y="461"/>
                      <a:pt x="440" y="462"/>
                      <a:pt x="440" y="463"/>
                    </a:cubicBezTo>
                    <a:lnTo>
                      <a:pt x="439" y="462"/>
                    </a:lnTo>
                    <a:close/>
                    <a:moveTo>
                      <a:pt x="435" y="2"/>
                    </a:moveTo>
                    <a:cubicBezTo>
                      <a:pt x="436" y="2"/>
                      <a:pt x="436" y="2"/>
                      <a:pt x="437" y="2"/>
                    </a:cubicBezTo>
                    <a:cubicBezTo>
                      <a:pt x="438" y="2"/>
                      <a:pt x="438" y="2"/>
                      <a:pt x="439" y="3"/>
                    </a:cubicBezTo>
                    <a:cubicBezTo>
                      <a:pt x="439" y="12"/>
                      <a:pt x="439" y="12"/>
                      <a:pt x="439" y="12"/>
                    </a:cubicBezTo>
                    <a:cubicBezTo>
                      <a:pt x="438" y="11"/>
                      <a:pt x="436" y="11"/>
                      <a:pt x="435" y="10"/>
                    </a:cubicBezTo>
                    <a:cubicBezTo>
                      <a:pt x="435" y="2"/>
                      <a:pt x="435" y="2"/>
                      <a:pt x="435" y="2"/>
                    </a:cubicBezTo>
                    <a:close/>
                    <a:moveTo>
                      <a:pt x="439" y="791"/>
                    </a:moveTo>
                    <a:cubicBezTo>
                      <a:pt x="438" y="791"/>
                      <a:pt x="436" y="791"/>
                      <a:pt x="435" y="791"/>
                    </a:cubicBezTo>
                    <a:cubicBezTo>
                      <a:pt x="435" y="785"/>
                      <a:pt x="435" y="785"/>
                      <a:pt x="435" y="785"/>
                    </a:cubicBezTo>
                    <a:cubicBezTo>
                      <a:pt x="437" y="784"/>
                      <a:pt x="438" y="784"/>
                      <a:pt x="439" y="783"/>
                    </a:cubicBezTo>
                    <a:cubicBezTo>
                      <a:pt x="439" y="791"/>
                      <a:pt x="439" y="791"/>
                      <a:pt x="439" y="791"/>
                    </a:cubicBezTo>
                    <a:close/>
                    <a:moveTo>
                      <a:pt x="439" y="39"/>
                    </a:moveTo>
                    <a:cubicBezTo>
                      <a:pt x="439" y="48"/>
                      <a:pt x="439" y="48"/>
                      <a:pt x="439" y="48"/>
                    </a:cubicBezTo>
                    <a:cubicBezTo>
                      <a:pt x="438" y="48"/>
                      <a:pt x="436" y="47"/>
                      <a:pt x="435" y="47"/>
                    </a:cubicBezTo>
                    <a:cubicBezTo>
                      <a:pt x="435" y="35"/>
                      <a:pt x="435" y="35"/>
                      <a:pt x="435" y="35"/>
                    </a:cubicBezTo>
                    <a:cubicBezTo>
                      <a:pt x="436" y="36"/>
                      <a:pt x="438" y="37"/>
                      <a:pt x="439" y="39"/>
                    </a:cubicBezTo>
                    <a:close/>
                    <a:moveTo>
                      <a:pt x="439" y="73"/>
                    </a:moveTo>
                    <a:cubicBezTo>
                      <a:pt x="439" y="85"/>
                      <a:pt x="439" y="85"/>
                      <a:pt x="439" y="85"/>
                    </a:cubicBezTo>
                    <a:cubicBezTo>
                      <a:pt x="438" y="85"/>
                      <a:pt x="436" y="84"/>
                      <a:pt x="435" y="84"/>
                    </a:cubicBezTo>
                    <a:cubicBezTo>
                      <a:pt x="435" y="75"/>
                      <a:pt x="435" y="75"/>
                      <a:pt x="435" y="75"/>
                    </a:cubicBezTo>
                    <a:cubicBezTo>
                      <a:pt x="436" y="74"/>
                      <a:pt x="438" y="73"/>
                      <a:pt x="439" y="73"/>
                    </a:cubicBezTo>
                    <a:close/>
                    <a:moveTo>
                      <a:pt x="439" y="87"/>
                    </a:moveTo>
                    <a:cubicBezTo>
                      <a:pt x="439" y="96"/>
                      <a:pt x="439" y="96"/>
                      <a:pt x="439" y="96"/>
                    </a:cubicBezTo>
                    <a:cubicBezTo>
                      <a:pt x="438" y="96"/>
                      <a:pt x="438" y="96"/>
                      <a:pt x="438" y="96"/>
                    </a:cubicBezTo>
                    <a:cubicBezTo>
                      <a:pt x="438" y="93"/>
                      <a:pt x="438" y="90"/>
                      <a:pt x="438" y="87"/>
                    </a:cubicBezTo>
                    <a:cubicBezTo>
                      <a:pt x="439" y="87"/>
                      <a:pt x="439" y="87"/>
                      <a:pt x="439" y="87"/>
                    </a:cubicBezTo>
                    <a:close/>
                    <a:moveTo>
                      <a:pt x="439" y="99"/>
                    </a:moveTo>
                    <a:cubicBezTo>
                      <a:pt x="439" y="124"/>
                      <a:pt x="439" y="124"/>
                      <a:pt x="439" y="124"/>
                    </a:cubicBezTo>
                    <a:cubicBezTo>
                      <a:pt x="438" y="124"/>
                      <a:pt x="436" y="124"/>
                      <a:pt x="435" y="124"/>
                    </a:cubicBezTo>
                    <a:cubicBezTo>
                      <a:pt x="435" y="99"/>
                      <a:pt x="435" y="99"/>
                      <a:pt x="435" y="99"/>
                    </a:cubicBezTo>
                    <a:cubicBezTo>
                      <a:pt x="436" y="99"/>
                      <a:pt x="438" y="99"/>
                      <a:pt x="439" y="99"/>
                    </a:cubicBezTo>
                    <a:close/>
                    <a:moveTo>
                      <a:pt x="439" y="126"/>
                    </a:moveTo>
                    <a:cubicBezTo>
                      <a:pt x="439" y="138"/>
                      <a:pt x="439" y="138"/>
                      <a:pt x="439" y="138"/>
                    </a:cubicBezTo>
                    <a:cubicBezTo>
                      <a:pt x="438" y="138"/>
                      <a:pt x="436" y="138"/>
                      <a:pt x="435" y="137"/>
                    </a:cubicBezTo>
                    <a:cubicBezTo>
                      <a:pt x="435" y="126"/>
                      <a:pt x="435" y="126"/>
                      <a:pt x="435" y="126"/>
                    </a:cubicBezTo>
                    <a:cubicBezTo>
                      <a:pt x="436" y="126"/>
                      <a:pt x="438" y="126"/>
                      <a:pt x="439" y="126"/>
                    </a:cubicBezTo>
                    <a:close/>
                    <a:moveTo>
                      <a:pt x="439" y="167"/>
                    </a:moveTo>
                    <a:cubicBezTo>
                      <a:pt x="439" y="174"/>
                      <a:pt x="439" y="174"/>
                      <a:pt x="439" y="174"/>
                    </a:cubicBezTo>
                    <a:cubicBezTo>
                      <a:pt x="438" y="173"/>
                      <a:pt x="436" y="173"/>
                      <a:pt x="435" y="173"/>
                    </a:cubicBezTo>
                    <a:cubicBezTo>
                      <a:pt x="435" y="166"/>
                      <a:pt x="435" y="166"/>
                      <a:pt x="435" y="166"/>
                    </a:cubicBezTo>
                    <a:cubicBezTo>
                      <a:pt x="436" y="167"/>
                      <a:pt x="438" y="167"/>
                      <a:pt x="439" y="167"/>
                    </a:cubicBezTo>
                    <a:close/>
                    <a:moveTo>
                      <a:pt x="439" y="189"/>
                    </a:moveTo>
                    <a:cubicBezTo>
                      <a:pt x="439" y="196"/>
                      <a:pt x="439" y="196"/>
                      <a:pt x="439" y="196"/>
                    </a:cubicBezTo>
                    <a:cubicBezTo>
                      <a:pt x="438" y="196"/>
                      <a:pt x="436" y="195"/>
                      <a:pt x="435" y="195"/>
                    </a:cubicBezTo>
                    <a:cubicBezTo>
                      <a:pt x="435" y="180"/>
                      <a:pt x="435" y="180"/>
                      <a:pt x="435" y="180"/>
                    </a:cubicBezTo>
                    <a:cubicBezTo>
                      <a:pt x="436" y="183"/>
                      <a:pt x="437" y="187"/>
                      <a:pt x="439" y="189"/>
                    </a:cubicBezTo>
                    <a:close/>
                    <a:moveTo>
                      <a:pt x="439" y="224"/>
                    </a:moveTo>
                    <a:cubicBezTo>
                      <a:pt x="439" y="253"/>
                      <a:pt x="439" y="253"/>
                      <a:pt x="439" y="253"/>
                    </a:cubicBezTo>
                    <a:cubicBezTo>
                      <a:pt x="439" y="253"/>
                      <a:pt x="438" y="253"/>
                      <a:pt x="438" y="253"/>
                    </a:cubicBezTo>
                    <a:cubicBezTo>
                      <a:pt x="438" y="254"/>
                      <a:pt x="438" y="255"/>
                      <a:pt x="438" y="256"/>
                    </a:cubicBezTo>
                    <a:cubicBezTo>
                      <a:pt x="438" y="256"/>
                      <a:pt x="439" y="256"/>
                      <a:pt x="439" y="257"/>
                    </a:cubicBezTo>
                    <a:cubicBezTo>
                      <a:pt x="439" y="268"/>
                      <a:pt x="439" y="268"/>
                      <a:pt x="439" y="268"/>
                    </a:cubicBezTo>
                    <a:cubicBezTo>
                      <a:pt x="438" y="268"/>
                      <a:pt x="437" y="268"/>
                      <a:pt x="436" y="268"/>
                    </a:cubicBezTo>
                    <a:cubicBezTo>
                      <a:pt x="435" y="272"/>
                      <a:pt x="437" y="275"/>
                      <a:pt x="439" y="277"/>
                    </a:cubicBezTo>
                    <a:cubicBezTo>
                      <a:pt x="439" y="289"/>
                      <a:pt x="439" y="289"/>
                      <a:pt x="439" y="289"/>
                    </a:cubicBezTo>
                    <a:cubicBezTo>
                      <a:pt x="438" y="289"/>
                      <a:pt x="436" y="288"/>
                      <a:pt x="435" y="288"/>
                    </a:cubicBezTo>
                    <a:cubicBezTo>
                      <a:pt x="435" y="226"/>
                      <a:pt x="435" y="226"/>
                      <a:pt x="435" y="226"/>
                    </a:cubicBezTo>
                    <a:cubicBezTo>
                      <a:pt x="436" y="225"/>
                      <a:pt x="438" y="225"/>
                      <a:pt x="439" y="224"/>
                    </a:cubicBezTo>
                    <a:close/>
                    <a:moveTo>
                      <a:pt x="439" y="302"/>
                    </a:moveTo>
                    <a:cubicBezTo>
                      <a:pt x="439" y="321"/>
                      <a:pt x="439" y="321"/>
                      <a:pt x="439" y="321"/>
                    </a:cubicBezTo>
                    <a:cubicBezTo>
                      <a:pt x="438" y="321"/>
                      <a:pt x="436" y="320"/>
                      <a:pt x="435" y="320"/>
                    </a:cubicBezTo>
                    <a:cubicBezTo>
                      <a:pt x="435" y="317"/>
                      <a:pt x="435" y="317"/>
                      <a:pt x="435" y="317"/>
                    </a:cubicBezTo>
                    <a:cubicBezTo>
                      <a:pt x="436" y="317"/>
                      <a:pt x="436" y="318"/>
                      <a:pt x="437" y="318"/>
                    </a:cubicBezTo>
                    <a:cubicBezTo>
                      <a:pt x="438" y="313"/>
                      <a:pt x="438" y="308"/>
                      <a:pt x="435" y="305"/>
                    </a:cubicBezTo>
                    <a:cubicBezTo>
                      <a:pt x="435" y="300"/>
                      <a:pt x="435" y="300"/>
                      <a:pt x="435" y="300"/>
                    </a:cubicBezTo>
                    <a:cubicBezTo>
                      <a:pt x="436" y="301"/>
                      <a:pt x="438" y="301"/>
                      <a:pt x="439" y="302"/>
                    </a:cubicBezTo>
                    <a:close/>
                    <a:moveTo>
                      <a:pt x="439" y="378"/>
                    </a:moveTo>
                    <a:cubicBezTo>
                      <a:pt x="439" y="400"/>
                      <a:pt x="439" y="400"/>
                      <a:pt x="439" y="400"/>
                    </a:cubicBezTo>
                    <a:cubicBezTo>
                      <a:pt x="435" y="403"/>
                      <a:pt x="435" y="403"/>
                      <a:pt x="435" y="403"/>
                    </a:cubicBezTo>
                    <a:cubicBezTo>
                      <a:pt x="435" y="378"/>
                      <a:pt x="435" y="378"/>
                      <a:pt x="435" y="378"/>
                    </a:cubicBezTo>
                    <a:cubicBezTo>
                      <a:pt x="439" y="378"/>
                      <a:pt x="439" y="378"/>
                      <a:pt x="439" y="378"/>
                    </a:cubicBezTo>
                    <a:close/>
                    <a:moveTo>
                      <a:pt x="439" y="459"/>
                    </a:moveTo>
                    <a:cubicBezTo>
                      <a:pt x="439" y="462"/>
                      <a:pt x="439" y="462"/>
                      <a:pt x="439" y="462"/>
                    </a:cubicBezTo>
                    <a:cubicBezTo>
                      <a:pt x="435" y="459"/>
                      <a:pt x="435" y="459"/>
                      <a:pt x="435" y="459"/>
                    </a:cubicBezTo>
                    <a:cubicBezTo>
                      <a:pt x="435" y="445"/>
                      <a:pt x="435" y="445"/>
                      <a:pt x="435" y="445"/>
                    </a:cubicBezTo>
                    <a:cubicBezTo>
                      <a:pt x="437" y="450"/>
                      <a:pt x="438" y="455"/>
                      <a:pt x="439" y="459"/>
                    </a:cubicBezTo>
                    <a:close/>
                    <a:moveTo>
                      <a:pt x="439" y="482"/>
                    </a:moveTo>
                    <a:cubicBezTo>
                      <a:pt x="439" y="486"/>
                      <a:pt x="439" y="486"/>
                      <a:pt x="439" y="486"/>
                    </a:cubicBezTo>
                    <a:cubicBezTo>
                      <a:pt x="438" y="486"/>
                      <a:pt x="437" y="486"/>
                      <a:pt x="436" y="486"/>
                    </a:cubicBezTo>
                    <a:cubicBezTo>
                      <a:pt x="436" y="487"/>
                      <a:pt x="436" y="488"/>
                      <a:pt x="436" y="489"/>
                    </a:cubicBezTo>
                    <a:cubicBezTo>
                      <a:pt x="437" y="489"/>
                      <a:pt x="438" y="489"/>
                      <a:pt x="439" y="490"/>
                    </a:cubicBezTo>
                    <a:cubicBezTo>
                      <a:pt x="439" y="495"/>
                      <a:pt x="439" y="495"/>
                      <a:pt x="439" y="495"/>
                    </a:cubicBezTo>
                    <a:cubicBezTo>
                      <a:pt x="438" y="494"/>
                      <a:pt x="436" y="493"/>
                      <a:pt x="435" y="492"/>
                    </a:cubicBezTo>
                    <a:cubicBezTo>
                      <a:pt x="435" y="484"/>
                      <a:pt x="435" y="484"/>
                      <a:pt x="435" y="484"/>
                    </a:cubicBezTo>
                    <a:cubicBezTo>
                      <a:pt x="436" y="484"/>
                      <a:pt x="438" y="483"/>
                      <a:pt x="439" y="482"/>
                    </a:cubicBezTo>
                    <a:close/>
                    <a:moveTo>
                      <a:pt x="439" y="498"/>
                    </a:moveTo>
                    <a:cubicBezTo>
                      <a:pt x="439" y="501"/>
                      <a:pt x="439" y="501"/>
                      <a:pt x="439" y="501"/>
                    </a:cubicBezTo>
                    <a:cubicBezTo>
                      <a:pt x="438" y="502"/>
                      <a:pt x="436" y="503"/>
                      <a:pt x="435" y="503"/>
                    </a:cubicBezTo>
                    <a:cubicBezTo>
                      <a:pt x="435" y="499"/>
                      <a:pt x="435" y="499"/>
                      <a:pt x="435" y="499"/>
                    </a:cubicBezTo>
                    <a:cubicBezTo>
                      <a:pt x="436" y="499"/>
                      <a:pt x="438" y="499"/>
                      <a:pt x="439" y="498"/>
                    </a:cubicBezTo>
                    <a:close/>
                    <a:moveTo>
                      <a:pt x="439" y="511"/>
                    </a:moveTo>
                    <a:cubicBezTo>
                      <a:pt x="439" y="522"/>
                      <a:pt x="439" y="522"/>
                      <a:pt x="439" y="522"/>
                    </a:cubicBezTo>
                    <a:cubicBezTo>
                      <a:pt x="438" y="523"/>
                      <a:pt x="436" y="523"/>
                      <a:pt x="435" y="524"/>
                    </a:cubicBezTo>
                    <a:cubicBezTo>
                      <a:pt x="435" y="512"/>
                      <a:pt x="435" y="512"/>
                      <a:pt x="435" y="512"/>
                    </a:cubicBezTo>
                    <a:cubicBezTo>
                      <a:pt x="436" y="511"/>
                      <a:pt x="438" y="511"/>
                      <a:pt x="439" y="511"/>
                    </a:cubicBezTo>
                    <a:close/>
                    <a:moveTo>
                      <a:pt x="439" y="546"/>
                    </a:moveTo>
                    <a:cubicBezTo>
                      <a:pt x="439" y="577"/>
                      <a:pt x="439" y="577"/>
                      <a:pt x="439" y="577"/>
                    </a:cubicBezTo>
                    <a:cubicBezTo>
                      <a:pt x="437" y="571"/>
                      <a:pt x="436" y="565"/>
                      <a:pt x="435" y="559"/>
                    </a:cubicBezTo>
                    <a:cubicBezTo>
                      <a:pt x="435" y="549"/>
                      <a:pt x="435" y="549"/>
                      <a:pt x="435" y="549"/>
                    </a:cubicBezTo>
                    <a:cubicBezTo>
                      <a:pt x="436" y="548"/>
                      <a:pt x="438" y="547"/>
                      <a:pt x="439" y="546"/>
                    </a:cubicBezTo>
                    <a:close/>
                    <a:moveTo>
                      <a:pt x="439" y="607"/>
                    </a:moveTo>
                    <a:cubicBezTo>
                      <a:pt x="439" y="613"/>
                      <a:pt x="439" y="613"/>
                      <a:pt x="439" y="613"/>
                    </a:cubicBezTo>
                    <a:cubicBezTo>
                      <a:pt x="438" y="613"/>
                      <a:pt x="438" y="613"/>
                      <a:pt x="437" y="613"/>
                    </a:cubicBezTo>
                    <a:cubicBezTo>
                      <a:pt x="438" y="615"/>
                      <a:pt x="438" y="616"/>
                      <a:pt x="439" y="617"/>
                    </a:cubicBezTo>
                    <a:cubicBezTo>
                      <a:pt x="439" y="626"/>
                      <a:pt x="439" y="626"/>
                      <a:pt x="439" y="626"/>
                    </a:cubicBezTo>
                    <a:cubicBezTo>
                      <a:pt x="438" y="625"/>
                      <a:pt x="436" y="623"/>
                      <a:pt x="435" y="622"/>
                    </a:cubicBezTo>
                    <a:cubicBezTo>
                      <a:pt x="435" y="608"/>
                      <a:pt x="435" y="608"/>
                      <a:pt x="435" y="608"/>
                    </a:cubicBezTo>
                    <a:cubicBezTo>
                      <a:pt x="436" y="608"/>
                      <a:pt x="437" y="607"/>
                      <a:pt x="438" y="607"/>
                    </a:cubicBezTo>
                    <a:cubicBezTo>
                      <a:pt x="439" y="607"/>
                      <a:pt x="439" y="607"/>
                      <a:pt x="439" y="607"/>
                    </a:cubicBezTo>
                    <a:close/>
                    <a:moveTo>
                      <a:pt x="439" y="630"/>
                    </a:moveTo>
                    <a:cubicBezTo>
                      <a:pt x="439" y="635"/>
                      <a:pt x="439" y="635"/>
                      <a:pt x="439" y="635"/>
                    </a:cubicBezTo>
                    <a:cubicBezTo>
                      <a:pt x="438" y="635"/>
                      <a:pt x="436" y="636"/>
                      <a:pt x="435" y="636"/>
                    </a:cubicBezTo>
                    <a:cubicBezTo>
                      <a:pt x="435" y="631"/>
                      <a:pt x="435" y="631"/>
                      <a:pt x="435" y="631"/>
                    </a:cubicBezTo>
                    <a:cubicBezTo>
                      <a:pt x="437" y="630"/>
                      <a:pt x="438" y="630"/>
                      <a:pt x="439" y="630"/>
                    </a:cubicBezTo>
                    <a:close/>
                    <a:moveTo>
                      <a:pt x="439" y="678"/>
                    </a:moveTo>
                    <a:cubicBezTo>
                      <a:pt x="439" y="679"/>
                      <a:pt x="439" y="679"/>
                      <a:pt x="439" y="679"/>
                    </a:cubicBezTo>
                    <a:cubicBezTo>
                      <a:pt x="439" y="679"/>
                      <a:pt x="439" y="679"/>
                      <a:pt x="439" y="679"/>
                    </a:cubicBezTo>
                    <a:cubicBezTo>
                      <a:pt x="439" y="678"/>
                      <a:pt x="439" y="678"/>
                      <a:pt x="439" y="678"/>
                    </a:cubicBezTo>
                    <a:close/>
                    <a:moveTo>
                      <a:pt x="439" y="745"/>
                    </a:moveTo>
                    <a:cubicBezTo>
                      <a:pt x="439" y="754"/>
                      <a:pt x="439" y="754"/>
                      <a:pt x="439" y="754"/>
                    </a:cubicBezTo>
                    <a:cubicBezTo>
                      <a:pt x="437" y="754"/>
                      <a:pt x="436" y="754"/>
                      <a:pt x="435" y="754"/>
                    </a:cubicBezTo>
                    <a:cubicBezTo>
                      <a:pt x="435" y="746"/>
                      <a:pt x="435" y="746"/>
                      <a:pt x="435" y="746"/>
                    </a:cubicBezTo>
                    <a:cubicBezTo>
                      <a:pt x="436" y="746"/>
                      <a:pt x="436" y="746"/>
                      <a:pt x="437" y="745"/>
                    </a:cubicBezTo>
                    <a:cubicBezTo>
                      <a:pt x="439" y="745"/>
                      <a:pt x="439" y="745"/>
                      <a:pt x="439" y="745"/>
                    </a:cubicBezTo>
                    <a:close/>
                    <a:moveTo>
                      <a:pt x="439" y="769"/>
                    </a:moveTo>
                    <a:cubicBezTo>
                      <a:pt x="438" y="768"/>
                      <a:pt x="436" y="766"/>
                      <a:pt x="435" y="764"/>
                    </a:cubicBezTo>
                    <a:cubicBezTo>
                      <a:pt x="435" y="777"/>
                      <a:pt x="435" y="777"/>
                      <a:pt x="435" y="777"/>
                    </a:cubicBezTo>
                    <a:cubicBezTo>
                      <a:pt x="436" y="779"/>
                      <a:pt x="438" y="781"/>
                      <a:pt x="439" y="783"/>
                    </a:cubicBezTo>
                    <a:lnTo>
                      <a:pt x="439" y="769"/>
                    </a:lnTo>
                    <a:close/>
                    <a:moveTo>
                      <a:pt x="427" y="2"/>
                    </a:moveTo>
                    <a:cubicBezTo>
                      <a:pt x="430" y="2"/>
                      <a:pt x="432" y="2"/>
                      <a:pt x="435" y="2"/>
                    </a:cubicBezTo>
                    <a:cubicBezTo>
                      <a:pt x="435" y="10"/>
                      <a:pt x="435" y="10"/>
                      <a:pt x="435" y="10"/>
                    </a:cubicBezTo>
                    <a:cubicBezTo>
                      <a:pt x="433" y="10"/>
                      <a:pt x="430" y="10"/>
                      <a:pt x="427" y="10"/>
                    </a:cubicBezTo>
                    <a:cubicBezTo>
                      <a:pt x="427" y="2"/>
                      <a:pt x="427" y="2"/>
                      <a:pt x="427" y="2"/>
                    </a:cubicBezTo>
                    <a:close/>
                    <a:moveTo>
                      <a:pt x="435" y="791"/>
                    </a:moveTo>
                    <a:cubicBezTo>
                      <a:pt x="432" y="792"/>
                      <a:pt x="430" y="792"/>
                      <a:pt x="427" y="792"/>
                    </a:cubicBezTo>
                    <a:cubicBezTo>
                      <a:pt x="427" y="786"/>
                      <a:pt x="427" y="786"/>
                      <a:pt x="427" y="786"/>
                    </a:cubicBezTo>
                    <a:cubicBezTo>
                      <a:pt x="431" y="785"/>
                      <a:pt x="433" y="785"/>
                      <a:pt x="435" y="785"/>
                    </a:cubicBezTo>
                    <a:cubicBezTo>
                      <a:pt x="435" y="791"/>
                      <a:pt x="435" y="791"/>
                      <a:pt x="435" y="791"/>
                    </a:cubicBezTo>
                    <a:close/>
                    <a:moveTo>
                      <a:pt x="435" y="35"/>
                    </a:moveTo>
                    <a:cubicBezTo>
                      <a:pt x="435" y="47"/>
                      <a:pt x="435" y="47"/>
                      <a:pt x="435" y="47"/>
                    </a:cubicBezTo>
                    <a:cubicBezTo>
                      <a:pt x="434" y="46"/>
                      <a:pt x="433" y="46"/>
                      <a:pt x="433" y="46"/>
                    </a:cubicBezTo>
                    <a:cubicBezTo>
                      <a:pt x="431" y="46"/>
                      <a:pt x="429" y="46"/>
                      <a:pt x="427" y="46"/>
                    </a:cubicBezTo>
                    <a:cubicBezTo>
                      <a:pt x="427" y="22"/>
                      <a:pt x="427" y="22"/>
                      <a:pt x="427" y="22"/>
                    </a:cubicBezTo>
                    <a:cubicBezTo>
                      <a:pt x="429" y="27"/>
                      <a:pt x="431" y="31"/>
                      <a:pt x="435" y="35"/>
                    </a:cubicBezTo>
                    <a:close/>
                    <a:moveTo>
                      <a:pt x="435" y="75"/>
                    </a:moveTo>
                    <a:cubicBezTo>
                      <a:pt x="435" y="84"/>
                      <a:pt x="435" y="84"/>
                      <a:pt x="435" y="84"/>
                    </a:cubicBezTo>
                    <a:cubicBezTo>
                      <a:pt x="434" y="84"/>
                      <a:pt x="434" y="84"/>
                      <a:pt x="434" y="84"/>
                    </a:cubicBezTo>
                    <a:cubicBezTo>
                      <a:pt x="434" y="81"/>
                      <a:pt x="434" y="78"/>
                      <a:pt x="434" y="75"/>
                    </a:cubicBezTo>
                    <a:cubicBezTo>
                      <a:pt x="434" y="75"/>
                      <a:pt x="435" y="75"/>
                      <a:pt x="435" y="75"/>
                    </a:cubicBezTo>
                    <a:close/>
                    <a:moveTo>
                      <a:pt x="435" y="99"/>
                    </a:moveTo>
                    <a:cubicBezTo>
                      <a:pt x="435" y="124"/>
                      <a:pt x="435" y="124"/>
                      <a:pt x="435" y="124"/>
                    </a:cubicBezTo>
                    <a:cubicBezTo>
                      <a:pt x="432" y="124"/>
                      <a:pt x="430" y="123"/>
                      <a:pt x="427" y="123"/>
                    </a:cubicBezTo>
                    <a:cubicBezTo>
                      <a:pt x="427" y="110"/>
                      <a:pt x="427" y="110"/>
                      <a:pt x="427" y="110"/>
                    </a:cubicBezTo>
                    <a:cubicBezTo>
                      <a:pt x="428" y="110"/>
                      <a:pt x="430" y="110"/>
                      <a:pt x="431" y="110"/>
                    </a:cubicBezTo>
                    <a:cubicBezTo>
                      <a:pt x="427" y="106"/>
                      <a:pt x="426" y="105"/>
                      <a:pt x="429" y="99"/>
                    </a:cubicBezTo>
                    <a:cubicBezTo>
                      <a:pt x="431" y="99"/>
                      <a:pt x="433" y="99"/>
                      <a:pt x="435" y="99"/>
                    </a:cubicBezTo>
                    <a:close/>
                    <a:moveTo>
                      <a:pt x="435" y="126"/>
                    </a:moveTo>
                    <a:cubicBezTo>
                      <a:pt x="435" y="137"/>
                      <a:pt x="435" y="137"/>
                      <a:pt x="435" y="137"/>
                    </a:cubicBezTo>
                    <a:cubicBezTo>
                      <a:pt x="432" y="137"/>
                      <a:pt x="429" y="137"/>
                      <a:pt x="427" y="136"/>
                    </a:cubicBezTo>
                    <a:cubicBezTo>
                      <a:pt x="427" y="126"/>
                      <a:pt x="427" y="126"/>
                      <a:pt x="427" y="126"/>
                    </a:cubicBezTo>
                    <a:cubicBezTo>
                      <a:pt x="429" y="125"/>
                      <a:pt x="432" y="125"/>
                      <a:pt x="435" y="126"/>
                    </a:cubicBezTo>
                    <a:close/>
                    <a:moveTo>
                      <a:pt x="435" y="166"/>
                    </a:moveTo>
                    <a:cubicBezTo>
                      <a:pt x="435" y="173"/>
                      <a:pt x="435" y="173"/>
                      <a:pt x="435" y="173"/>
                    </a:cubicBezTo>
                    <a:cubicBezTo>
                      <a:pt x="434" y="173"/>
                      <a:pt x="433" y="172"/>
                      <a:pt x="432" y="172"/>
                    </a:cubicBezTo>
                    <a:cubicBezTo>
                      <a:pt x="433" y="175"/>
                      <a:pt x="434" y="177"/>
                      <a:pt x="435" y="180"/>
                    </a:cubicBezTo>
                    <a:cubicBezTo>
                      <a:pt x="435" y="195"/>
                      <a:pt x="435" y="195"/>
                      <a:pt x="435" y="195"/>
                    </a:cubicBezTo>
                    <a:cubicBezTo>
                      <a:pt x="432" y="195"/>
                      <a:pt x="429" y="194"/>
                      <a:pt x="427" y="194"/>
                    </a:cubicBezTo>
                    <a:cubicBezTo>
                      <a:pt x="427" y="190"/>
                      <a:pt x="427" y="190"/>
                      <a:pt x="427" y="190"/>
                    </a:cubicBezTo>
                    <a:cubicBezTo>
                      <a:pt x="429" y="189"/>
                      <a:pt x="430" y="189"/>
                      <a:pt x="432" y="189"/>
                    </a:cubicBezTo>
                    <a:cubicBezTo>
                      <a:pt x="430" y="184"/>
                      <a:pt x="429" y="180"/>
                      <a:pt x="427" y="177"/>
                    </a:cubicBezTo>
                    <a:cubicBezTo>
                      <a:pt x="427" y="166"/>
                      <a:pt x="427" y="166"/>
                      <a:pt x="427" y="166"/>
                    </a:cubicBezTo>
                    <a:cubicBezTo>
                      <a:pt x="430" y="166"/>
                      <a:pt x="432" y="166"/>
                      <a:pt x="435" y="166"/>
                    </a:cubicBezTo>
                    <a:close/>
                    <a:moveTo>
                      <a:pt x="435" y="226"/>
                    </a:moveTo>
                    <a:cubicBezTo>
                      <a:pt x="435" y="288"/>
                      <a:pt x="435" y="288"/>
                      <a:pt x="435" y="288"/>
                    </a:cubicBezTo>
                    <a:cubicBezTo>
                      <a:pt x="433" y="288"/>
                      <a:pt x="433" y="288"/>
                      <a:pt x="433" y="288"/>
                    </a:cubicBezTo>
                    <a:cubicBezTo>
                      <a:pt x="429" y="283"/>
                      <a:pt x="428" y="282"/>
                      <a:pt x="427" y="279"/>
                    </a:cubicBezTo>
                    <a:cubicBezTo>
                      <a:pt x="427" y="263"/>
                      <a:pt x="427" y="263"/>
                      <a:pt x="427" y="263"/>
                    </a:cubicBezTo>
                    <a:cubicBezTo>
                      <a:pt x="428" y="257"/>
                      <a:pt x="429" y="247"/>
                      <a:pt x="432" y="230"/>
                    </a:cubicBezTo>
                    <a:cubicBezTo>
                      <a:pt x="433" y="228"/>
                      <a:pt x="433" y="227"/>
                      <a:pt x="435" y="226"/>
                    </a:cubicBezTo>
                    <a:close/>
                    <a:moveTo>
                      <a:pt x="435" y="300"/>
                    </a:moveTo>
                    <a:cubicBezTo>
                      <a:pt x="435" y="305"/>
                      <a:pt x="435" y="305"/>
                      <a:pt x="435" y="305"/>
                    </a:cubicBezTo>
                    <a:cubicBezTo>
                      <a:pt x="433" y="304"/>
                      <a:pt x="432" y="303"/>
                      <a:pt x="429" y="304"/>
                    </a:cubicBezTo>
                    <a:cubicBezTo>
                      <a:pt x="430" y="308"/>
                      <a:pt x="431" y="312"/>
                      <a:pt x="432" y="316"/>
                    </a:cubicBezTo>
                    <a:cubicBezTo>
                      <a:pt x="433" y="316"/>
                      <a:pt x="434" y="317"/>
                      <a:pt x="435" y="317"/>
                    </a:cubicBezTo>
                    <a:cubicBezTo>
                      <a:pt x="435" y="320"/>
                      <a:pt x="435" y="320"/>
                      <a:pt x="435" y="320"/>
                    </a:cubicBezTo>
                    <a:cubicBezTo>
                      <a:pt x="432" y="319"/>
                      <a:pt x="430" y="318"/>
                      <a:pt x="427" y="317"/>
                    </a:cubicBezTo>
                    <a:cubicBezTo>
                      <a:pt x="427" y="298"/>
                      <a:pt x="427" y="298"/>
                      <a:pt x="427" y="298"/>
                    </a:cubicBezTo>
                    <a:cubicBezTo>
                      <a:pt x="430" y="298"/>
                      <a:pt x="432" y="299"/>
                      <a:pt x="435" y="300"/>
                    </a:cubicBezTo>
                    <a:close/>
                    <a:moveTo>
                      <a:pt x="435" y="378"/>
                    </a:moveTo>
                    <a:cubicBezTo>
                      <a:pt x="435" y="403"/>
                      <a:pt x="435" y="403"/>
                      <a:pt x="435" y="403"/>
                    </a:cubicBezTo>
                    <a:cubicBezTo>
                      <a:pt x="427" y="409"/>
                      <a:pt x="427" y="409"/>
                      <a:pt x="427" y="409"/>
                    </a:cubicBezTo>
                    <a:cubicBezTo>
                      <a:pt x="427" y="378"/>
                      <a:pt x="427" y="378"/>
                      <a:pt x="427" y="378"/>
                    </a:cubicBezTo>
                    <a:cubicBezTo>
                      <a:pt x="435" y="378"/>
                      <a:pt x="435" y="378"/>
                      <a:pt x="435" y="378"/>
                    </a:cubicBezTo>
                    <a:close/>
                    <a:moveTo>
                      <a:pt x="435" y="445"/>
                    </a:moveTo>
                    <a:cubicBezTo>
                      <a:pt x="435" y="459"/>
                      <a:pt x="435" y="459"/>
                      <a:pt x="435" y="459"/>
                    </a:cubicBezTo>
                    <a:cubicBezTo>
                      <a:pt x="427" y="454"/>
                      <a:pt x="427" y="454"/>
                      <a:pt x="427" y="454"/>
                    </a:cubicBezTo>
                    <a:cubicBezTo>
                      <a:pt x="427" y="420"/>
                      <a:pt x="427" y="420"/>
                      <a:pt x="427" y="420"/>
                    </a:cubicBezTo>
                    <a:cubicBezTo>
                      <a:pt x="429" y="427"/>
                      <a:pt x="432" y="436"/>
                      <a:pt x="435" y="445"/>
                    </a:cubicBezTo>
                    <a:close/>
                    <a:moveTo>
                      <a:pt x="435" y="484"/>
                    </a:moveTo>
                    <a:cubicBezTo>
                      <a:pt x="435" y="492"/>
                      <a:pt x="435" y="492"/>
                      <a:pt x="435" y="492"/>
                    </a:cubicBezTo>
                    <a:cubicBezTo>
                      <a:pt x="433" y="491"/>
                      <a:pt x="430" y="490"/>
                      <a:pt x="427" y="491"/>
                    </a:cubicBezTo>
                    <a:cubicBezTo>
                      <a:pt x="427" y="487"/>
                      <a:pt x="427" y="487"/>
                      <a:pt x="427" y="487"/>
                    </a:cubicBezTo>
                    <a:cubicBezTo>
                      <a:pt x="430" y="486"/>
                      <a:pt x="432" y="485"/>
                      <a:pt x="435" y="484"/>
                    </a:cubicBezTo>
                    <a:close/>
                    <a:moveTo>
                      <a:pt x="435" y="499"/>
                    </a:moveTo>
                    <a:cubicBezTo>
                      <a:pt x="435" y="503"/>
                      <a:pt x="435" y="503"/>
                      <a:pt x="435" y="503"/>
                    </a:cubicBezTo>
                    <a:cubicBezTo>
                      <a:pt x="432" y="504"/>
                      <a:pt x="430" y="505"/>
                      <a:pt x="427" y="506"/>
                    </a:cubicBezTo>
                    <a:cubicBezTo>
                      <a:pt x="427" y="503"/>
                      <a:pt x="427" y="503"/>
                      <a:pt x="427" y="503"/>
                    </a:cubicBezTo>
                    <a:cubicBezTo>
                      <a:pt x="429" y="503"/>
                      <a:pt x="429" y="503"/>
                      <a:pt x="429" y="503"/>
                    </a:cubicBezTo>
                    <a:cubicBezTo>
                      <a:pt x="428" y="502"/>
                      <a:pt x="428" y="501"/>
                      <a:pt x="427" y="500"/>
                    </a:cubicBezTo>
                    <a:cubicBezTo>
                      <a:pt x="427" y="495"/>
                      <a:pt x="427" y="495"/>
                      <a:pt x="427" y="495"/>
                    </a:cubicBezTo>
                    <a:cubicBezTo>
                      <a:pt x="429" y="496"/>
                      <a:pt x="431" y="498"/>
                      <a:pt x="432" y="499"/>
                    </a:cubicBezTo>
                    <a:cubicBezTo>
                      <a:pt x="435" y="499"/>
                      <a:pt x="435" y="499"/>
                      <a:pt x="435" y="499"/>
                    </a:cubicBezTo>
                    <a:close/>
                    <a:moveTo>
                      <a:pt x="435" y="512"/>
                    </a:moveTo>
                    <a:cubicBezTo>
                      <a:pt x="435" y="524"/>
                      <a:pt x="435" y="524"/>
                      <a:pt x="435" y="524"/>
                    </a:cubicBezTo>
                    <a:cubicBezTo>
                      <a:pt x="432" y="526"/>
                      <a:pt x="430" y="528"/>
                      <a:pt x="427" y="530"/>
                    </a:cubicBezTo>
                    <a:cubicBezTo>
                      <a:pt x="427" y="518"/>
                      <a:pt x="427" y="518"/>
                      <a:pt x="427" y="518"/>
                    </a:cubicBezTo>
                    <a:cubicBezTo>
                      <a:pt x="427" y="518"/>
                      <a:pt x="427" y="518"/>
                      <a:pt x="427" y="518"/>
                    </a:cubicBezTo>
                    <a:cubicBezTo>
                      <a:pt x="429" y="515"/>
                      <a:pt x="431" y="513"/>
                      <a:pt x="435" y="512"/>
                    </a:cubicBezTo>
                    <a:close/>
                    <a:moveTo>
                      <a:pt x="435" y="549"/>
                    </a:moveTo>
                    <a:cubicBezTo>
                      <a:pt x="435" y="559"/>
                      <a:pt x="435" y="559"/>
                      <a:pt x="435" y="559"/>
                    </a:cubicBezTo>
                    <a:cubicBezTo>
                      <a:pt x="434" y="555"/>
                      <a:pt x="434" y="552"/>
                      <a:pt x="434" y="550"/>
                    </a:cubicBezTo>
                    <a:cubicBezTo>
                      <a:pt x="435" y="549"/>
                      <a:pt x="435" y="549"/>
                      <a:pt x="435" y="549"/>
                    </a:cubicBezTo>
                    <a:close/>
                    <a:moveTo>
                      <a:pt x="435" y="608"/>
                    </a:moveTo>
                    <a:cubicBezTo>
                      <a:pt x="435" y="622"/>
                      <a:pt x="435" y="622"/>
                      <a:pt x="435" y="622"/>
                    </a:cubicBezTo>
                    <a:cubicBezTo>
                      <a:pt x="433" y="619"/>
                      <a:pt x="430" y="617"/>
                      <a:pt x="427" y="616"/>
                    </a:cubicBezTo>
                    <a:cubicBezTo>
                      <a:pt x="427" y="610"/>
                      <a:pt x="427" y="610"/>
                      <a:pt x="427" y="610"/>
                    </a:cubicBezTo>
                    <a:cubicBezTo>
                      <a:pt x="430" y="609"/>
                      <a:pt x="432" y="609"/>
                      <a:pt x="435" y="608"/>
                    </a:cubicBezTo>
                    <a:close/>
                    <a:moveTo>
                      <a:pt x="435" y="631"/>
                    </a:moveTo>
                    <a:cubicBezTo>
                      <a:pt x="435" y="636"/>
                      <a:pt x="435" y="636"/>
                      <a:pt x="435" y="636"/>
                    </a:cubicBezTo>
                    <a:cubicBezTo>
                      <a:pt x="432" y="637"/>
                      <a:pt x="430" y="637"/>
                      <a:pt x="427" y="637"/>
                    </a:cubicBezTo>
                    <a:cubicBezTo>
                      <a:pt x="427" y="629"/>
                      <a:pt x="427" y="629"/>
                      <a:pt x="427" y="629"/>
                    </a:cubicBezTo>
                    <a:cubicBezTo>
                      <a:pt x="428" y="630"/>
                      <a:pt x="429" y="630"/>
                      <a:pt x="430" y="631"/>
                    </a:cubicBezTo>
                    <a:cubicBezTo>
                      <a:pt x="432" y="631"/>
                      <a:pt x="434" y="631"/>
                      <a:pt x="435" y="631"/>
                    </a:cubicBezTo>
                    <a:close/>
                    <a:moveTo>
                      <a:pt x="435" y="746"/>
                    </a:moveTo>
                    <a:cubicBezTo>
                      <a:pt x="435" y="754"/>
                      <a:pt x="435" y="754"/>
                      <a:pt x="435" y="754"/>
                    </a:cubicBezTo>
                    <a:cubicBezTo>
                      <a:pt x="433" y="754"/>
                      <a:pt x="433" y="755"/>
                      <a:pt x="431" y="755"/>
                    </a:cubicBezTo>
                    <a:cubicBezTo>
                      <a:pt x="432" y="758"/>
                      <a:pt x="433" y="761"/>
                      <a:pt x="435" y="764"/>
                    </a:cubicBezTo>
                    <a:cubicBezTo>
                      <a:pt x="435" y="777"/>
                      <a:pt x="435" y="777"/>
                      <a:pt x="435" y="777"/>
                    </a:cubicBezTo>
                    <a:cubicBezTo>
                      <a:pt x="432" y="773"/>
                      <a:pt x="430" y="770"/>
                      <a:pt x="427" y="766"/>
                    </a:cubicBezTo>
                    <a:cubicBezTo>
                      <a:pt x="427" y="747"/>
                      <a:pt x="427" y="747"/>
                      <a:pt x="427" y="747"/>
                    </a:cubicBezTo>
                    <a:cubicBezTo>
                      <a:pt x="430" y="747"/>
                      <a:pt x="432" y="747"/>
                      <a:pt x="435" y="746"/>
                    </a:cubicBezTo>
                    <a:close/>
                    <a:moveTo>
                      <a:pt x="427" y="711"/>
                    </a:moveTo>
                    <a:cubicBezTo>
                      <a:pt x="427" y="704"/>
                      <a:pt x="427" y="704"/>
                      <a:pt x="427" y="704"/>
                    </a:cubicBezTo>
                    <a:cubicBezTo>
                      <a:pt x="427" y="711"/>
                      <a:pt x="427" y="711"/>
                      <a:pt x="427" y="711"/>
                    </a:cubicBezTo>
                    <a:cubicBezTo>
                      <a:pt x="427" y="711"/>
                      <a:pt x="427" y="711"/>
                      <a:pt x="427" y="711"/>
                    </a:cubicBezTo>
                    <a:close/>
                    <a:moveTo>
                      <a:pt x="427" y="548"/>
                    </a:moveTo>
                    <a:cubicBezTo>
                      <a:pt x="427" y="535"/>
                      <a:pt x="427" y="535"/>
                      <a:pt x="427" y="535"/>
                    </a:cubicBezTo>
                    <a:cubicBezTo>
                      <a:pt x="429" y="533"/>
                      <a:pt x="431" y="533"/>
                      <a:pt x="434" y="533"/>
                    </a:cubicBezTo>
                    <a:cubicBezTo>
                      <a:pt x="434" y="539"/>
                      <a:pt x="431" y="545"/>
                      <a:pt x="427" y="548"/>
                    </a:cubicBezTo>
                    <a:close/>
                    <a:moveTo>
                      <a:pt x="424" y="3"/>
                    </a:moveTo>
                    <a:cubicBezTo>
                      <a:pt x="425" y="3"/>
                      <a:pt x="426" y="3"/>
                      <a:pt x="427" y="2"/>
                    </a:cubicBezTo>
                    <a:cubicBezTo>
                      <a:pt x="427" y="10"/>
                      <a:pt x="427" y="10"/>
                      <a:pt x="427" y="10"/>
                    </a:cubicBezTo>
                    <a:cubicBezTo>
                      <a:pt x="426" y="10"/>
                      <a:pt x="425" y="10"/>
                      <a:pt x="424" y="10"/>
                    </a:cubicBezTo>
                    <a:cubicBezTo>
                      <a:pt x="424" y="3"/>
                      <a:pt x="424" y="3"/>
                      <a:pt x="424" y="3"/>
                    </a:cubicBezTo>
                    <a:close/>
                    <a:moveTo>
                      <a:pt x="427" y="792"/>
                    </a:moveTo>
                    <a:cubicBezTo>
                      <a:pt x="426" y="792"/>
                      <a:pt x="425" y="792"/>
                      <a:pt x="424" y="792"/>
                    </a:cubicBezTo>
                    <a:cubicBezTo>
                      <a:pt x="424" y="785"/>
                      <a:pt x="424" y="785"/>
                      <a:pt x="424" y="785"/>
                    </a:cubicBezTo>
                    <a:cubicBezTo>
                      <a:pt x="426" y="786"/>
                      <a:pt x="426" y="786"/>
                      <a:pt x="426" y="786"/>
                    </a:cubicBezTo>
                    <a:cubicBezTo>
                      <a:pt x="427" y="786"/>
                      <a:pt x="427" y="786"/>
                      <a:pt x="427" y="786"/>
                    </a:cubicBezTo>
                    <a:cubicBezTo>
                      <a:pt x="427" y="792"/>
                      <a:pt x="427" y="792"/>
                      <a:pt x="427" y="792"/>
                    </a:cubicBezTo>
                    <a:close/>
                    <a:moveTo>
                      <a:pt x="427" y="22"/>
                    </a:moveTo>
                    <a:cubicBezTo>
                      <a:pt x="427" y="46"/>
                      <a:pt x="427" y="46"/>
                      <a:pt x="427" y="46"/>
                    </a:cubicBezTo>
                    <a:cubicBezTo>
                      <a:pt x="426" y="46"/>
                      <a:pt x="425" y="46"/>
                      <a:pt x="424" y="46"/>
                    </a:cubicBezTo>
                    <a:cubicBezTo>
                      <a:pt x="424" y="38"/>
                      <a:pt x="424" y="38"/>
                      <a:pt x="424" y="38"/>
                    </a:cubicBezTo>
                    <a:cubicBezTo>
                      <a:pt x="426" y="38"/>
                      <a:pt x="426" y="38"/>
                      <a:pt x="426" y="38"/>
                    </a:cubicBezTo>
                    <a:cubicBezTo>
                      <a:pt x="425" y="37"/>
                      <a:pt x="425" y="35"/>
                      <a:pt x="424" y="34"/>
                    </a:cubicBezTo>
                    <a:cubicBezTo>
                      <a:pt x="424" y="14"/>
                      <a:pt x="424" y="14"/>
                      <a:pt x="424" y="14"/>
                    </a:cubicBezTo>
                    <a:cubicBezTo>
                      <a:pt x="425" y="17"/>
                      <a:pt x="426" y="20"/>
                      <a:pt x="427" y="22"/>
                    </a:cubicBezTo>
                    <a:close/>
                    <a:moveTo>
                      <a:pt x="427" y="110"/>
                    </a:moveTo>
                    <a:cubicBezTo>
                      <a:pt x="427" y="123"/>
                      <a:pt x="427" y="123"/>
                      <a:pt x="427" y="123"/>
                    </a:cubicBezTo>
                    <a:cubicBezTo>
                      <a:pt x="426" y="123"/>
                      <a:pt x="425" y="123"/>
                      <a:pt x="424" y="122"/>
                    </a:cubicBezTo>
                    <a:cubicBezTo>
                      <a:pt x="424" y="109"/>
                      <a:pt x="424" y="109"/>
                      <a:pt x="424" y="109"/>
                    </a:cubicBezTo>
                    <a:cubicBezTo>
                      <a:pt x="425" y="109"/>
                      <a:pt x="426" y="109"/>
                      <a:pt x="427" y="110"/>
                    </a:cubicBezTo>
                    <a:close/>
                    <a:moveTo>
                      <a:pt x="427" y="126"/>
                    </a:moveTo>
                    <a:cubicBezTo>
                      <a:pt x="427" y="136"/>
                      <a:pt x="427" y="136"/>
                      <a:pt x="427" y="136"/>
                    </a:cubicBezTo>
                    <a:cubicBezTo>
                      <a:pt x="426" y="136"/>
                      <a:pt x="425" y="135"/>
                      <a:pt x="424" y="135"/>
                    </a:cubicBezTo>
                    <a:cubicBezTo>
                      <a:pt x="424" y="126"/>
                      <a:pt x="424" y="126"/>
                      <a:pt x="424" y="126"/>
                    </a:cubicBezTo>
                    <a:cubicBezTo>
                      <a:pt x="425" y="126"/>
                      <a:pt x="426" y="126"/>
                      <a:pt x="427" y="126"/>
                    </a:cubicBezTo>
                    <a:close/>
                    <a:moveTo>
                      <a:pt x="427" y="166"/>
                    </a:moveTo>
                    <a:cubicBezTo>
                      <a:pt x="427" y="177"/>
                      <a:pt x="427" y="177"/>
                      <a:pt x="427" y="177"/>
                    </a:cubicBezTo>
                    <a:cubicBezTo>
                      <a:pt x="426" y="176"/>
                      <a:pt x="425" y="174"/>
                      <a:pt x="424" y="173"/>
                    </a:cubicBezTo>
                    <a:cubicBezTo>
                      <a:pt x="424" y="165"/>
                      <a:pt x="424" y="165"/>
                      <a:pt x="424" y="165"/>
                    </a:cubicBezTo>
                    <a:cubicBezTo>
                      <a:pt x="425" y="165"/>
                      <a:pt x="426" y="166"/>
                      <a:pt x="427" y="166"/>
                    </a:cubicBezTo>
                    <a:close/>
                    <a:moveTo>
                      <a:pt x="427" y="190"/>
                    </a:moveTo>
                    <a:cubicBezTo>
                      <a:pt x="427" y="194"/>
                      <a:pt x="427" y="194"/>
                      <a:pt x="427" y="194"/>
                    </a:cubicBezTo>
                    <a:cubicBezTo>
                      <a:pt x="426" y="194"/>
                      <a:pt x="425" y="194"/>
                      <a:pt x="424" y="194"/>
                    </a:cubicBezTo>
                    <a:cubicBezTo>
                      <a:pt x="424" y="189"/>
                      <a:pt x="424" y="189"/>
                      <a:pt x="424" y="189"/>
                    </a:cubicBezTo>
                    <a:cubicBezTo>
                      <a:pt x="424" y="189"/>
                      <a:pt x="425" y="190"/>
                      <a:pt x="425" y="190"/>
                    </a:cubicBezTo>
                    <a:cubicBezTo>
                      <a:pt x="427" y="190"/>
                      <a:pt x="427" y="190"/>
                      <a:pt x="427" y="190"/>
                    </a:cubicBezTo>
                    <a:close/>
                    <a:moveTo>
                      <a:pt x="427" y="263"/>
                    </a:moveTo>
                    <a:cubicBezTo>
                      <a:pt x="427" y="279"/>
                      <a:pt x="427" y="279"/>
                      <a:pt x="427" y="279"/>
                    </a:cubicBezTo>
                    <a:cubicBezTo>
                      <a:pt x="427" y="279"/>
                      <a:pt x="426" y="278"/>
                      <a:pt x="426" y="277"/>
                    </a:cubicBezTo>
                    <a:cubicBezTo>
                      <a:pt x="426" y="272"/>
                      <a:pt x="426" y="270"/>
                      <a:pt x="427" y="263"/>
                    </a:cubicBezTo>
                    <a:close/>
                    <a:moveTo>
                      <a:pt x="427" y="298"/>
                    </a:moveTo>
                    <a:cubicBezTo>
                      <a:pt x="427" y="317"/>
                      <a:pt x="427" y="317"/>
                      <a:pt x="427" y="317"/>
                    </a:cubicBezTo>
                    <a:cubicBezTo>
                      <a:pt x="426" y="317"/>
                      <a:pt x="425" y="317"/>
                      <a:pt x="424" y="317"/>
                    </a:cubicBezTo>
                    <a:cubicBezTo>
                      <a:pt x="424" y="313"/>
                      <a:pt x="424" y="313"/>
                      <a:pt x="424" y="313"/>
                    </a:cubicBezTo>
                    <a:cubicBezTo>
                      <a:pt x="424" y="313"/>
                      <a:pt x="424" y="313"/>
                      <a:pt x="424" y="313"/>
                    </a:cubicBezTo>
                    <a:cubicBezTo>
                      <a:pt x="425" y="313"/>
                      <a:pt x="425" y="313"/>
                      <a:pt x="426" y="313"/>
                    </a:cubicBezTo>
                    <a:cubicBezTo>
                      <a:pt x="426" y="309"/>
                      <a:pt x="426" y="305"/>
                      <a:pt x="424" y="303"/>
                    </a:cubicBezTo>
                    <a:cubicBezTo>
                      <a:pt x="424" y="297"/>
                      <a:pt x="424" y="297"/>
                      <a:pt x="424" y="297"/>
                    </a:cubicBezTo>
                    <a:cubicBezTo>
                      <a:pt x="425" y="297"/>
                      <a:pt x="426" y="298"/>
                      <a:pt x="427" y="298"/>
                    </a:cubicBezTo>
                    <a:close/>
                    <a:moveTo>
                      <a:pt x="427" y="378"/>
                    </a:moveTo>
                    <a:cubicBezTo>
                      <a:pt x="427" y="409"/>
                      <a:pt x="427" y="409"/>
                      <a:pt x="427" y="409"/>
                    </a:cubicBezTo>
                    <a:cubicBezTo>
                      <a:pt x="425" y="411"/>
                      <a:pt x="425" y="411"/>
                      <a:pt x="425" y="411"/>
                    </a:cubicBezTo>
                    <a:cubicBezTo>
                      <a:pt x="425" y="411"/>
                      <a:pt x="426" y="415"/>
                      <a:pt x="427" y="420"/>
                    </a:cubicBezTo>
                    <a:cubicBezTo>
                      <a:pt x="427" y="454"/>
                      <a:pt x="427" y="454"/>
                      <a:pt x="427" y="454"/>
                    </a:cubicBezTo>
                    <a:cubicBezTo>
                      <a:pt x="424" y="451"/>
                      <a:pt x="424" y="451"/>
                      <a:pt x="424" y="451"/>
                    </a:cubicBezTo>
                    <a:cubicBezTo>
                      <a:pt x="424" y="378"/>
                      <a:pt x="424" y="378"/>
                      <a:pt x="424" y="378"/>
                    </a:cubicBezTo>
                    <a:cubicBezTo>
                      <a:pt x="427" y="378"/>
                      <a:pt x="427" y="378"/>
                      <a:pt x="427" y="378"/>
                    </a:cubicBezTo>
                    <a:close/>
                    <a:moveTo>
                      <a:pt x="427" y="487"/>
                    </a:moveTo>
                    <a:cubicBezTo>
                      <a:pt x="427" y="491"/>
                      <a:pt x="427" y="491"/>
                      <a:pt x="427" y="491"/>
                    </a:cubicBezTo>
                    <a:cubicBezTo>
                      <a:pt x="426" y="491"/>
                      <a:pt x="425" y="491"/>
                      <a:pt x="424" y="492"/>
                    </a:cubicBezTo>
                    <a:cubicBezTo>
                      <a:pt x="425" y="493"/>
                      <a:pt x="426" y="494"/>
                      <a:pt x="427" y="495"/>
                    </a:cubicBezTo>
                    <a:cubicBezTo>
                      <a:pt x="427" y="500"/>
                      <a:pt x="427" y="500"/>
                      <a:pt x="427" y="500"/>
                    </a:cubicBezTo>
                    <a:cubicBezTo>
                      <a:pt x="426" y="499"/>
                      <a:pt x="425" y="497"/>
                      <a:pt x="424" y="497"/>
                    </a:cubicBezTo>
                    <a:cubicBezTo>
                      <a:pt x="424" y="488"/>
                      <a:pt x="424" y="488"/>
                      <a:pt x="424" y="488"/>
                    </a:cubicBezTo>
                    <a:cubicBezTo>
                      <a:pt x="425" y="488"/>
                      <a:pt x="426" y="487"/>
                      <a:pt x="427" y="487"/>
                    </a:cubicBezTo>
                    <a:close/>
                    <a:moveTo>
                      <a:pt x="427" y="503"/>
                    </a:moveTo>
                    <a:cubicBezTo>
                      <a:pt x="427" y="506"/>
                      <a:pt x="427" y="506"/>
                      <a:pt x="427" y="506"/>
                    </a:cubicBezTo>
                    <a:cubicBezTo>
                      <a:pt x="426" y="506"/>
                      <a:pt x="425" y="507"/>
                      <a:pt x="424" y="507"/>
                    </a:cubicBezTo>
                    <a:cubicBezTo>
                      <a:pt x="424" y="503"/>
                      <a:pt x="424" y="503"/>
                      <a:pt x="424" y="503"/>
                    </a:cubicBezTo>
                    <a:cubicBezTo>
                      <a:pt x="427" y="503"/>
                      <a:pt x="427" y="503"/>
                      <a:pt x="427" y="503"/>
                    </a:cubicBezTo>
                    <a:close/>
                    <a:moveTo>
                      <a:pt x="427" y="518"/>
                    </a:moveTo>
                    <a:cubicBezTo>
                      <a:pt x="427" y="530"/>
                      <a:pt x="427" y="530"/>
                      <a:pt x="427" y="530"/>
                    </a:cubicBezTo>
                    <a:cubicBezTo>
                      <a:pt x="426" y="531"/>
                      <a:pt x="426" y="531"/>
                      <a:pt x="426" y="531"/>
                    </a:cubicBezTo>
                    <a:cubicBezTo>
                      <a:pt x="425" y="531"/>
                      <a:pt x="425" y="531"/>
                      <a:pt x="424" y="531"/>
                    </a:cubicBezTo>
                    <a:cubicBezTo>
                      <a:pt x="424" y="520"/>
                      <a:pt x="424" y="520"/>
                      <a:pt x="424" y="520"/>
                    </a:cubicBezTo>
                    <a:cubicBezTo>
                      <a:pt x="425" y="519"/>
                      <a:pt x="426" y="519"/>
                      <a:pt x="427" y="518"/>
                    </a:cubicBezTo>
                    <a:close/>
                    <a:moveTo>
                      <a:pt x="427" y="535"/>
                    </a:moveTo>
                    <a:cubicBezTo>
                      <a:pt x="427" y="548"/>
                      <a:pt x="427" y="548"/>
                      <a:pt x="427" y="548"/>
                    </a:cubicBezTo>
                    <a:cubicBezTo>
                      <a:pt x="426" y="549"/>
                      <a:pt x="425" y="550"/>
                      <a:pt x="424" y="550"/>
                    </a:cubicBezTo>
                    <a:cubicBezTo>
                      <a:pt x="424" y="538"/>
                      <a:pt x="424" y="538"/>
                      <a:pt x="424" y="538"/>
                    </a:cubicBezTo>
                    <a:cubicBezTo>
                      <a:pt x="425" y="537"/>
                      <a:pt x="426" y="535"/>
                      <a:pt x="427" y="535"/>
                    </a:cubicBezTo>
                    <a:close/>
                    <a:moveTo>
                      <a:pt x="427" y="610"/>
                    </a:moveTo>
                    <a:cubicBezTo>
                      <a:pt x="427" y="616"/>
                      <a:pt x="427" y="616"/>
                      <a:pt x="427" y="616"/>
                    </a:cubicBezTo>
                    <a:cubicBezTo>
                      <a:pt x="426" y="615"/>
                      <a:pt x="425" y="615"/>
                      <a:pt x="424" y="615"/>
                    </a:cubicBezTo>
                    <a:cubicBezTo>
                      <a:pt x="424" y="610"/>
                      <a:pt x="424" y="610"/>
                      <a:pt x="424" y="610"/>
                    </a:cubicBezTo>
                    <a:cubicBezTo>
                      <a:pt x="425" y="610"/>
                      <a:pt x="426" y="610"/>
                      <a:pt x="427" y="610"/>
                    </a:cubicBezTo>
                    <a:close/>
                    <a:moveTo>
                      <a:pt x="427" y="629"/>
                    </a:moveTo>
                    <a:cubicBezTo>
                      <a:pt x="427" y="637"/>
                      <a:pt x="427" y="637"/>
                      <a:pt x="427" y="637"/>
                    </a:cubicBezTo>
                    <a:cubicBezTo>
                      <a:pt x="426" y="637"/>
                      <a:pt x="425" y="638"/>
                      <a:pt x="424" y="638"/>
                    </a:cubicBezTo>
                    <a:cubicBezTo>
                      <a:pt x="424" y="626"/>
                      <a:pt x="424" y="626"/>
                      <a:pt x="424" y="626"/>
                    </a:cubicBezTo>
                    <a:cubicBezTo>
                      <a:pt x="425" y="627"/>
                      <a:pt x="426" y="628"/>
                      <a:pt x="427" y="629"/>
                    </a:cubicBezTo>
                    <a:close/>
                    <a:moveTo>
                      <a:pt x="427" y="704"/>
                    </a:moveTo>
                    <a:cubicBezTo>
                      <a:pt x="427" y="711"/>
                      <a:pt x="427" y="711"/>
                      <a:pt x="427" y="711"/>
                    </a:cubicBezTo>
                    <a:cubicBezTo>
                      <a:pt x="426" y="711"/>
                      <a:pt x="425" y="711"/>
                      <a:pt x="424" y="711"/>
                    </a:cubicBezTo>
                    <a:cubicBezTo>
                      <a:pt x="424" y="670"/>
                      <a:pt x="424" y="670"/>
                      <a:pt x="424" y="670"/>
                    </a:cubicBezTo>
                    <a:cubicBezTo>
                      <a:pt x="424" y="670"/>
                      <a:pt x="425" y="670"/>
                      <a:pt x="425" y="670"/>
                    </a:cubicBezTo>
                    <a:cubicBezTo>
                      <a:pt x="426" y="681"/>
                      <a:pt x="427" y="693"/>
                      <a:pt x="427" y="704"/>
                    </a:cubicBezTo>
                    <a:close/>
                    <a:moveTo>
                      <a:pt x="427" y="747"/>
                    </a:moveTo>
                    <a:cubicBezTo>
                      <a:pt x="427" y="766"/>
                      <a:pt x="427" y="766"/>
                      <a:pt x="427" y="766"/>
                    </a:cubicBezTo>
                    <a:cubicBezTo>
                      <a:pt x="426" y="765"/>
                      <a:pt x="425" y="764"/>
                      <a:pt x="424" y="763"/>
                    </a:cubicBezTo>
                    <a:cubicBezTo>
                      <a:pt x="424" y="748"/>
                      <a:pt x="424" y="748"/>
                      <a:pt x="424" y="748"/>
                    </a:cubicBezTo>
                    <a:cubicBezTo>
                      <a:pt x="425" y="748"/>
                      <a:pt x="426" y="748"/>
                      <a:pt x="427" y="747"/>
                    </a:cubicBezTo>
                    <a:close/>
                    <a:moveTo>
                      <a:pt x="419" y="3"/>
                    </a:moveTo>
                    <a:cubicBezTo>
                      <a:pt x="421" y="3"/>
                      <a:pt x="422" y="3"/>
                      <a:pt x="424" y="3"/>
                    </a:cubicBezTo>
                    <a:cubicBezTo>
                      <a:pt x="424" y="10"/>
                      <a:pt x="424" y="10"/>
                      <a:pt x="424" y="10"/>
                    </a:cubicBezTo>
                    <a:cubicBezTo>
                      <a:pt x="423" y="10"/>
                      <a:pt x="423" y="10"/>
                      <a:pt x="422" y="10"/>
                    </a:cubicBezTo>
                    <a:cubicBezTo>
                      <a:pt x="423" y="12"/>
                      <a:pt x="423" y="13"/>
                      <a:pt x="424" y="14"/>
                    </a:cubicBezTo>
                    <a:cubicBezTo>
                      <a:pt x="424" y="34"/>
                      <a:pt x="424" y="34"/>
                      <a:pt x="424" y="34"/>
                    </a:cubicBezTo>
                    <a:cubicBezTo>
                      <a:pt x="422" y="30"/>
                      <a:pt x="420" y="27"/>
                      <a:pt x="419" y="24"/>
                    </a:cubicBezTo>
                    <a:cubicBezTo>
                      <a:pt x="419" y="3"/>
                      <a:pt x="419" y="3"/>
                      <a:pt x="419" y="3"/>
                    </a:cubicBezTo>
                    <a:close/>
                    <a:moveTo>
                      <a:pt x="424" y="792"/>
                    </a:moveTo>
                    <a:cubicBezTo>
                      <a:pt x="422" y="793"/>
                      <a:pt x="421" y="793"/>
                      <a:pt x="419" y="793"/>
                    </a:cubicBezTo>
                    <a:cubicBezTo>
                      <a:pt x="419" y="783"/>
                      <a:pt x="419" y="783"/>
                      <a:pt x="419" y="783"/>
                    </a:cubicBezTo>
                    <a:cubicBezTo>
                      <a:pt x="421" y="784"/>
                      <a:pt x="422" y="785"/>
                      <a:pt x="424" y="785"/>
                    </a:cubicBezTo>
                    <a:cubicBezTo>
                      <a:pt x="424" y="792"/>
                      <a:pt x="424" y="792"/>
                      <a:pt x="424" y="792"/>
                    </a:cubicBezTo>
                    <a:close/>
                    <a:moveTo>
                      <a:pt x="424" y="38"/>
                    </a:moveTo>
                    <a:cubicBezTo>
                      <a:pt x="424" y="46"/>
                      <a:pt x="424" y="46"/>
                      <a:pt x="424" y="46"/>
                    </a:cubicBezTo>
                    <a:cubicBezTo>
                      <a:pt x="422" y="47"/>
                      <a:pt x="421" y="46"/>
                      <a:pt x="419" y="46"/>
                    </a:cubicBezTo>
                    <a:cubicBezTo>
                      <a:pt x="419" y="39"/>
                      <a:pt x="419" y="39"/>
                      <a:pt x="419" y="39"/>
                    </a:cubicBezTo>
                    <a:cubicBezTo>
                      <a:pt x="421" y="39"/>
                      <a:pt x="422" y="38"/>
                      <a:pt x="424" y="38"/>
                    </a:cubicBezTo>
                    <a:close/>
                    <a:moveTo>
                      <a:pt x="424" y="109"/>
                    </a:moveTo>
                    <a:cubicBezTo>
                      <a:pt x="424" y="122"/>
                      <a:pt x="424" y="122"/>
                      <a:pt x="424" y="122"/>
                    </a:cubicBezTo>
                    <a:cubicBezTo>
                      <a:pt x="422" y="122"/>
                      <a:pt x="420" y="122"/>
                      <a:pt x="419" y="121"/>
                    </a:cubicBezTo>
                    <a:cubicBezTo>
                      <a:pt x="419" y="109"/>
                      <a:pt x="419" y="109"/>
                      <a:pt x="419" y="109"/>
                    </a:cubicBezTo>
                    <a:cubicBezTo>
                      <a:pt x="420" y="109"/>
                      <a:pt x="422" y="109"/>
                      <a:pt x="424" y="109"/>
                    </a:cubicBezTo>
                    <a:close/>
                    <a:moveTo>
                      <a:pt x="424" y="126"/>
                    </a:moveTo>
                    <a:cubicBezTo>
                      <a:pt x="424" y="135"/>
                      <a:pt x="424" y="135"/>
                      <a:pt x="424" y="135"/>
                    </a:cubicBezTo>
                    <a:cubicBezTo>
                      <a:pt x="423" y="134"/>
                      <a:pt x="421" y="133"/>
                      <a:pt x="420" y="133"/>
                    </a:cubicBezTo>
                    <a:cubicBezTo>
                      <a:pt x="420" y="131"/>
                      <a:pt x="420" y="130"/>
                      <a:pt x="420" y="128"/>
                    </a:cubicBezTo>
                    <a:cubicBezTo>
                      <a:pt x="421" y="128"/>
                      <a:pt x="422" y="127"/>
                      <a:pt x="424" y="126"/>
                    </a:cubicBezTo>
                    <a:close/>
                    <a:moveTo>
                      <a:pt x="424" y="165"/>
                    </a:moveTo>
                    <a:cubicBezTo>
                      <a:pt x="424" y="173"/>
                      <a:pt x="424" y="173"/>
                      <a:pt x="424" y="173"/>
                    </a:cubicBezTo>
                    <a:cubicBezTo>
                      <a:pt x="423" y="172"/>
                      <a:pt x="421" y="171"/>
                      <a:pt x="419" y="171"/>
                    </a:cubicBezTo>
                    <a:cubicBezTo>
                      <a:pt x="419" y="165"/>
                      <a:pt x="419" y="165"/>
                      <a:pt x="419" y="165"/>
                    </a:cubicBezTo>
                    <a:cubicBezTo>
                      <a:pt x="421" y="165"/>
                      <a:pt x="422" y="165"/>
                      <a:pt x="424" y="165"/>
                    </a:cubicBezTo>
                    <a:close/>
                    <a:moveTo>
                      <a:pt x="424" y="189"/>
                    </a:moveTo>
                    <a:cubicBezTo>
                      <a:pt x="424" y="194"/>
                      <a:pt x="424" y="194"/>
                      <a:pt x="424" y="194"/>
                    </a:cubicBezTo>
                    <a:cubicBezTo>
                      <a:pt x="423" y="194"/>
                      <a:pt x="423" y="194"/>
                      <a:pt x="423" y="194"/>
                    </a:cubicBezTo>
                    <a:cubicBezTo>
                      <a:pt x="421" y="193"/>
                      <a:pt x="420" y="193"/>
                      <a:pt x="419" y="193"/>
                    </a:cubicBezTo>
                    <a:cubicBezTo>
                      <a:pt x="419" y="183"/>
                      <a:pt x="419" y="183"/>
                      <a:pt x="419" y="183"/>
                    </a:cubicBezTo>
                    <a:cubicBezTo>
                      <a:pt x="420" y="186"/>
                      <a:pt x="422" y="188"/>
                      <a:pt x="424" y="189"/>
                    </a:cubicBezTo>
                    <a:close/>
                    <a:moveTo>
                      <a:pt x="424" y="297"/>
                    </a:moveTo>
                    <a:cubicBezTo>
                      <a:pt x="424" y="303"/>
                      <a:pt x="424" y="303"/>
                      <a:pt x="424" y="303"/>
                    </a:cubicBezTo>
                    <a:cubicBezTo>
                      <a:pt x="423" y="301"/>
                      <a:pt x="421" y="300"/>
                      <a:pt x="419" y="300"/>
                    </a:cubicBezTo>
                    <a:cubicBezTo>
                      <a:pt x="419" y="296"/>
                      <a:pt x="419" y="296"/>
                      <a:pt x="419" y="296"/>
                    </a:cubicBezTo>
                    <a:cubicBezTo>
                      <a:pt x="420" y="296"/>
                      <a:pt x="422" y="297"/>
                      <a:pt x="424" y="297"/>
                    </a:cubicBezTo>
                    <a:close/>
                    <a:moveTo>
                      <a:pt x="424" y="313"/>
                    </a:moveTo>
                    <a:cubicBezTo>
                      <a:pt x="424" y="317"/>
                      <a:pt x="424" y="317"/>
                      <a:pt x="424" y="317"/>
                    </a:cubicBezTo>
                    <a:cubicBezTo>
                      <a:pt x="423" y="317"/>
                      <a:pt x="423" y="316"/>
                      <a:pt x="423" y="316"/>
                    </a:cubicBezTo>
                    <a:cubicBezTo>
                      <a:pt x="422" y="315"/>
                      <a:pt x="420" y="315"/>
                      <a:pt x="419" y="314"/>
                    </a:cubicBezTo>
                    <a:cubicBezTo>
                      <a:pt x="419" y="305"/>
                      <a:pt x="419" y="305"/>
                      <a:pt x="419" y="305"/>
                    </a:cubicBezTo>
                    <a:cubicBezTo>
                      <a:pt x="422" y="311"/>
                      <a:pt x="422" y="312"/>
                      <a:pt x="424" y="313"/>
                    </a:cubicBezTo>
                    <a:close/>
                    <a:moveTo>
                      <a:pt x="424" y="378"/>
                    </a:moveTo>
                    <a:cubicBezTo>
                      <a:pt x="424" y="451"/>
                      <a:pt x="424" y="451"/>
                      <a:pt x="424" y="451"/>
                    </a:cubicBezTo>
                    <a:cubicBezTo>
                      <a:pt x="419" y="448"/>
                      <a:pt x="419" y="448"/>
                      <a:pt x="419" y="448"/>
                    </a:cubicBezTo>
                    <a:cubicBezTo>
                      <a:pt x="419" y="378"/>
                      <a:pt x="419" y="378"/>
                      <a:pt x="419" y="378"/>
                    </a:cubicBezTo>
                    <a:cubicBezTo>
                      <a:pt x="424" y="378"/>
                      <a:pt x="424" y="378"/>
                      <a:pt x="424" y="378"/>
                    </a:cubicBezTo>
                    <a:close/>
                    <a:moveTo>
                      <a:pt x="424" y="488"/>
                    </a:moveTo>
                    <a:cubicBezTo>
                      <a:pt x="424" y="497"/>
                      <a:pt x="424" y="497"/>
                      <a:pt x="424" y="497"/>
                    </a:cubicBezTo>
                    <a:cubicBezTo>
                      <a:pt x="423" y="495"/>
                      <a:pt x="421" y="495"/>
                      <a:pt x="419" y="495"/>
                    </a:cubicBezTo>
                    <a:cubicBezTo>
                      <a:pt x="419" y="489"/>
                      <a:pt x="419" y="489"/>
                      <a:pt x="419" y="489"/>
                    </a:cubicBezTo>
                    <a:cubicBezTo>
                      <a:pt x="420" y="489"/>
                      <a:pt x="422" y="488"/>
                      <a:pt x="424" y="488"/>
                    </a:cubicBezTo>
                    <a:close/>
                    <a:moveTo>
                      <a:pt x="424" y="503"/>
                    </a:moveTo>
                    <a:cubicBezTo>
                      <a:pt x="424" y="507"/>
                      <a:pt x="424" y="507"/>
                      <a:pt x="424" y="507"/>
                    </a:cubicBezTo>
                    <a:cubicBezTo>
                      <a:pt x="422" y="507"/>
                      <a:pt x="421" y="508"/>
                      <a:pt x="419" y="508"/>
                    </a:cubicBezTo>
                    <a:cubicBezTo>
                      <a:pt x="419" y="502"/>
                      <a:pt x="419" y="502"/>
                      <a:pt x="419" y="502"/>
                    </a:cubicBezTo>
                    <a:cubicBezTo>
                      <a:pt x="419" y="503"/>
                      <a:pt x="419" y="503"/>
                      <a:pt x="419" y="503"/>
                    </a:cubicBezTo>
                    <a:cubicBezTo>
                      <a:pt x="424" y="503"/>
                      <a:pt x="424" y="503"/>
                      <a:pt x="424" y="503"/>
                    </a:cubicBezTo>
                    <a:close/>
                    <a:moveTo>
                      <a:pt x="424" y="520"/>
                    </a:moveTo>
                    <a:cubicBezTo>
                      <a:pt x="424" y="531"/>
                      <a:pt x="424" y="531"/>
                      <a:pt x="424" y="531"/>
                    </a:cubicBezTo>
                    <a:cubicBezTo>
                      <a:pt x="423" y="531"/>
                      <a:pt x="423" y="531"/>
                      <a:pt x="422" y="531"/>
                    </a:cubicBezTo>
                    <a:cubicBezTo>
                      <a:pt x="421" y="527"/>
                      <a:pt x="421" y="523"/>
                      <a:pt x="424" y="520"/>
                    </a:cubicBezTo>
                    <a:close/>
                    <a:moveTo>
                      <a:pt x="424" y="538"/>
                    </a:moveTo>
                    <a:cubicBezTo>
                      <a:pt x="424" y="550"/>
                      <a:pt x="424" y="550"/>
                      <a:pt x="424" y="550"/>
                    </a:cubicBezTo>
                    <a:cubicBezTo>
                      <a:pt x="423" y="550"/>
                      <a:pt x="422" y="551"/>
                      <a:pt x="421" y="551"/>
                    </a:cubicBezTo>
                    <a:cubicBezTo>
                      <a:pt x="420" y="547"/>
                      <a:pt x="421" y="541"/>
                      <a:pt x="424" y="538"/>
                    </a:cubicBezTo>
                    <a:close/>
                    <a:moveTo>
                      <a:pt x="424" y="610"/>
                    </a:moveTo>
                    <a:cubicBezTo>
                      <a:pt x="424" y="615"/>
                      <a:pt x="424" y="615"/>
                      <a:pt x="424" y="615"/>
                    </a:cubicBezTo>
                    <a:cubicBezTo>
                      <a:pt x="422" y="615"/>
                      <a:pt x="421" y="615"/>
                      <a:pt x="419" y="616"/>
                    </a:cubicBezTo>
                    <a:cubicBezTo>
                      <a:pt x="419" y="611"/>
                      <a:pt x="419" y="611"/>
                      <a:pt x="419" y="611"/>
                    </a:cubicBezTo>
                    <a:cubicBezTo>
                      <a:pt x="421" y="611"/>
                      <a:pt x="422" y="610"/>
                      <a:pt x="424" y="610"/>
                    </a:cubicBezTo>
                    <a:close/>
                    <a:moveTo>
                      <a:pt x="424" y="626"/>
                    </a:moveTo>
                    <a:cubicBezTo>
                      <a:pt x="424" y="638"/>
                      <a:pt x="424" y="638"/>
                      <a:pt x="424" y="638"/>
                    </a:cubicBezTo>
                    <a:cubicBezTo>
                      <a:pt x="422" y="638"/>
                      <a:pt x="421" y="638"/>
                      <a:pt x="419" y="638"/>
                    </a:cubicBezTo>
                    <a:cubicBezTo>
                      <a:pt x="419" y="633"/>
                      <a:pt x="419" y="633"/>
                      <a:pt x="419" y="633"/>
                    </a:cubicBezTo>
                    <a:cubicBezTo>
                      <a:pt x="419" y="632"/>
                      <a:pt x="420" y="632"/>
                      <a:pt x="421" y="632"/>
                    </a:cubicBezTo>
                    <a:cubicBezTo>
                      <a:pt x="420" y="631"/>
                      <a:pt x="419" y="629"/>
                      <a:pt x="419" y="628"/>
                    </a:cubicBezTo>
                    <a:cubicBezTo>
                      <a:pt x="419" y="619"/>
                      <a:pt x="419" y="619"/>
                      <a:pt x="419" y="619"/>
                    </a:cubicBezTo>
                    <a:cubicBezTo>
                      <a:pt x="421" y="622"/>
                      <a:pt x="422" y="624"/>
                      <a:pt x="424" y="626"/>
                    </a:cubicBezTo>
                    <a:close/>
                    <a:moveTo>
                      <a:pt x="424" y="670"/>
                    </a:moveTo>
                    <a:cubicBezTo>
                      <a:pt x="424" y="711"/>
                      <a:pt x="424" y="711"/>
                      <a:pt x="424" y="711"/>
                    </a:cubicBezTo>
                    <a:cubicBezTo>
                      <a:pt x="422" y="712"/>
                      <a:pt x="421" y="712"/>
                      <a:pt x="419" y="712"/>
                    </a:cubicBezTo>
                    <a:cubicBezTo>
                      <a:pt x="419" y="671"/>
                      <a:pt x="419" y="671"/>
                      <a:pt x="419" y="671"/>
                    </a:cubicBezTo>
                    <a:cubicBezTo>
                      <a:pt x="420" y="671"/>
                      <a:pt x="422" y="670"/>
                      <a:pt x="424" y="670"/>
                    </a:cubicBezTo>
                    <a:close/>
                    <a:moveTo>
                      <a:pt x="424" y="748"/>
                    </a:moveTo>
                    <a:cubicBezTo>
                      <a:pt x="424" y="763"/>
                      <a:pt x="424" y="763"/>
                      <a:pt x="424" y="763"/>
                    </a:cubicBezTo>
                    <a:cubicBezTo>
                      <a:pt x="422" y="761"/>
                      <a:pt x="421" y="760"/>
                      <a:pt x="419" y="759"/>
                    </a:cubicBezTo>
                    <a:cubicBezTo>
                      <a:pt x="419" y="748"/>
                      <a:pt x="419" y="748"/>
                      <a:pt x="419" y="748"/>
                    </a:cubicBezTo>
                    <a:cubicBezTo>
                      <a:pt x="421" y="748"/>
                      <a:pt x="422" y="748"/>
                      <a:pt x="424" y="748"/>
                    </a:cubicBezTo>
                    <a:close/>
                    <a:moveTo>
                      <a:pt x="415" y="2"/>
                    </a:moveTo>
                    <a:cubicBezTo>
                      <a:pt x="416" y="2"/>
                      <a:pt x="417" y="3"/>
                      <a:pt x="419" y="3"/>
                    </a:cubicBezTo>
                    <a:cubicBezTo>
                      <a:pt x="419" y="24"/>
                      <a:pt x="419" y="24"/>
                      <a:pt x="419" y="24"/>
                    </a:cubicBezTo>
                    <a:cubicBezTo>
                      <a:pt x="417" y="21"/>
                      <a:pt x="416" y="19"/>
                      <a:pt x="415" y="17"/>
                    </a:cubicBezTo>
                    <a:cubicBezTo>
                      <a:pt x="415" y="2"/>
                      <a:pt x="415" y="2"/>
                      <a:pt x="415" y="2"/>
                    </a:cubicBezTo>
                    <a:close/>
                    <a:moveTo>
                      <a:pt x="419" y="793"/>
                    </a:moveTo>
                    <a:cubicBezTo>
                      <a:pt x="417" y="793"/>
                      <a:pt x="416" y="793"/>
                      <a:pt x="415" y="793"/>
                    </a:cubicBezTo>
                    <a:cubicBezTo>
                      <a:pt x="415" y="782"/>
                      <a:pt x="415" y="782"/>
                      <a:pt x="415" y="782"/>
                    </a:cubicBezTo>
                    <a:cubicBezTo>
                      <a:pt x="419" y="783"/>
                      <a:pt x="419" y="783"/>
                      <a:pt x="419" y="783"/>
                    </a:cubicBezTo>
                    <a:cubicBezTo>
                      <a:pt x="419" y="793"/>
                      <a:pt x="419" y="793"/>
                      <a:pt x="419" y="793"/>
                    </a:cubicBezTo>
                    <a:close/>
                    <a:moveTo>
                      <a:pt x="419" y="39"/>
                    </a:moveTo>
                    <a:cubicBezTo>
                      <a:pt x="419" y="46"/>
                      <a:pt x="419" y="46"/>
                      <a:pt x="419" y="46"/>
                    </a:cubicBezTo>
                    <a:cubicBezTo>
                      <a:pt x="417" y="46"/>
                      <a:pt x="416" y="46"/>
                      <a:pt x="415" y="46"/>
                    </a:cubicBezTo>
                    <a:cubicBezTo>
                      <a:pt x="415" y="39"/>
                      <a:pt x="415" y="39"/>
                      <a:pt x="415" y="39"/>
                    </a:cubicBezTo>
                    <a:cubicBezTo>
                      <a:pt x="419" y="39"/>
                      <a:pt x="419" y="39"/>
                      <a:pt x="419" y="39"/>
                    </a:cubicBezTo>
                    <a:close/>
                    <a:moveTo>
                      <a:pt x="419" y="109"/>
                    </a:moveTo>
                    <a:cubicBezTo>
                      <a:pt x="419" y="121"/>
                      <a:pt x="419" y="121"/>
                      <a:pt x="419" y="121"/>
                    </a:cubicBezTo>
                    <a:cubicBezTo>
                      <a:pt x="417" y="120"/>
                      <a:pt x="416" y="120"/>
                      <a:pt x="415" y="119"/>
                    </a:cubicBezTo>
                    <a:cubicBezTo>
                      <a:pt x="415" y="110"/>
                      <a:pt x="415" y="110"/>
                      <a:pt x="415" y="110"/>
                    </a:cubicBezTo>
                    <a:cubicBezTo>
                      <a:pt x="416" y="109"/>
                      <a:pt x="417" y="109"/>
                      <a:pt x="419" y="109"/>
                    </a:cubicBezTo>
                    <a:close/>
                    <a:moveTo>
                      <a:pt x="419" y="165"/>
                    </a:moveTo>
                    <a:cubicBezTo>
                      <a:pt x="419" y="171"/>
                      <a:pt x="419" y="171"/>
                      <a:pt x="419" y="171"/>
                    </a:cubicBezTo>
                    <a:cubicBezTo>
                      <a:pt x="418" y="171"/>
                      <a:pt x="416" y="171"/>
                      <a:pt x="415" y="171"/>
                    </a:cubicBezTo>
                    <a:cubicBezTo>
                      <a:pt x="415" y="165"/>
                      <a:pt x="415" y="165"/>
                      <a:pt x="415" y="165"/>
                    </a:cubicBezTo>
                    <a:cubicBezTo>
                      <a:pt x="416" y="165"/>
                      <a:pt x="417" y="165"/>
                      <a:pt x="419" y="165"/>
                    </a:cubicBezTo>
                    <a:close/>
                    <a:moveTo>
                      <a:pt x="419" y="183"/>
                    </a:moveTo>
                    <a:cubicBezTo>
                      <a:pt x="419" y="193"/>
                      <a:pt x="419" y="193"/>
                      <a:pt x="419" y="193"/>
                    </a:cubicBezTo>
                    <a:cubicBezTo>
                      <a:pt x="418" y="193"/>
                      <a:pt x="416" y="193"/>
                      <a:pt x="415" y="193"/>
                    </a:cubicBezTo>
                    <a:cubicBezTo>
                      <a:pt x="415" y="177"/>
                      <a:pt x="415" y="177"/>
                      <a:pt x="415" y="177"/>
                    </a:cubicBezTo>
                    <a:cubicBezTo>
                      <a:pt x="416" y="179"/>
                      <a:pt x="417" y="181"/>
                      <a:pt x="419" y="183"/>
                    </a:cubicBezTo>
                    <a:close/>
                    <a:moveTo>
                      <a:pt x="419" y="296"/>
                    </a:moveTo>
                    <a:cubicBezTo>
                      <a:pt x="419" y="300"/>
                      <a:pt x="419" y="300"/>
                      <a:pt x="419" y="300"/>
                    </a:cubicBezTo>
                    <a:cubicBezTo>
                      <a:pt x="418" y="300"/>
                      <a:pt x="417" y="300"/>
                      <a:pt x="416" y="300"/>
                    </a:cubicBezTo>
                    <a:cubicBezTo>
                      <a:pt x="417" y="302"/>
                      <a:pt x="418" y="304"/>
                      <a:pt x="419" y="305"/>
                    </a:cubicBezTo>
                    <a:cubicBezTo>
                      <a:pt x="419" y="314"/>
                      <a:pt x="419" y="314"/>
                      <a:pt x="419" y="314"/>
                    </a:cubicBezTo>
                    <a:cubicBezTo>
                      <a:pt x="417" y="314"/>
                      <a:pt x="416" y="313"/>
                      <a:pt x="415" y="313"/>
                    </a:cubicBezTo>
                    <a:cubicBezTo>
                      <a:pt x="415" y="309"/>
                      <a:pt x="415" y="309"/>
                      <a:pt x="415" y="309"/>
                    </a:cubicBezTo>
                    <a:cubicBezTo>
                      <a:pt x="415" y="309"/>
                      <a:pt x="415" y="309"/>
                      <a:pt x="415" y="309"/>
                    </a:cubicBezTo>
                    <a:cubicBezTo>
                      <a:pt x="415" y="307"/>
                      <a:pt x="415" y="307"/>
                      <a:pt x="415" y="307"/>
                    </a:cubicBezTo>
                    <a:cubicBezTo>
                      <a:pt x="415" y="295"/>
                      <a:pt x="415" y="295"/>
                      <a:pt x="415" y="295"/>
                    </a:cubicBezTo>
                    <a:cubicBezTo>
                      <a:pt x="416" y="296"/>
                      <a:pt x="417" y="296"/>
                      <a:pt x="419" y="296"/>
                    </a:cubicBezTo>
                    <a:close/>
                    <a:moveTo>
                      <a:pt x="419" y="378"/>
                    </a:moveTo>
                    <a:cubicBezTo>
                      <a:pt x="419" y="448"/>
                      <a:pt x="419" y="448"/>
                      <a:pt x="419" y="448"/>
                    </a:cubicBezTo>
                    <a:cubicBezTo>
                      <a:pt x="415" y="445"/>
                      <a:pt x="415" y="445"/>
                      <a:pt x="415" y="445"/>
                    </a:cubicBezTo>
                    <a:cubicBezTo>
                      <a:pt x="415" y="378"/>
                      <a:pt x="415" y="378"/>
                      <a:pt x="415" y="378"/>
                    </a:cubicBezTo>
                    <a:cubicBezTo>
                      <a:pt x="419" y="378"/>
                      <a:pt x="419" y="378"/>
                      <a:pt x="419" y="378"/>
                    </a:cubicBezTo>
                    <a:close/>
                    <a:moveTo>
                      <a:pt x="419" y="489"/>
                    </a:moveTo>
                    <a:cubicBezTo>
                      <a:pt x="419" y="495"/>
                      <a:pt x="419" y="495"/>
                      <a:pt x="419" y="495"/>
                    </a:cubicBezTo>
                    <a:cubicBezTo>
                      <a:pt x="418" y="494"/>
                      <a:pt x="416" y="494"/>
                      <a:pt x="415" y="494"/>
                    </a:cubicBezTo>
                    <a:cubicBezTo>
                      <a:pt x="415" y="490"/>
                      <a:pt x="415" y="490"/>
                      <a:pt x="415" y="490"/>
                    </a:cubicBezTo>
                    <a:cubicBezTo>
                      <a:pt x="416" y="490"/>
                      <a:pt x="417" y="490"/>
                      <a:pt x="419" y="489"/>
                    </a:cubicBezTo>
                    <a:close/>
                    <a:moveTo>
                      <a:pt x="419" y="502"/>
                    </a:moveTo>
                    <a:cubicBezTo>
                      <a:pt x="419" y="508"/>
                      <a:pt x="419" y="508"/>
                      <a:pt x="419" y="508"/>
                    </a:cubicBezTo>
                    <a:cubicBezTo>
                      <a:pt x="417" y="509"/>
                      <a:pt x="416" y="509"/>
                      <a:pt x="415" y="510"/>
                    </a:cubicBezTo>
                    <a:cubicBezTo>
                      <a:pt x="415" y="505"/>
                      <a:pt x="415" y="505"/>
                      <a:pt x="415" y="505"/>
                    </a:cubicBezTo>
                    <a:cubicBezTo>
                      <a:pt x="415" y="504"/>
                      <a:pt x="415" y="504"/>
                      <a:pt x="415" y="504"/>
                    </a:cubicBezTo>
                    <a:cubicBezTo>
                      <a:pt x="415" y="503"/>
                      <a:pt x="415" y="503"/>
                      <a:pt x="415" y="503"/>
                    </a:cubicBezTo>
                    <a:cubicBezTo>
                      <a:pt x="415" y="495"/>
                      <a:pt x="415" y="495"/>
                      <a:pt x="415" y="495"/>
                    </a:cubicBezTo>
                    <a:cubicBezTo>
                      <a:pt x="416" y="497"/>
                      <a:pt x="417" y="499"/>
                      <a:pt x="419" y="502"/>
                    </a:cubicBezTo>
                    <a:close/>
                    <a:moveTo>
                      <a:pt x="419" y="611"/>
                    </a:moveTo>
                    <a:cubicBezTo>
                      <a:pt x="419" y="616"/>
                      <a:pt x="419" y="616"/>
                      <a:pt x="419" y="616"/>
                    </a:cubicBezTo>
                    <a:cubicBezTo>
                      <a:pt x="418" y="616"/>
                      <a:pt x="418" y="616"/>
                      <a:pt x="417" y="617"/>
                    </a:cubicBezTo>
                    <a:cubicBezTo>
                      <a:pt x="418" y="617"/>
                      <a:pt x="418" y="618"/>
                      <a:pt x="419" y="619"/>
                    </a:cubicBezTo>
                    <a:cubicBezTo>
                      <a:pt x="419" y="628"/>
                      <a:pt x="419" y="628"/>
                      <a:pt x="419" y="628"/>
                    </a:cubicBezTo>
                    <a:cubicBezTo>
                      <a:pt x="418" y="626"/>
                      <a:pt x="416" y="624"/>
                      <a:pt x="415" y="622"/>
                    </a:cubicBezTo>
                    <a:cubicBezTo>
                      <a:pt x="415" y="611"/>
                      <a:pt x="415" y="611"/>
                      <a:pt x="415" y="611"/>
                    </a:cubicBezTo>
                    <a:cubicBezTo>
                      <a:pt x="416" y="611"/>
                      <a:pt x="417" y="611"/>
                      <a:pt x="419" y="611"/>
                    </a:cubicBezTo>
                    <a:close/>
                    <a:moveTo>
                      <a:pt x="419" y="633"/>
                    </a:moveTo>
                    <a:cubicBezTo>
                      <a:pt x="419" y="638"/>
                      <a:pt x="419" y="638"/>
                      <a:pt x="419" y="638"/>
                    </a:cubicBezTo>
                    <a:cubicBezTo>
                      <a:pt x="417" y="638"/>
                      <a:pt x="416" y="638"/>
                      <a:pt x="415" y="639"/>
                    </a:cubicBezTo>
                    <a:cubicBezTo>
                      <a:pt x="415" y="633"/>
                      <a:pt x="415" y="633"/>
                      <a:pt x="415" y="633"/>
                    </a:cubicBezTo>
                    <a:cubicBezTo>
                      <a:pt x="416" y="633"/>
                      <a:pt x="417" y="633"/>
                      <a:pt x="419" y="633"/>
                    </a:cubicBezTo>
                    <a:close/>
                    <a:moveTo>
                      <a:pt x="419" y="671"/>
                    </a:moveTo>
                    <a:cubicBezTo>
                      <a:pt x="419" y="712"/>
                      <a:pt x="419" y="712"/>
                      <a:pt x="419" y="712"/>
                    </a:cubicBezTo>
                    <a:cubicBezTo>
                      <a:pt x="417" y="712"/>
                      <a:pt x="417" y="712"/>
                      <a:pt x="417" y="712"/>
                    </a:cubicBezTo>
                    <a:cubicBezTo>
                      <a:pt x="416" y="704"/>
                      <a:pt x="416" y="696"/>
                      <a:pt x="415" y="687"/>
                    </a:cubicBezTo>
                    <a:cubicBezTo>
                      <a:pt x="415" y="673"/>
                      <a:pt x="415" y="673"/>
                      <a:pt x="415" y="673"/>
                    </a:cubicBezTo>
                    <a:cubicBezTo>
                      <a:pt x="416" y="672"/>
                      <a:pt x="417" y="672"/>
                      <a:pt x="419" y="671"/>
                    </a:cubicBezTo>
                    <a:close/>
                    <a:moveTo>
                      <a:pt x="419" y="748"/>
                    </a:moveTo>
                    <a:cubicBezTo>
                      <a:pt x="419" y="759"/>
                      <a:pt x="419" y="759"/>
                      <a:pt x="419" y="759"/>
                    </a:cubicBezTo>
                    <a:cubicBezTo>
                      <a:pt x="417" y="758"/>
                      <a:pt x="416" y="757"/>
                      <a:pt x="415" y="757"/>
                    </a:cubicBezTo>
                    <a:cubicBezTo>
                      <a:pt x="415" y="749"/>
                      <a:pt x="415" y="749"/>
                      <a:pt x="415" y="749"/>
                    </a:cubicBezTo>
                    <a:cubicBezTo>
                      <a:pt x="416" y="748"/>
                      <a:pt x="417" y="748"/>
                      <a:pt x="419" y="748"/>
                    </a:cubicBezTo>
                    <a:close/>
                    <a:moveTo>
                      <a:pt x="412" y="2"/>
                    </a:moveTo>
                    <a:cubicBezTo>
                      <a:pt x="413" y="2"/>
                      <a:pt x="414" y="2"/>
                      <a:pt x="415" y="2"/>
                    </a:cubicBezTo>
                    <a:cubicBezTo>
                      <a:pt x="415" y="17"/>
                      <a:pt x="415" y="17"/>
                      <a:pt x="415" y="17"/>
                    </a:cubicBezTo>
                    <a:cubicBezTo>
                      <a:pt x="414" y="16"/>
                      <a:pt x="413" y="15"/>
                      <a:pt x="412" y="14"/>
                    </a:cubicBezTo>
                    <a:cubicBezTo>
                      <a:pt x="412" y="2"/>
                      <a:pt x="412" y="2"/>
                      <a:pt x="412" y="2"/>
                    </a:cubicBezTo>
                    <a:close/>
                    <a:moveTo>
                      <a:pt x="415" y="793"/>
                    </a:moveTo>
                    <a:cubicBezTo>
                      <a:pt x="414" y="793"/>
                      <a:pt x="413" y="793"/>
                      <a:pt x="412" y="793"/>
                    </a:cubicBezTo>
                    <a:cubicBezTo>
                      <a:pt x="412" y="779"/>
                      <a:pt x="412" y="779"/>
                      <a:pt x="412" y="779"/>
                    </a:cubicBezTo>
                    <a:cubicBezTo>
                      <a:pt x="413" y="780"/>
                      <a:pt x="414" y="781"/>
                      <a:pt x="414" y="782"/>
                    </a:cubicBezTo>
                    <a:cubicBezTo>
                      <a:pt x="415" y="782"/>
                      <a:pt x="415" y="782"/>
                      <a:pt x="415" y="782"/>
                    </a:cubicBezTo>
                    <a:cubicBezTo>
                      <a:pt x="415" y="793"/>
                      <a:pt x="415" y="793"/>
                      <a:pt x="415" y="793"/>
                    </a:cubicBezTo>
                    <a:close/>
                    <a:moveTo>
                      <a:pt x="415" y="39"/>
                    </a:moveTo>
                    <a:cubicBezTo>
                      <a:pt x="415" y="46"/>
                      <a:pt x="415" y="46"/>
                      <a:pt x="415" y="46"/>
                    </a:cubicBezTo>
                    <a:cubicBezTo>
                      <a:pt x="412" y="46"/>
                      <a:pt x="412" y="46"/>
                      <a:pt x="412" y="46"/>
                    </a:cubicBezTo>
                    <a:cubicBezTo>
                      <a:pt x="412" y="39"/>
                      <a:pt x="412" y="39"/>
                      <a:pt x="412" y="39"/>
                    </a:cubicBezTo>
                    <a:cubicBezTo>
                      <a:pt x="415" y="39"/>
                      <a:pt x="415" y="39"/>
                      <a:pt x="415" y="39"/>
                    </a:cubicBezTo>
                    <a:close/>
                    <a:moveTo>
                      <a:pt x="415" y="110"/>
                    </a:moveTo>
                    <a:cubicBezTo>
                      <a:pt x="415" y="119"/>
                      <a:pt x="415" y="119"/>
                      <a:pt x="415" y="119"/>
                    </a:cubicBezTo>
                    <a:cubicBezTo>
                      <a:pt x="414" y="118"/>
                      <a:pt x="413" y="118"/>
                      <a:pt x="412" y="117"/>
                    </a:cubicBezTo>
                    <a:cubicBezTo>
                      <a:pt x="412" y="113"/>
                      <a:pt x="412" y="113"/>
                      <a:pt x="412" y="113"/>
                    </a:cubicBezTo>
                    <a:cubicBezTo>
                      <a:pt x="413" y="112"/>
                      <a:pt x="414" y="111"/>
                      <a:pt x="415" y="110"/>
                    </a:cubicBezTo>
                    <a:close/>
                    <a:moveTo>
                      <a:pt x="415" y="165"/>
                    </a:moveTo>
                    <a:cubicBezTo>
                      <a:pt x="415" y="171"/>
                      <a:pt x="415" y="171"/>
                      <a:pt x="415" y="171"/>
                    </a:cubicBezTo>
                    <a:cubicBezTo>
                      <a:pt x="414" y="171"/>
                      <a:pt x="413" y="171"/>
                      <a:pt x="412" y="171"/>
                    </a:cubicBezTo>
                    <a:cubicBezTo>
                      <a:pt x="412" y="165"/>
                      <a:pt x="412" y="165"/>
                      <a:pt x="412" y="165"/>
                    </a:cubicBezTo>
                    <a:cubicBezTo>
                      <a:pt x="413" y="165"/>
                      <a:pt x="414" y="165"/>
                      <a:pt x="415" y="165"/>
                    </a:cubicBezTo>
                    <a:close/>
                    <a:moveTo>
                      <a:pt x="415" y="177"/>
                    </a:moveTo>
                    <a:cubicBezTo>
                      <a:pt x="415" y="193"/>
                      <a:pt x="415" y="193"/>
                      <a:pt x="415" y="193"/>
                    </a:cubicBezTo>
                    <a:cubicBezTo>
                      <a:pt x="414" y="193"/>
                      <a:pt x="413" y="193"/>
                      <a:pt x="412" y="193"/>
                    </a:cubicBezTo>
                    <a:cubicBezTo>
                      <a:pt x="412" y="187"/>
                      <a:pt x="412" y="187"/>
                      <a:pt x="412" y="187"/>
                    </a:cubicBezTo>
                    <a:cubicBezTo>
                      <a:pt x="413" y="187"/>
                      <a:pt x="413" y="187"/>
                      <a:pt x="413" y="187"/>
                    </a:cubicBezTo>
                    <a:cubicBezTo>
                      <a:pt x="412" y="185"/>
                      <a:pt x="412" y="185"/>
                      <a:pt x="412" y="185"/>
                    </a:cubicBezTo>
                    <a:cubicBezTo>
                      <a:pt x="412" y="173"/>
                      <a:pt x="412" y="173"/>
                      <a:pt x="412" y="173"/>
                    </a:cubicBezTo>
                    <a:cubicBezTo>
                      <a:pt x="413" y="174"/>
                      <a:pt x="414" y="175"/>
                      <a:pt x="415" y="177"/>
                    </a:cubicBezTo>
                    <a:close/>
                    <a:moveTo>
                      <a:pt x="415" y="295"/>
                    </a:moveTo>
                    <a:cubicBezTo>
                      <a:pt x="415" y="307"/>
                      <a:pt x="415" y="307"/>
                      <a:pt x="415" y="307"/>
                    </a:cubicBezTo>
                    <a:cubicBezTo>
                      <a:pt x="414" y="305"/>
                      <a:pt x="413" y="302"/>
                      <a:pt x="412" y="300"/>
                    </a:cubicBezTo>
                    <a:cubicBezTo>
                      <a:pt x="412" y="295"/>
                      <a:pt x="412" y="295"/>
                      <a:pt x="412" y="295"/>
                    </a:cubicBezTo>
                    <a:cubicBezTo>
                      <a:pt x="413" y="295"/>
                      <a:pt x="414" y="295"/>
                      <a:pt x="415" y="295"/>
                    </a:cubicBezTo>
                    <a:close/>
                    <a:moveTo>
                      <a:pt x="415" y="309"/>
                    </a:moveTo>
                    <a:cubicBezTo>
                      <a:pt x="415" y="313"/>
                      <a:pt x="415" y="313"/>
                      <a:pt x="415" y="313"/>
                    </a:cubicBezTo>
                    <a:cubicBezTo>
                      <a:pt x="414" y="313"/>
                      <a:pt x="413" y="313"/>
                      <a:pt x="412" y="312"/>
                    </a:cubicBezTo>
                    <a:cubicBezTo>
                      <a:pt x="412" y="309"/>
                      <a:pt x="412" y="309"/>
                      <a:pt x="412" y="309"/>
                    </a:cubicBezTo>
                    <a:cubicBezTo>
                      <a:pt x="413" y="309"/>
                      <a:pt x="414" y="309"/>
                      <a:pt x="415" y="309"/>
                    </a:cubicBezTo>
                    <a:close/>
                    <a:moveTo>
                      <a:pt x="415" y="378"/>
                    </a:moveTo>
                    <a:cubicBezTo>
                      <a:pt x="415" y="445"/>
                      <a:pt x="415" y="445"/>
                      <a:pt x="415" y="445"/>
                    </a:cubicBezTo>
                    <a:cubicBezTo>
                      <a:pt x="412" y="443"/>
                      <a:pt x="412" y="443"/>
                      <a:pt x="412" y="443"/>
                    </a:cubicBezTo>
                    <a:cubicBezTo>
                      <a:pt x="412" y="375"/>
                      <a:pt x="412" y="375"/>
                      <a:pt x="412" y="375"/>
                    </a:cubicBezTo>
                    <a:cubicBezTo>
                      <a:pt x="413" y="378"/>
                      <a:pt x="413" y="378"/>
                      <a:pt x="413" y="378"/>
                    </a:cubicBezTo>
                    <a:cubicBezTo>
                      <a:pt x="415" y="378"/>
                      <a:pt x="415" y="378"/>
                      <a:pt x="415" y="378"/>
                    </a:cubicBezTo>
                    <a:close/>
                    <a:moveTo>
                      <a:pt x="415" y="490"/>
                    </a:moveTo>
                    <a:cubicBezTo>
                      <a:pt x="415" y="494"/>
                      <a:pt x="415" y="494"/>
                      <a:pt x="415" y="494"/>
                    </a:cubicBezTo>
                    <a:cubicBezTo>
                      <a:pt x="414" y="494"/>
                      <a:pt x="414" y="494"/>
                      <a:pt x="414" y="494"/>
                    </a:cubicBezTo>
                    <a:cubicBezTo>
                      <a:pt x="415" y="495"/>
                      <a:pt x="415" y="495"/>
                      <a:pt x="415" y="495"/>
                    </a:cubicBezTo>
                    <a:cubicBezTo>
                      <a:pt x="415" y="503"/>
                      <a:pt x="415" y="503"/>
                      <a:pt x="415" y="503"/>
                    </a:cubicBezTo>
                    <a:cubicBezTo>
                      <a:pt x="414" y="503"/>
                      <a:pt x="413" y="502"/>
                      <a:pt x="412" y="501"/>
                    </a:cubicBezTo>
                    <a:cubicBezTo>
                      <a:pt x="412" y="491"/>
                      <a:pt x="412" y="491"/>
                      <a:pt x="412" y="491"/>
                    </a:cubicBezTo>
                    <a:cubicBezTo>
                      <a:pt x="413" y="491"/>
                      <a:pt x="414" y="491"/>
                      <a:pt x="415" y="490"/>
                    </a:cubicBezTo>
                    <a:close/>
                    <a:moveTo>
                      <a:pt x="415" y="505"/>
                    </a:moveTo>
                    <a:cubicBezTo>
                      <a:pt x="415" y="510"/>
                      <a:pt x="415" y="510"/>
                      <a:pt x="415" y="510"/>
                    </a:cubicBezTo>
                    <a:cubicBezTo>
                      <a:pt x="414" y="510"/>
                      <a:pt x="413" y="510"/>
                      <a:pt x="412" y="510"/>
                    </a:cubicBezTo>
                    <a:cubicBezTo>
                      <a:pt x="412" y="506"/>
                      <a:pt x="412" y="506"/>
                      <a:pt x="412" y="506"/>
                    </a:cubicBezTo>
                    <a:cubicBezTo>
                      <a:pt x="413" y="506"/>
                      <a:pt x="414" y="505"/>
                      <a:pt x="415" y="505"/>
                    </a:cubicBezTo>
                    <a:close/>
                    <a:moveTo>
                      <a:pt x="415" y="611"/>
                    </a:moveTo>
                    <a:cubicBezTo>
                      <a:pt x="415" y="622"/>
                      <a:pt x="415" y="622"/>
                      <a:pt x="415" y="622"/>
                    </a:cubicBezTo>
                    <a:cubicBezTo>
                      <a:pt x="414" y="621"/>
                      <a:pt x="413" y="620"/>
                      <a:pt x="412" y="620"/>
                    </a:cubicBezTo>
                    <a:cubicBezTo>
                      <a:pt x="412" y="612"/>
                      <a:pt x="412" y="612"/>
                      <a:pt x="412" y="612"/>
                    </a:cubicBezTo>
                    <a:cubicBezTo>
                      <a:pt x="413" y="611"/>
                      <a:pt x="414" y="611"/>
                      <a:pt x="415" y="611"/>
                    </a:cubicBezTo>
                    <a:close/>
                    <a:moveTo>
                      <a:pt x="415" y="633"/>
                    </a:moveTo>
                    <a:cubicBezTo>
                      <a:pt x="415" y="639"/>
                      <a:pt x="415" y="639"/>
                      <a:pt x="415" y="639"/>
                    </a:cubicBezTo>
                    <a:cubicBezTo>
                      <a:pt x="414" y="639"/>
                      <a:pt x="413" y="639"/>
                      <a:pt x="412" y="639"/>
                    </a:cubicBezTo>
                    <a:cubicBezTo>
                      <a:pt x="412" y="633"/>
                      <a:pt x="412" y="633"/>
                      <a:pt x="412" y="633"/>
                    </a:cubicBezTo>
                    <a:cubicBezTo>
                      <a:pt x="415" y="633"/>
                      <a:pt x="415" y="633"/>
                      <a:pt x="415" y="633"/>
                    </a:cubicBezTo>
                    <a:close/>
                    <a:moveTo>
                      <a:pt x="415" y="673"/>
                    </a:moveTo>
                    <a:cubicBezTo>
                      <a:pt x="415" y="687"/>
                      <a:pt x="415" y="687"/>
                      <a:pt x="415" y="687"/>
                    </a:cubicBezTo>
                    <a:cubicBezTo>
                      <a:pt x="414" y="684"/>
                      <a:pt x="414" y="684"/>
                      <a:pt x="414" y="684"/>
                    </a:cubicBezTo>
                    <a:cubicBezTo>
                      <a:pt x="414" y="685"/>
                      <a:pt x="413" y="685"/>
                      <a:pt x="412" y="685"/>
                    </a:cubicBezTo>
                    <a:cubicBezTo>
                      <a:pt x="412" y="674"/>
                      <a:pt x="412" y="674"/>
                      <a:pt x="412" y="674"/>
                    </a:cubicBezTo>
                    <a:cubicBezTo>
                      <a:pt x="413" y="673"/>
                      <a:pt x="414" y="673"/>
                      <a:pt x="415" y="673"/>
                    </a:cubicBezTo>
                    <a:close/>
                    <a:moveTo>
                      <a:pt x="415" y="749"/>
                    </a:moveTo>
                    <a:cubicBezTo>
                      <a:pt x="415" y="757"/>
                      <a:pt x="415" y="757"/>
                      <a:pt x="415" y="757"/>
                    </a:cubicBezTo>
                    <a:cubicBezTo>
                      <a:pt x="414" y="757"/>
                      <a:pt x="413" y="756"/>
                      <a:pt x="412" y="756"/>
                    </a:cubicBezTo>
                    <a:cubicBezTo>
                      <a:pt x="412" y="749"/>
                      <a:pt x="412" y="749"/>
                      <a:pt x="412" y="749"/>
                    </a:cubicBezTo>
                    <a:lnTo>
                      <a:pt x="415" y="749"/>
                    </a:lnTo>
                    <a:close/>
                    <a:moveTo>
                      <a:pt x="403" y="0"/>
                    </a:moveTo>
                    <a:cubicBezTo>
                      <a:pt x="408" y="0"/>
                      <a:pt x="408" y="0"/>
                      <a:pt x="408" y="0"/>
                    </a:cubicBezTo>
                    <a:cubicBezTo>
                      <a:pt x="409" y="1"/>
                      <a:pt x="411" y="1"/>
                      <a:pt x="412" y="2"/>
                    </a:cubicBezTo>
                    <a:cubicBezTo>
                      <a:pt x="412" y="14"/>
                      <a:pt x="412" y="14"/>
                      <a:pt x="412" y="14"/>
                    </a:cubicBezTo>
                    <a:cubicBezTo>
                      <a:pt x="410" y="12"/>
                      <a:pt x="407" y="10"/>
                      <a:pt x="403" y="9"/>
                    </a:cubicBezTo>
                    <a:cubicBezTo>
                      <a:pt x="403" y="0"/>
                      <a:pt x="403" y="0"/>
                      <a:pt x="403" y="0"/>
                    </a:cubicBezTo>
                    <a:close/>
                    <a:moveTo>
                      <a:pt x="412" y="793"/>
                    </a:moveTo>
                    <a:cubicBezTo>
                      <a:pt x="411" y="793"/>
                      <a:pt x="409" y="793"/>
                      <a:pt x="408" y="794"/>
                    </a:cubicBezTo>
                    <a:cubicBezTo>
                      <a:pt x="406" y="794"/>
                      <a:pt x="405" y="794"/>
                      <a:pt x="403" y="794"/>
                    </a:cubicBezTo>
                    <a:cubicBezTo>
                      <a:pt x="403" y="786"/>
                      <a:pt x="403" y="786"/>
                      <a:pt x="403" y="786"/>
                    </a:cubicBezTo>
                    <a:cubicBezTo>
                      <a:pt x="406" y="785"/>
                      <a:pt x="406" y="785"/>
                      <a:pt x="406" y="785"/>
                    </a:cubicBezTo>
                    <a:cubicBezTo>
                      <a:pt x="405" y="784"/>
                      <a:pt x="404" y="782"/>
                      <a:pt x="403" y="781"/>
                    </a:cubicBezTo>
                    <a:cubicBezTo>
                      <a:pt x="403" y="766"/>
                      <a:pt x="403" y="766"/>
                      <a:pt x="403" y="766"/>
                    </a:cubicBezTo>
                    <a:cubicBezTo>
                      <a:pt x="408" y="774"/>
                      <a:pt x="410" y="776"/>
                      <a:pt x="412" y="779"/>
                    </a:cubicBezTo>
                    <a:cubicBezTo>
                      <a:pt x="412" y="793"/>
                      <a:pt x="412" y="793"/>
                      <a:pt x="412" y="793"/>
                    </a:cubicBezTo>
                    <a:close/>
                    <a:moveTo>
                      <a:pt x="412" y="39"/>
                    </a:moveTo>
                    <a:cubicBezTo>
                      <a:pt x="412" y="46"/>
                      <a:pt x="412" y="46"/>
                      <a:pt x="412" y="46"/>
                    </a:cubicBezTo>
                    <a:cubicBezTo>
                      <a:pt x="409" y="46"/>
                      <a:pt x="406" y="46"/>
                      <a:pt x="403" y="46"/>
                    </a:cubicBezTo>
                    <a:cubicBezTo>
                      <a:pt x="403" y="34"/>
                      <a:pt x="403" y="34"/>
                      <a:pt x="403" y="34"/>
                    </a:cubicBezTo>
                    <a:cubicBezTo>
                      <a:pt x="404" y="35"/>
                      <a:pt x="404" y="35"/>
                      <a:pt x="404" y="35"/>
                    </a:cubicBezTo>
                    <a:cubicBezTo>
                      <a:pt x="406" y="36"/>
                      <a:pt x="408" y="38"/>
                      <a:pt x="411" y="39"/>
                    </a:cubicBezTo>
                    <a:cubicBezTo>
                      <a:pt x="412" y="39"/>
                      <a:pt x="412" y="39"/>
                      <a:pt x="412" y="39"/>
                    </a:cubicBezTo>
                    <a:close/>
                    <a:moveTo>
                      <a:pt x="412" y="113"/>
                    </a:moveTo>
                    <a:cubicBezTo>
                      <a:pt x="412" y="117"/>
                      <a:pt x="412" y="117"/>
                      <a:pt x="412" y="117"/>
                    </a:cubicBezTo>
                    <a:cubicBezTo>
                      <a:pt x="412" y="116"/>
                      <a:pt x="412" y="116"/>
                      <a:pt x="412" y="116"/>
                    </a:cubicBezTo>
                    <a:cubicBezTo>
                      <a:pt x="412" y="115"/>
                      <a:pt x="412" y="114"/>
                      <a:pt x="412" y="113"/>
                    </a:cubicBezTo>
                    <a:close/>
                    <a:moveTo>
                      <a:pt x="412" y="165"/>
                    </a:moveTo>
                    <a:cubicBezTo>
                      <a:pt x="412" y="171"/>
                      <a:pt x="412" y="171"/>
                      <a:pt x="412" y="171"/>
                    </a:cubicBezTo>
                    <a:cubicBezTo>
                      <a:pt x="412" y="171"/>
                      <a:pt x="412" y="171"/>
                      <a:pt x="411" y="171"/>
                    </a:cubicBezTo>
                    <a:cubicBezTo>
                      <a:pt x="412" y="171"/>
                      <a:pt x="412" y="172"/>
                      <a:pt x="412" y="173"/>
                    </a:cubicBezTo>
                    <a:cubicBezTo>
                      <a:pt x="412" y="185"/>
                      <a:pt x="412" y="185"/>
                      <a:pt x="412" y="185"/>
                    </a:cubicBezTo>
                    <a:cubicBezTo>
                      <a:pt x="410" y="178"/>
                      <a:pt x="407" y="173"/>
                      <a:pt x="403" y="171"/>
                    </a:cubicBezTo>
                    <a:cubicBezTo>
                      <a:pt x="403" y="165"/>
                      <a:pt x="403" y="165"/>
                      <a:pt x="403" y="165"/>
                    </a:cubicBezTo>
                    <a:cubicBezTo>
                      <a:pt x="406" y="165"/>
                      <a:pt x="410" y="165"/>
                      <a:pt x="412" y="165"/>
                    </a:cubicBezTo>
                    <a:close/>
                    <a:moveTo>
                      <a:pt x="412" y="187"/>
                    </a:moveTo>
                    <a:cubicBezTo>
                      <a:pt x="412" y="193"/>
                      <a:pt x="412" y="193"/>
                      <a:pt x="412" y="193"/>
                    </a:cubicBezTo>
                    <a:cubicBezTo>
                      <a:pt x="409" y="193"/>
                      <a:pt x="409" y="193"/>
                      <a:pt x="409" y="193"/>
                    </a:cubicBezTo>
                    <a:cubicBezTo>
                      <a:pt x="409" y="227"/>
                      <a:pt x="409" y="261"/>
                      <a:pt x="409" y="295"/>
                    </a:cubicBezTo>
                    <a:cubicBezTo>
                      <a:pt x="410" y="295"/>
                      <a:pt x="411" y="295"/>
                      <a:pt x="412" y="295"/>
                    </a:cubicBezTo>
                    <a:cubicBezTo>
                      <a:pt x="412" y="300"/>
                      <a:pt x="412" y="300"/>
                      <a:pt x="412" y="300"/>
                    </a:cubicBezTo>
                    <a:cubicBezTo>
                      <a:pt x="412" y="299"/>
                      <a:pt x="412" y="299"/>
                      <a:pt x="412" y="299"/>
                    </a:cubicBezTo>
                    <a:cubicBezTo>
                      <a:pt x="406" y="298"/>
                      <a:pt x="406" y="298"/>
                      <a:pt x="403" y="298"/>
                    </a:cubicBezTo>
                    <a:cubicBezTo>
                      <a:pt x="403" y="293"/>
                      <a:pt x="403" y="293"/>
                      <a:pt x="403" y="293"/>
                    </a:cubicBezTo>
                    <a:cubicBezTo>
                      <a:pt x="405" y="293"/>
                      <a:pt x="405" y="293"/>
                      <a:pt x="405" y="293"/>
                    </a:cubicBezTo>
                    <a:cubicBezTo>
                      <a:pt x="405" y="291"/>
                      <a:pt x="404" y="289"/>
                      <a:pt x="404" y="287"/>
                    </a:cubicBezTo>
                    <a:cubicBezTo>
                      <a:pt x="404" y="287"/>
                      <a:pt x="404" y="287"/>
                      <a:pt x="403" y="287"/>
                    </a:cubicBezTo>
                    <a:cubicBezTo>
                      <a:pt x="403" y="282"/>
                      <a:pt x="403" y="282"/>
                      <a:pt x="403" y="282"/>
                    </a:cubicBezTo>
                    <a:cubicBezTo>
                      <a:pt x="404" y="282"/>
                      <a:pt x="404" y="282"/>
                      <a:pt x="404" y="282"/>
                    </a:cubicBezTo>
                    <a:cubicBezTo>
                      <a:pt x="404" y="279"/>
                      <a:pt x="405" y="277"/>
                      <a:pt x="405" y="274"/>
                    </a:cubicBezTo>
                    <a:cubicBezTo>
                      <a:pt x="404" y="274"/>
                      <a:pt x="404" y="275"/>
                      <a:pt x="403" y="275"/>
                    </a:cubicBezTo>
                    <a:cubicBezTo>
                      <a:pt x="403" y="269"/>
                      <a:pt x="403" y="269"/>
                      <a:pt x="403" y="269"/>
                    </a:cubicBezTo>
                    <a:cubicBezTo>
                      <a:pt x="404" y="267"/>
                      <a:pt x="405" y="265"/>
                      <a:pt x="405" y="262"/>
                    </a:cubicBezTo>
                    <a:cubicBezTo>
                      <a:pt x="405" y="262"/>
                      <a:pt x="404" y="262"/>
                      <a:pt x="403" y="262"/>
                    </a:cubicBezTo>
                    <a:cubicBezTo>
                      <a:pt x="403" y="257"/>
                      <a:pt x="403" y="257"/>
                      <a:pt x="403" y="257"/>
                    </a:cubicBezTo>
                    <a:cubicBezTo>
                      <a:pt x="404" y="257"/>
                      <a:pt x="404" y="257"/>
                      <a:pt x="404" y="257"/>
                    </a:cubicBezTo>
                    <a:cubicBezTo>
                      <a:pt x="404" y="254"/>
                      <a:pt x="404" y="251"/>
                      <a:pt x="404" y="249"/>
                    </a:cubicBezTo>
                    <a:cubicBezTo>
                      <a:pt x="404" y="249"/>
                      <a:pt x="404" y="249"/>
                      <a:pt x="403" y="249"/>
                    </a:cubicBezTo>
                    <a:cubicBezTo>
                      <a:pt x="403" y="244"/>
                      <a:pt x="403" y="244"/>
                      <a:pt x="403" y="244"/>
                    </a:cubicBezTo>
                    <a:cubicBezTo>
                      <a:pt x="404" y="243"/>
                      <a:pt x="405" y="240"/>
                      <a:pt x="405" y="237"/>
                    </a:cubicBezTo>
                    <a:cubicBezTo>
                      <a:pt x="403" y="237"/>
                      <a:pt x="403" y="237"/>
                      <a:pt x="403" y="237"/>
                    </a:cubicBezTo>
                    <a:cubicBezTo>
                      <a:pt x="403" y="233"/>
                      <a:pt x="403" y="233"/>
                      <a:pt x="403" y="233"/>
                    </a:cubicBezTo>
                    <a:cubicBezTo>
                      <a:pt x="404" y="232"/>
                      <a:pt x="404" y="232"/>
                      <a:pt x="404" y="232"/>
                    </a:cubicBezTo>
                    <a:cubicBezTo>
                      <a:pt x="404" y="230"/>
                      <a:pt x="404" y="227"/>
                      <a:pt x="404" y="224"/>
                    </a:cubicBezTo>
                    <a:cubicBezTo>
                      <a:pt x="403" y="224"/>
                      <a:pt x="403" y="224"/>
                      <a:pt x="403" y="224"/>
                    </a:cubicBezTo>
                    <a:cubicBezTo>
                      <a:pt x="403" y="220"/>
                      <a:pt x="403" y="220"/>
                      <a:pt x="403" y="220"/>
                    </a:cubicBezTo>
                    <a:cubicBezTo>
                      <a:pt x="404" y="220"/>
                      <a:pt x="404" y="220"/>
                      <a:pt x="404" y="219"/>
                    </a:cubicBezTo>
                    <a:cubicBezTo>
                      <a:pt x="404" y="217"/>
                      <a:pt x="405" y="215"/>
                      <a:pt x="405" y="212"/>
                    </a:cubicBezTo>
                    <a:cubicBezTo>
                      <a:pt x="403" y="213"/>
                      <a:pt x="403" y="213"/>
                      <a:pt x="403" y="213"/>
                    </a:cubicBezTo>
                    <a:cubicBezTo>
                      <a:pt x="403" y="208"/>
                      <a:pt x="403" y="208"/>
                      <a:pt x="403" y="208"/>
                    </a:cubicBezTo>
                    <a:cubicBezTo>
                      <a:pt x="405" y="207"/>
                      <a:pt x="405" y="207"/>
                      <a:pt x="405" y="207"/>
                    </a:cubicBezTo>
                    <a:cubicBezTo>
                      <a:pt x="405" y="205"/>
                      <a:pt x="404" y="202"/>
                      <a:pt x="404" y="200"/>
                    </a:cubicBezTo>
                    <a:cubicBezTo>
                      <a:pt x="403" y="200"/>
                      <a:pt x="403" y="200"/>
                      <a:pt x="403" y="200"/>
                    </a:cubicBezTo>
                    <a:cubicBezTo>
                      <a:pt x="403" y="195"/>
                      <a:pt x="403" y="195"/>
                      <a:pt x="403" y="195"/>
                    </a:cubicBezTo>
                    <a:cubicBezTo>
                      <a:pt x="404" y="194"/>
                      <a:pt x="405" y="193"/>
                      <a:pt x="405" y="192"/>
                    </a:cubicBezTo>
                    <a:cubicBezTo>
                      <a:pt x="404" y="192"/>
                      <a:pt x="404" y="192"/>
                      <a:pt x="403" y="192"/>
                    </a:cubicBezTo>
                    <a:cubicBezTo>
                      <a:pt x="403" y="187"/>
                      <a:pt x="403" y="187"/>
                      <a:pt x="403" y="187"/>
                    </a:cubicBezTo>
                    <a:cubicBezTo>
                      <a:pt x="404" y="188"/>
                      <a:pt x="404" y="188"/>
                      <a:pt x="404" y="188"/>
                    </a:cubicBezTo>
                    <a:cubicBezTo>
                      <a:pt x="407" y="187"/>
                      <a:pt x="410" y="187"/>
                      <a:pt x="412" y="187"/>
                    </a:cubicBezTo>
                    <a:close/>
                    <a:moveTo>
                      <a:pt x="412" y="309"/>
                    </a:moveTo>
                    <a:cubicBezTo>
                      <a:pt x="412" y="309"/>
                      <a:pt x="411" y="310"/>
                      <a:pt x="410" y="310"/>
                    </a:cubicBezTo>
                    <a:cubicBezTo>
                      <a:pt x="408" y="306"/>
                      <a:pt x="406" y="302"/>
                      <a:pt x="403" y="298"/>
                    </a:cubicBezTo>
                    <a:cubicBezTo>
                      <a:pt x="403" y="307"/>
                      <a:pt x="403" y="307"/>
                      <a:pt x="403" y="307"/>
                    </a:cubicBezTo>
                    <a:cubicBezTo>
                      <a:pt x="404" y="308"/>
                      <a:pt x="404" y="308"/>
                      <a:pt x="404" y="308"/>
                    </a:cubicBezTo>
                    <a:cubicBezTo>
                      <a:pt x="403" y="308"/>
                      <a:pt x="403" y="308"/>
                      <a:pt x="403" y="308"/>
                    </a:cubicBezTo>
                    <a:cubicBezTo>
                      <a:pt x="403" y="311"/>
                      <a:pt x="403" y="311"/>
                      <a:pt x="403" y="311"/>
                    </a:cubicBezTo>
                    <a:cubicBezTo>
                      <a:pt x="407" y="311"/>
                      <a:pt x="410" y="312"/>
                      <a:pt x="412" y="312"/>
                    </a:cubicBezTo>
                    <a:cubicBezTo>
                      <a:pt x="412" y="309"/>
                      <a:pt x="412" y="309"/>
                      <a:pt x="412" y="309"/>
                    </a:cubicBezTo>
                    <a:close/>
                    <a:moveTo>
                      <a:pt x="412" y="375"/>
                    </a:moveTo>
                    <a:cubicBezTo>
                      <a:pt x="412" y="443"/>
                      <a:pt x="412" y="443"/>
                      <a:pt x="412" y="443"/>
                    </a:cubicBezTo>
                    <a:cubicBezTo>
                      <a:pt x="403" y="437"/>
                      <a:pt x="403" y="437"/>
                      <a:pt x="403" y="437"/>
                    </a:cubicBezTo>
                    <a:cubicBezTo>
                      <a:pt x="403" y="347"/>
                      <a:pt x="403" y="347"/>
                      <a:pt x="403" y="347"/>
                    </a:cubicBezTo>
                    <a:cubicBezTo>
                      <a:pt x="406" y="353"/>
                      <a:pt x="408" y="362"/>
                      <a:pt x="412" y="375"/>
                    </a:cubicBezTo>
                    <a:close/>
                    <a:moveTo>
                      <a:pt x="412" y="491"/>
                    </a:moveTo>
                    <a:cubicBezTo>
                      <a:pt x="412" y="501"/>
                      <a:pt x="412" y="501"/>
                      <a:pt x="412" y="501"/>
                    </a:cubicBezTo>
                    <a:cubicBezTo>
                      <a:pt x="410" y="498"/>
                      <a:pt x="408" y="497"/>
                      <a:pt x="403" y="496"/>
                    </a:cubicBezTo>
                    <a:cubicBezTo>
                      <a:pt x="403" y="492"/>
                      <a:pt x="403" y="492"/>
                      <a:pt x="403" y="492"/>
                    </a:cubicBezTo>
                    <a:cubicBezTo>
                      <a:pt x="405" y="492"/>
                      <a:pt x="407" y="492"/>
                      <a:pt x="410" y="492"/>
                    </a:cubicBezTo>
                    <a:cubicBezTo>
                      <a:pt x="411" y="491"/>
                      <a:pt x="412" y="491"/>
                      <a:pt x="412" y="491"/>
                    </a:cubicBezTo>
                    <a:close/>
                    <a:moveTo>
                      <a:pt x="412" y="506"/>
                    </a:moveTo>
                    <a:cubicBezTo>
                      <a:pt x="412" y="506"/>
                      <a:pt x="411" y="506"/>
                      <a:pt x="410" y="506"/>
                    </a:cubicBezTo>
                    <a:cubicBezTo>
                      <a:pt x="408" y="504"/>
                      <a:pt x="405" y="502"/>
                      <a:pt x="403" y="500"/>
                    </a:cubicBezTo>
                    <a:cubicBezTo>
                      <a:pt x="403" y="510"/>
                      <a:pt x="403" y="510"/>
                      <a:pt x="403" y="510"/>
                    </a:cubicBezTo>
                    <a:cubicBezTo>
                      <a:pt x="404" y="510"/>
                      <a:pt x="404" y="510"/>
                      <a:pt x="404" y="510"/>
                    </a:cubicBezTo>
                    <a:cubicBezTo>
                      <a:pt x="404" y="511"/>
                      <a:pt x="404" y="512"/>
                      <a:pt x="403" y="513"/>
                    </a:cubicBezTo>
                    <a:cubicBezTo>
                      <a:pt x="403" y="518"/>
                      <a:pt x="403" y="518"/>
                      <a:pt x="403" y="518"/>
                    </a:cubicBezTo>
                    <a:cubicBezTo>
                      <a:pt x="404" y="517"/>
                      <a:pt x="404" y="517"/>
                      <a:pt x="404" y="517"/>
                    </a:cubicBezTo>
                    <a:cubicBezTo>
                      <a:pt x="404" y="520"/>
                      <a:pt x="404" y="523"/>
                      <a:pt x="404" y="525"/>
                    </a:cubicBezTo>
                    <a:cubicBezTo>
                      <a:pt x="403" y="526"/>
                      <a:pt x="403" y="526"/>
                      <a:pt x="403" y="526"/>
                    </a:cubicBezTo>
                    <a:cubicBezTo>
                      <a:pt x="403" y="530"/>
                      <a:pt x="403" y="530"/>
                      <a:pt x="403" y="530"/>
                    </a:cubicBezTo>
                    <a:cubicBezTo>
                      <a:pt x="405" y="530"/>
                      <a:pt x="405" y="530"/>
                      <a:pt x="405" y="530"/>
                    </a:cubicBezTo>
                    <a:cubicBezTo>
                      <a:pt x="405" y="533"/>
                      <a:pt x="404" y="535"/>
                      <a:pt x="403" y="537"/>
                    </a:cubicBezTo>
                    <a:cubicBezTo>
                      <a:pt x="403" y="543"/>
                      <a:pt x="403" y="543"/>
                      <a:pt x="403" y="543"/>
                    </a:cubicBezTo>
                    <a:cubicBezTo>
                      <a:pt x="405" y="543"/>
                      <a:pt x="405" y="543"/>
                      <a:pt x="405" y="543"/>
                    </a:cubicBezTo>
                    <a:cubicBezTo>
                      <a:pt x="405" y="545"/>
                      <a:pt x="404" y="548"/>
                      <a:pt x="404" y="550"/>
                    </a:cubicBezTo>
                    <a:cubicBezTo>
                      <a:pt x="403" y="550"/>
                      <a:pt x="403" y="550"/>
                      <a:pt x="403" y="550"/>
                    </a:cubicBezTo>
                    <a:cubicBezTo>
                      <a:pt x="403" y="555"/>
                      <a:pt x="403" y="555"/>
                      <a:pt x="403" y="555"/>
                    </a:cubicBezTo>
                    <a:cubicBezTo>
                      <a:pt x="404" y="555"/>
                      <a:pt x="405" y="555"/>
                      <a:pt x="405" y="554"/>
                    </a:cubicBezTo>
                    <a:cubicBezTo>
                      <a:pt x="405" y="557"/>
                      <a:pt x="405" y="560"/>
                      <a:pt x="405" y="563"/>
                    </a:cubicBezTo>
                    <a:cubicBezTo>
                      <a:pt x="403" y="563"/>
                      <a:pt x="403" y="563"/>
                      <a:pt x="403" y="563"/>
                    </a:cubicBezTo>
                    <a:cubicBezTo>
                      <a:pt x="403" y="568"/>
                      <a:pt x="403" y="568"/>
                      <a:pt x="403" y="568"/>
                    </a:cubicBezTo>
                    <a:cubicBezTo>
                      <a:pt x="404" y="568"/>
                      <a:pt x="404" y="568"/>
                      <a:pt x="405" y="567"/>
                    </a:cubicBezTo>
                    <a:cubicBezTo>
                      <a:pt x="405" y="570"/>
                      <a:pt x="404" y="572"/>
                      <a:pt x="404" y="575"/>
                    </a:cubicBezTo>
                    <a:cubicBezTo>
                      <a:pt x="404" y="575"/>
                      <a:pt x="404" y="575"/>
                      <a:pt x="403" y="575"/>
                    </a:cubicBezTo>
                    <a:cubicBezTo>
                      <a:pt x="403" y="580"/>
                      <a:pt x="403" y="580"/>
                      <a:pt x="403" y="580"/>
                    </a:cubicBezTo>
                    <a:cubicBezTo>
                      <a:pt x="404" y="579"/>
                      <a:pt x="404" y="579"/>
                      <a:pt x="404" y="579"/>
                    </a:cubicBezTo>
                    <a:cubicBezTo>
                      <a:pt x="404" y="582"/>
                      <a:pt x="404" y="585"/>
                      <a:pt x="404" y="588"/>
                    </a:cubicBezTo>
                    <a:cubicBezTo>
                      <a:pt x="403" y="588"/>
                      <a:pt x="403" y="588"/>
                      <a:pt x="403" y="588"/>
                    </a:cubicBezTo>
                    <a:cubicBezTo>
                      <a:pt x="403" y="593"/>
                      <a:pt x="403" y="593"/>
                      <a:pt x="403" y="593"/>
                    </a:cubicBezTo>
                    <a:cubicBezTo>
                      <a:pt x="405" y="592"/>
                      <a:pt x="405" y="592"/>
                      <a:pt x="405" y="592"/>
                    </a:cubicBezTo>
                    <a:cubicBezTo>
                      <a:pt x="405" y="596"/>
                      <a:pt x="404" y="598"/>
                      <a:pt x="403" y="599"/>
                    </a:cubicBezTo>
                    <a:cubicBezTo>
                      <a:pt x="403" y="605"/>
                      <a:pt x="403" y="605"/>
                      <a:pt x="403" y="605"/>
                    </a:cubicBezTo>
                    <a:cubicBezTo>
                      <a:pt x="404" y="605"/>
                      <a:pt x="404" y="604"/>
                      <a:pt x="404" y="604"/>
                    </a:cubicBezTo>
                    <a:cubicBezTo>
                      <a:pt x="404" y="607"/>
                      <a:pt x="405" y="609"/>
                      <a:pt x="405" y="611"/>
                    </a:cubicBezTo>
                    <a:cubicBezTo>
                      <a:pt x="403" y="611"/>
                      <a:pt x="403" y="611"/>
                      <a:pt x="403" y="611"/>
                    </a:cubicBezTo>
                    <a:cubicBezTo>
                      <a:pt x="403" y="617"/>
                      <a:pt x="403" y="617"/>
                      <a:pt x="403" y="617"/>
                    </a:cubicBezTo>
                    <a:cubicBezTo>
                      <a:pt x="407" y="617"/>
                      <a:pt x="410" y="618"/>
                      <a:pt x="412" y="620"/>
                    </a:cubicBezTo>
                    <a:cubicBezTo>
                      <a:pt x="412" y="612"/>
                      <a:pt x="412" y="612"/>
                      <a:pt x="412" y="612"/>
                    </a:cubicBezTo>
                    <a:cubicBezTo>
                      <a:pt x="412" y="612"/>
                      <a:pt x="411" y="612"/>
                      <a:pt x="410" y="612"/>
                    </a:cubicBezTo>
                    <a:cubicBezTo>
                      <a:pt x="410" y="578"/>
                      <a:pt x="410" y="544"/>
                      <a:pt x="410" y="511"/>
                    </a:cubicBezTo>
                    <a:cubicBezTo>
                      <a:pt x="410" y="510"/>
                      <a:pt x="412" y="510"/>
                      <a:pt x="412" y="510"/>
                    </a:cubicBezTo>
                    <a:cubicBezTo>
                      <a:pt x="412" y="506"/>
                      <a:pt x="412" y="506"/>
                      <a:pt x="412" y="506"/>
                    </a:cubicBezTo>
                    <a:close/>
                    <a:moveTo>
                      <a:pt x="412" y="633"/>
                    </a:moveTo>
                    <a:cubicBezTo>
                      <a:pt x="412" y="639"/>
                      <a:pt x="412" y="639"/>
                      <a:pt x="412" y="639"/>
                    </a:cubicBezTo>
                    <a:cubicBezTo>
                      <a:pt x="410" y="639"/>
                      <a:pt x="406" y="639"/>
                      <a:pt x="403" y="639"/>
                    </a:cubicBezTo>
                    <a:cubicBezTo>
                      <a:pt x="403" y="626"/>
                      <a:pt x="403" y="626"/>
                      <a:pt x="403" y="626"/>
                    </a:cubicBezTo>
                    <a:cubicBezTo>
                      <a:pt x="405" y="629"/>
                      <a:pt x="407" y="631"/>
                      <a:pt x="410" y="633"/>
                    </a:cubicBezTo>
                    <a:cubicBezTo>
                      <a:pt x="412" y="633"/>
                      <a:pt x="412" y="633"/>
                      <a:pt x="412" y="633"/>
                    </a:cubicBezTo>
                    <a:close/>
                    <a:moveTo>
                      <a:pt x="412" y="674"/>
                    </a:moveTo>
                    <a:cubicBezTo>
                      <a:pt x="412" y="685"/>
                      <a:pt x="412" y="685"/>
                      <a:pt x="412" y="685"/>
                    </a:cubicBezTo>
                    <a:cubicBezTo>
                      <a:pt x="411" y="686"/>
                      <a:pt x="410" y="687"/>
                      <a:pt x="408" y="688"/>
                    </a:cubicBezTo>
                    <a:cubicBezTo>
                      <a:pt x="406" y="686"/>
                      <a:pt x="403" y="684"/>
                      <a:pt x="403" y="681"/>
                    </a:cubicBezTo>
                    <a:cubicBezTo>
                      <a:pt x="407" y="678"/>
                      <a:pt x="410" y="675"/>
                      <a:pt x="412" y="674"/>
                    </a:cubicBezTo>
                    <a:close/>
                    <a:moveTo>
                      <a:pt x="412" y="749"/>
                    </a:moveTo>
                    <a:cubicBezTo>
                      <a:pt x="412" y="756"/>
                      <a:pt x="412" y="756"/>
                      <a:pt x="412" y="756"/>
                    </a:cubicBezTo>
                    <a:cubicBezTo>
                      <a:pt x="410" y="756"/>
                      <a:pt x="407" y="756"/>
                      <a:pt x="403" y="756"/>
                    </a:cubicBezTo>
                    <a:cubicBezTo>
                      <a:pt x="403" y="749"/>
                      <a:pt x="403" y="749"/>
                      <a:pt x="403" y="749"/>
                    </a:cubicBezTo>
                    <a:cubicBezTo>
                      <a:pt x="406" y="749"/>
                      <a:pt x="410" y="749"/>
                      <a:pt x="412" y="749"/>
                    </a:cubicBezTo>
                    <a:close/>
                    <a:moveTo>
                      <a:pt x="402" y="0"/>
                    </a:moveTo>
                    <a:cubicBezTo>
                      <a:pt x="403" y="0"/>
                      <a:pt x="403" y="0"/>
                      <a:pt x="403" y="0"/>
                    </a:cubicBezTo>
                    <a:cubicBezTo>
                      <a:pt x="403" y="9"/>
                      <a:pt x="403" y="9"/>
                      <a:pt x="403" y="9"/>
                    </a:cubicBezTo>
                    <a:cubicBezTo>
                      <a:pt x="403" y="9"/>
                      <a:pt x="403" y="9"/>
                      <a:pt x="402" y="9"/>
                    </a:cubicBezTo>
                    <a:cubicBezTo>
                      <a:pt x="402" y="0"/>
                      <a:pt x="402" y="0"/>
                      <a:pt x="402" y="0"/>
                    </a:cubicBezTo>
                    <a:close/>
                    <a:moveTo>
                      <a:pt x="403" y="794"/>
                    </a:moveTo>
                    <a:cubicBezTo>
                      <a:pt x="402" y="794"/>
                      <a:pt x="402" y="794"/>
                      <a:pt x="402" y="794"/>
                    </a:cubicBezTo>
                    <a:cubicBezTo>
                      <a:pt x="402" y="786"/>
                      <a:pt x="402" y="786"/>
                      <a:pt x="402" y="786"/>
                    </a:cubicBezTo>
                    <a:cubicBezTo>
                      <a:pt x="403" y="786"/>
                      <a:pt x="403" y="786"/>
                      <a:pt x="403" y="786"/>
                    </a:cubicBezTo>
                    <a:cubicBezTo>
                      <a:pt x="403" y="794"/>
                      <a:pt x="403" y="794"/>
                      <a:pt x="403" y="794"/>
                    </a:cubicBezTo>
                    <a:close/>
                    <a:moveTo>
                      <a:pt x="403" y="34"/>
                    </a:moveTo>
                    <a:cubicBezTo>
                      <a:pt x="403" y="46"/>
                      <a:pt x="403" y="46"/>
                      <a:pt x="403" y="46"/>
                    </a:cubicBezTo>
                    <a:cubicBezTo>
                      <a:pt x="402" y="46"/>
                      <a:pt x="402" y="46"/>
                      <a:pt x="402" y="46"/>
                    </a:cubicBezTo>
                    <a:cubicBezTo>
                      <a:pt x="402" y="32"/>
                      <a:pt x="402" y="32"/>
                      <a:pt x="402" y="32"/>
                    </a:cubicBezTo>
                    <a:cubicBezTo>
                      <a:pt x="403" y="34"/>
                      <a:pt x="403" y="34"/>
                      <a:pt x="403" y="34"/>
                    </a:cubicBezTo>
                    <a:close/>
                    <a:moveTo>
                      <a:pt x="403" y="165"/>
                    </a:moveTo>
                    <a:cubicBezTo>
                      <a:pt x="403" y="171"/>
                      <a:pt x="403" y="171"/>
                      <a:pt x="403" y="171"/>
                    </a:cubicBezTo>
                    <a:cubicBezTo>
                      <a:pt x="403" y="171"/>
                      <a:pt x="403" y="171"/>
                      <a:pt x="402" y="171"/>
                    </a:cubicBezTo>
                    <a:cubicBezTo>
                      <a:pt x="402" y="165"/>
                      <a:pt x="402" y="165"/>
                      <a:pt x="402" y="165"/>
                    </a:cubicBezTo>
                    <a:cubicBezTo>
                      <a:pt x="403" y="165"/>
                      <a:pt x="403" y="165"/>
                      <a:pt x="403" y="165"/>
                    </a:cubicBezTo>
                    <a:close/>
                    <a:moveTo>
                      <a:pt x="403" y="187"/>
                    </a:moveTo>
                    <a:cubicBezTo>
                      <a:pt x="403" y="192"/>
                      <a:pt x="403" y="192"/>
                      <a:pt x="403" y="192"/>
                    </a:cubicBezTo>
                    <a:cubicBezTo>
                      <a:pt x="403" y="192"/>
                      <a:pt x="403" y="192"/>
                      <a:pt x="402" y="192"/>
                    </a:cubicBezTo>
                    <a:cubicBezTo>
                      <a:pt x="402" y="185"/>
                      <a:pt x="402" y="185"/>
                      <a:pt x="402" y="185"/>
                    </a:cubicBezTo>
                    <a:cubicBezTo>
                      <a:pt x="403" y="186"/>
                      <a:pt x="403" y="186"/>
                      <a:pt x="403" y="187"/>
                    </a:cubicBezTo>
                    <a:close/>
                    <a:moveTo>
                      <a:pt x="403" y="195"/>
                    </a:moveTo>
                    <a:cubicBezTo>
                      <a:pt x="403" y="200"/>
                      <a:pt x="403" y="200"/>
                      <a:pt x="403" y="200"/>
                    </a:cubicBezTo>
                    <a:cubicBezTo>
                      <a:pt x="402" y="200"/>
                      <a:pt x="402" y="200"/>
                      <a:pt x="402" y="200"/>
                    </a:cubicBezTo>
                    <a:cubicBezTo>
                      <a:pt x="402" y="196"/>
                      <a:pt x="402" y="196"/>
                      <a:pt x="402" y="196"/>
                    </a:cubicBezTo>
                    <a:cubicBezTo>
                      <a:pt x="403" y="195"/>
                      <a:pt x="403" y="195"/>
                      <a:pt x="403" y="195"/>
                    </a:cubicBezTo>
                    <a:close/>
                    <a:moveTo>
                      <a:pt x="403" y="208"/>
                    </a:moveTo>
                    <a:cubicBezTo>
                      <a:pt x="403" y="213"/>
                      <a:pt x="403" y="213"/>
                      <a:pt x="403" y="213"/>
                    </a:cubicBezTo>
                    <a:cubicBezTo>
                      <a:pt x="402" y="213"/>
                      <a:pt x="402" y="213"/>
                      <a:pt x="402" y="213"/>
                    </a:cubicBezTo>
                    <a:cubicBezTo>
                      <a:pt x="402" y="208"/>
                      <a:pt x="402" y="208"/>
                      <a:pt x="402" y="208"/>
                    </a:cubicBezTo>
                    <a:cubicBezTo>
                      <a:pt x="403" y="208"/>
                      <a:pt x="403" y="208"/>
                      <a:pt x="403" y="208"/>
                    </a:cubicBezTo>
                    <a:close/>
                    <a:moveTo>
                      <a:pt x="403" y="220"/>
                    </a:moveTo>
                    <a:cubicBezTo>
                      <a:pt x="403" y="224"/>
                      <a:pt x="403" y="224"/>
                      <a:pt x="403" y="224"/>
                    </a:cubicBezTo>
                    <a:cubicBezTo>
                      <a:pt x="402" y="225"/>
                      <a:pt x="402" y="225"/>
                      <a:pt x="402" y="225"/>
                    </a:cubicBezTo>
                    <a:cubicBezTo>
                      <a:pt x="402" y="221"/>
                      <a:pt x="402" y="221"/>
                      <a:pt x="402" y="221"/>
                    </a:cubicBezTo>
                    <a:cubicBezTo>
                      <a:pt x="403" y="220"/>
                      <a:pt x="403" y="220"/>
                      <a:pt x="403" y="220"/>
                    </a:cubicBezTo>
                    <a:close/>
                    <a:moveTo>
                      <a:pt x="403" y="233"/>
                    </a:moveTo>
                    <a:cubicBezTo>
                      <a:pt x="403" y="237"/>
                      <a:pt x="403" y="237"/>
                      <a:pt x="403" y="237"/>
                    </a:cubicBezTo>
                    <a:cubicBezTo>
                      <a:pt x="402" y="237"/>
                      <a:pt x="402" y="237"/>
                      <a:pt x="402" y="237"/>
                    </a:cubicBezTo>
                    <a:cubicBezTo>
                      <a:pt x="402" y="233"/>
                      <a:pt x="402" y="233"/>
                      <a:pt x="402" y="233"/>
                    </a:cubicBezTo>
                    <a:cubicBezTo>
                      <a:pt x="403" y="233"/>
                      <a:pt x="403" y="233"/>
                      <a:pt x="403" y="233"/>
                    </a:cubicBezTo>
                    <a:close/>
                    <a:moveTo>
                      <a:pt x="403" y="244"/>
                    </a:moveTo>
                    <a:cubicBezTo>
                      <a:pt x="403" y="249"/>
                      <a:pt x="403" y="249"/>
                      <a:pt x="403" y="249"/>
                    </a:cubicBezTo>
                    <a:cubicBezTo>
                      <a:pt x="403" y="249"/>
                      <a:pt x="403" y="249"/>
                      <a:pt x="402" y="250"/>
                    </a:cubicBezTo>
                    <a:cubicBezTo>
                      <a:pt x="402" y="245"/>
                      <a:pt x="402" y="245"/>
                      <a:pt x="402" y="245"/>
                    </a:cubicBezTo>
                    <a:cubicBezTo>
                      <a:pt x="403" y="245"/>
                      <a:pt x="403" y="244"/>
                      <a:pt x="403" y="244"/>
                    </a:cubicBezTo>
                    <a:close/>
                    <a:moveTo>
                      <a:pt x="403" y="257"/>
                    </a:moveTo>
                    <a:cubicBezTo>
                      <a:pt x="403" y="262"/>
                      <a:pt x="403" y="262"/>
                      <a:pt x="403" y="262"/>
                    </a:cubicBezTo>
                    <a:cubicBezTo>
                      <a:pt x="402" y="262"/>
                      <a:pt x="402" y="262"/>
                      <a:pt x="402" y="262"/>
                    </a:cubicBezTo>
                    <a:cubicBezTo>
                      <a:pt x="402" y="258"/>
                      <a:pt x="402" y="258"/>
                      <a:pt x="402" y="258"/>
                    </a:cubicBezTo>
                    <a:cubicBezTo>
                      <a:pt x="403" y="257"/>
                      <a:pt x="403" y="257"/>
                      <a:pt x="403" y="257"/>
                    </a:cubicBezTo>
                    <a:close/>
                    <a:moveTo>
                      <a:pt x="403" y="269"/>
                    </a:moveTo>
                    <a:cubicBezTo>
                      <a:pt x="403" y="275"/>
                      <a:pt x="403" y="275"/>
                      <a:pt x="403" y="275"/>
                    </a:cubicBezTo>
                    <a:cubicBezTo>
                      <a:pt x="402" y="275"/>
                      <a:pt x="402" y="275"/>
                      <a:pt x="402" y="275"/>
                    </a:cubicBezTo>
                    <a:cubicBezTo>
                      <a:pt x="402" y="270"/>
                      <a:pt x="402" y="270"/>
                      <a:pt x="402" y="270"/>
                    </a:cubicBezTo>
                    <a:cubicBezTo>
                      <a:pt x="403" y="270"/>
                      <a:pt x="403" y="269"/>
                      <a:pt x="403" y="269"/>
                    </a:cubicBezTo>
                    <a:close/>
                    <a:moveTo>
                      <a:pt x="403" y="282"/>
                    </a:moveTo>
                    <a:cubicBezTo>
                      <a:pt x="403" y="287"/>
                      <a:pt x="403" y="287"/>
                      <a:pt x="403" y="287"/>
                    </a:cubicBezTo>
                    <a:cubicBezTo>
                      <a:pt x="403" y="287"/>
                      <a:pt x="403" y="287"/>
                      <a:pt x="402" y="287"/>
                    </a:cubicBezTo>
                    <a:cubicBezTo>
                      <a:pt x="402" y="283"/>
                      <a:pt x="402" y="283"/>
                      <a:pt x="402" y="283"/>
                    </a:cubicBezTo>
                    <a:cubicBezTo>
                      <a:pt x="403" y="283"/>
                      <a:pt x="403" y="283"/>
                      <a:pt x="403" y="282"/>
                    </a:cubicBezTo>
                    <a:close/>
                    <a:moveTo>
                      <a:pt x="403" y="293"/>
                    </a:moveTo>
                    <a:cubicBezTo>
                      <a:pt x="403" y="298"/>
                      <a:pt x="403" y="298"/>
                      <a:pt x="403" y="298"/>
                    </a:cubicBezTo>
                    <a:cubicBezTo>
                      <a:pt x="403" y="298"/>
                      <a:pt x="403" y="298"/>
                      <a:pt x="403" y="298"/>
                    </a:cubicBezTo>
                    <a:cubicBezTo>
                      <a:pt x="403" y="298"/>
                      <a:pt x="403" y="298"/>
                      <a:pt x="403" y="298"/>
                    </a:cubicBezTo>
                    <a:cubicBezTo>
                      <a:pt x="403" y="307"/>
                      <a:pt x="403" y="307"/>
                      <a:pt x="403" y="307"/>
                    </a:cubicBezTo>
                    <a:cubicBezTo>
                      <a:pt x="403" y="306"/>
                      <a:pt x="403" y="306"/>
                      <a:pt x="402" y="305"/>
                    </a:cubicBezTo>
                    <a:cubicBezTo>
                      <a:pt x="402" y="293"/>
                      <a:pt x="402" y="293"/>
                      <a:pt x="402" y="293"/>
                    </a:cubicBezTo>
                    <a:cubicBezTo>
                      <a:pt x="403" y="293"/>
                      <a:pt x="403" y="293"/>
                      <a:pt x="403" y="293"/>
                    </a:cubicBezTo>
                    <a:close/>
                    <a:moveTo>
                      <a:pt x="403" y="308"/>
                    </a:moveTo>
                    <a:cubicBezTo>
                      <a:pt x="403" y="311"/>
                      <a:pt x="403" y="311"/>
                      <a:pt x="403" y="311"/>
                    </a:cubicBezTo>
                    <a:cubicBezTo>
                      <a:pt x="402" y="311"/>
                      <a:pt x="402" y="311"/>
                      <a:pt x="402" y="311"/>
                    </a:cubicBezTo>
                    <a:cubicBezTo>
                      <a:pt x="402" y="308"/>
                      <a:pt x="402" y="308"/>
                      <a:pt x="402" y="308"/>
                    </a:cubicBezTo>
                    <a:cubicBezTo>
                      <a:pt x="403" y="308"/>
                      <a:pt x="403" y="308"/>
                      <a:pt x="403" y="308"/>
                    </a:cubicBezTo>
                    <a:close/>
                    <a:moveTo>
                      <a:pt x="403" y="347"/>
                    </a:moveTo>
                    <a:cubicBezTo>
                      <a:pt x="403" y="437"/>
                      <a:pt x="403" y="437"/>
                      <a:pt x="403" y="437"/>
                    </a:cubicBezTo>
                    <a:cubicBezTo>
                      <a:pt x="402" y="436"/>
                      <a:pt x="402" y="436"/>
                      <a:pt x="402" y="436"/>
                    </a:cubicBezTo>
                    <a:cubicBezTo>
                      <a:pt x="402" y="343"/>
                      <a:pt x="402" y="343"/>
                      <a:pt x="402" y="343"/>
                    </a:cubicBezTo>
                    <a:cubicBezTo>
                      <a:pt x="403" y="347"/>
                      <a:pt x="403" y="347"/>
                      <a:pt x="403" y="347"/>
                    </a:cubicBezTo>
                    <a:close/>
                    <a:moveTo>
                      <a:pt x="403" y="492"/>
                    </a:moveTo>
                    <a:cubicBezTo>
                      <a:pt x="403" y="496"/>
                      <a:pt x="403" y="496"/>
                      <a:pt x="403" y="496"/>
                    </a:cubicBezTo>
                    <a:cubicBezTo>
                      <a:pt x="403" y="496"/>
                      <a:pt x="403" y="496"/>
                      <a:pt x="402" y="496"/>
                    </a:cubicBezTo>
                    <a:cubicBezTo>
                      <a:pt x="402" y="492"/>
                      <a:pt x="402" y="492"/>
                      <a:pt x="402" y="492"/>
                    </a:cubicBezTo>
                    <a:cubicBezTo>
                      <a:pt x="403" y="492"/>
                      <a:pt x="403" y="492"/>
                      <a:pt x="403" y="492"/>
                    </a:cubicBezTo>
                    <a:close/>
                    <a:moveTo>
                      <a:pt x="403" y="500"/>
                    </a:moveTo>
                    <a:cubicBezTo>
                      <a:pt x="403" y="510"/>
                      <a:pt x="403" y="510"/>
                      <a:pt x="403" y="510"/>
                    </a:cubicBezTo>
                    <a:cubicBezTo>
                      <a:pt x="402" y="510"/>
                      <a:pt x="402" y="510"/>
                      <a:pt x="402" y="510"/>
                    </a:cubicBezTo>
                    <a:cubicBezTo>
                      <a:pt x="402" y="497"/>
                      <a:pt x="402" y="497"/>
                      <a:pt x="402" y="497"/>
                    </a:cubicBezTo>
                    <a:cubicBezTo>
                      <a:pt x="402" y="498"/>
                      <a:pt x="403" y="499"/>
                      <a:pt x="403" y="500"/>
                    </a:cubicBezTo>
                    <a:close/>
                    <a:moveTo>
                      <a:pt x="403" y="513"/>
                    </a:moveTo>
                    <a:cubicBezTo>
                      <a:pt x="403" y="518"/>
                      <a:pt x="403" y="518"/>
                      <a:pt x="403" y="518"/>
                    </a:cubicBezTo>
                    <a:cubicBezTo>
                      <a:pt x="403" y="518"/>
                      <a:pt x="403" y="518"/>
                      <a:pt x="402" y="518"/>
                    </a:cubicBezTo>
                    <a:cubicBezTo>
                      <a:pt x="402" y="514"/>
                      <a:pt x="402" y="514"/>
                      <a:pt x="402" y="514"/>
                    </a:cubicBezTo>
                    <a:cubicBezTo>
                      <a:pt x="403" y="514"/>
                      <a:pt x="403" y="513"/>
                      <a:pt x="403" y="513"/>
                    </a:cubicBezTo>
                    <a:close/>
                    <a:moveTo>
                      <a:pt x="403" y="526"/>
                    </a:moveTo>
                    <a:cubicBezTo>
                      <a:pt x="403" y="530"/>
                      <a:pt x="403" y="530"/>
                      <a:pt x="403" y="530"/>
                    </a:cubicBezTo>
                    <a:cubicBezTo>
                      <a:pt x="402" y="531"/>
                      <a:pt x="402" y="531"/>
                      <a:pt x="402" y="531"/>
                    </a:cubicBezTo>
                    <a:cubicBezTo>
                      <a:pt x="402" y="526"/>
                      <a:pt x="402" y="526"/>
                      <a:pt x="402" y="526"/>
                    </a:cubicBezTo>
                    <a:cubicBezTo>
                      <a:pt x="403" y="526"/>
                      <a:pt x="403" y="526"/>
                      <a:pt x="403" y="526"/>
                    </a:cubicBezTo>
                    <a:close/>
                    <a:moveTo>
                      <a:pt x="403" y="537"/>
                    </a:moveTo>
                    <a:cubicBezTo>
                      <a:pt x="403" y="543"/>
                      <a:pt x="403" y="543"/>
                      <a:pt x="403" y="543"/>
                    </a:cubicBezTo>
                    <a:cubicBezTo>
                      <a:pt x="402" y="543"/>
                      <a:pt x="402" y="543"/>
                      <a:pt x="402" y="543"/>
                    </a:cubicBezTo>
                    <a:cubicBezTo>
                      <a:pt x="402" y="538"/>
                      <a:pt x="402" y="538"/>
                      <a:pt x="402" y="538"/>
                    </a:cubicBezTo>
                    <a:cubicBezTo>
                      <a:pt x="403" y="538"/>
                      <a:pt x="403" y="537"/>
                      <a:pt x="403" y="537"/>
                    </a:cubicBezTo>
                    <a:close/>
                    <a:moveTo>
                      <a:pt x="403" y="550"/>
                    </a:moveTo>
                    <a:cubicBezTo>
                      <a:pt x="403" y="555"/>
                      <a:pt x="403" y="555"/>
                      <a:pt x="403" y="555"/>
                    </a:cubicBezTo>
                    <a:cubicBezTo>
                      <a:pt x="403" y="555"/>
                      <a:pt x="403" y="555"/>
                      <a:pt x="402" y="555"/>
                    </a:cubicBezTo>
                    <a:cubicBezTo>
                      <a:pt x="402" y="551"/>
                      <a:pt x="402" y="551"/>
                      <a:pt x="402" y="551"/>
                    </a:cubicBezTo>
                    <a:cubicBezTo>
                      <a:pt x="403" y="550"/>
                      <a:pt x="403" y="550"/>
                      <a:pt x="403" y="550"/>
                    </a:cubicBezTo>
                    <a:close/>
                    <a:moveTo>
                      <a:pt x="403" y="563"/>
                    </a:moveTo>
                    <a:cubicBezTo>
                      <a:pt x="403" y="568"/>
                      <a:pt x="403" y="568"/>
                      <a:pt x="403" y="568"/>
                    </a:cubicBezTo>
                    <a:cubicBezTo>
                      <a:pt x="402" y="568"/>
                      <a:pt x="402" y="568"/>
                      <a:pt x="402" y="568"/>
                    </a:cubicBezTo>
                    <a:cubicBezTo>
                      <a:pt x="402" y="563"/>
                      <a:pt x="402" y="563"/>
                      <a:pt x="402" y="563"/>
                    </a:cubicBezTo>
                    <a:cubicBezTo>
                      <a:pt x="403" y="563"/>
                      <a:pt x="403" y="563"/>
                      <a:pt x="403" y="563"/>
                    </a:cubicBezTo>
                    <a:close/>
                    <a:moveTo>
                      <a:pt x="403" y="575"/>
                    </a:moveTo>
                    <a:cubicBezTo>
                      <a:pt x="403" y="580"/>
                      <a:pt x="403" y="580"/>
                      <a:pt x="403" y="580"/>
                    </a:cubicBezTo>
                    <a:cubicBezTo>
                      <a:pt x="402" y="580"/>
                      <a:pt x="402" y="580"/>
                      <a:pt x="402" y="580"/>
                    </a:cubicBezTo>
                    <a:cubicBezTo>
                      <a:pt x="402" y="576"/>
                      <a:pt x="402" y="576"/>
                      <a:pt x="402" y="576"/>
                    </a:cubicBezTo>
                    <a:cubicBezTo>
                      <a:pt x="403" y="576"/>
                      <a:pt x="403" y="575"/>
                      <a:pt x="403" y="575"/>
                    </a:cubicBezTo>
                    <a:close/>
                    <a:moveTo>
                      <a:pt x="403" y="588"/>
                    </a:moveTo>
                    <a:cubicBezTo>
                      <a:pt x="403" y="593"/>
                      <a:pt x="403" y="593"/>
                      <a:pt x="403" y="593"/>
                    </a:cubicBezTo>
                    <a:cubicBezTo>
                      <a:pt x="402" y="593"/>
                      <a:pt x="402" y="593"/>
                      <a:pt x="402" y="593"/>
                    </a:cubicBezTo>
                    <a:cubicBezTo>
                      <a:pt x="402" y="588"/>
                      <a:pt x="402" y="588"/>
                      <a:pt x="402" y="588"/>
                    </a:cubicBezTo>
                    <a:cubicBezTo>
                      <a:pt x="403" y="588"/>
                      <a:pt x="403" y="588"/>
                      <a:pt x="403" y="588"/>
                    </a:cubicBezTo>
                    <a:close/>
                    <a:moveTo>
                      <a:pt x="403" y="599"/>
                    </a:moveTo>
                    <a:cubicBezTo>
                      <a:pt x="403" y="605"/>
                      <a:pt x="403" y="605"/>
                      <a:pt x="403" y="605"/>
                    </a:cubicBezTo>
                    <a:cubicBezTo>
                      <a:pt x="403" y="605"/>
                      <a:pt x="403" y="605"/>
                      <a:pt x="402" y="605"/>
                    </a:cubicBezTo>
                    <a:cubicBezTo>
                      <a:pt x="402" y="601"/>
                      <a:pt x="402" y="601"/>
                      <a:pt x="402" y="601"/>
                    </a:cubicBezTo>
                    <a:cubicBezTo>
                      <a:pt x="403" y="600"/>
                      <a:pt x="403" y="600"/>
                      <a:pt x="403" y="599"/>
                    </a:cubicBezTo>
                    <a:close/>
                    <a:moveTo>
                      <a:pt x="403" y="611"/>
                    </a:moveTo>
                    <a:cubicBezTo>
                      <a:pt x="403" y="617"/>
                      <a:pt x="403" y="617"/>
                      <a:pt x="403" y="617"/>
                    </a:cubicBezTo>
                    <a:cubicBezTo>
                      <a:pt x="403" y="617"/>
                      <a:pt x="403" y="617"/>
                      <a:pt x="402" y="617"/>
                    </a:cubicBezTo>
                    <a:cubicBezTo>
                      <a:pt x="402" y="611"/>
                      <a:pt x="402" y="611"/>
                      <a:pt x="402" y="611"/>
                    </a:cubicBezTo>
                    <a:cubicBezTo>
                      <a:pt x="403" y="611"/>
                      <a:pt x="403" y="611"/>
                      <a:pt x="403" y="611"/>
                    </a:cubicBezTo>
                    <a:close/>
                    <a:moveTo>
                      <a:pt x="403" y="626"/>
                    </a:moveTo>
                    <a:cubicBezTo>
                      <a:pt x="403" y="639"/>
                      <a:pt x="403" y="639"/>
                      <a:pt x="403" y="639"/>
                    </a:cubicBezTo>
                    <a:cubicBezTo>
                      <a:pt x="402" y="639"/>
                      <a:pt x="402" y="639"/>
                      <a:pt x="402" y="639"/>
                    </a:cubicBezTo>
                    <a:cubicBezTo>
                      <a:pt x="402" y="624"/>
                      <a:pt x="402" y="624"/>
                      <a:pt x="402" y="624"/>
                    </a:cubicBezTo>
                    <a:cubicBezTo>
                      <a:pt x="403" y="625"/>
                      <a:pt x="403" y="625"/>
                      <a:pt x="403" y="626"/>
                    </a:cubicBezTo>
                    <a:close/>
                    <a:moveTo>
                      <a:pt x="403" y="749"/>
                    </a:moveTo>
                    <a:cubicBezTo>
                      <a:pt x="403" y="756"/>
                      <a:pt x="403" y="756"/>
                      <a:pt x="403" y="756"/>
                    </a:cubicBezTo>
                    <a:cubicBezTo>
                      <a:pt x="403" y="756"/>
                      <a:pt x="403" y="756"/>
                      <a:pt x="402" y="757"/>
                    </a:cubicBezTo>
                    <a:cubicBezTo>
                      <a:pt x="402" y="749"/>
                      <a:pt x="402" y="749"/>
                      <a:pt x="402" y="749"/>
                    </a:cubicBezTo>
                    <a:cubicBezTo>
                      <a:pt x="403" y="749"/>
                      <a:pt x="403" y="749"/>
                      <a:pt x="403" y="749"/>
                    </a:cubicBezTo>
                    <a:close/>
                    <a:moveTo>
                      <a:pt x="403" y="766"/>
                    </a:moveTo>
                    <a:cubicBezTo>
                      <a:pt x="403" y="781"/>
                      <a:pt x="403" y="781"/>
                      <a:pt x="403" y="781"/>
                    </a:cubicBezTo>
                    <a:cubicBezTo>
                      <a:pt x="402" y="779"/>
                      <a:pt x="402" y="779"/>
                      <a:pt x="402" y="779"/>
                    </a:cubicBezTo>
                    <a:cubicBezTo>
                      <a:pt x="402" y="764"/>
                      <a:pt x="402" y="764"/>
                      <a:pt x="402" y="764"/>
                    </a:cubicBezTo>
                    <a:lnTo>
                      <a:pt x="403" y="766"/>
                    </a:lnTo>
                    <a:close/>
                    <a:moveTo>
                      <a:pt x="402" y="0"/>
                    </a:moveTo>
                    <a:cubicBezTo>
                      <a:pt x="402" y="0"/>
                      <a:pt x="402" y="0"/>
                      <a:pt x="402" y="0"/>
                    </a:cubicBezTo>
                    <a:cubicBezTo>
                      <a:pt x="402" y="9"/>
                      <a:pt x="402" y="9"/>
                      <a:pt x="402" y="9"/>
                    </a:cubicBezTo>
                    <a:cubicBezTo>
                      <a:pt x="402" y="9"/>
                      <a:pt x="402" y="9"/>
                      <a:pt x="402" y="9"/>
                    </a:cubicBezTo>
                    <a:cubicBezTo>
                      <a:pt x="402" y="0"/>
                      <a:pt x="402" y="0"/>
                      <a:pt x="402" y="0"/>
                    </a:cubicBezTo>
                    <a:close/>
                    <a:moveTo>
                      <a:pt x="402" y="794"/>
                    </a:moveTo>
                    <a:cubicBezTo>
                      <a:pt x="402" y="794"/>
                      <a:pt x="402" y="794"/>
                      <a:pt x="402" y="794"/>
                    </a:cubicBezTo>
                    <a:cubicBezTo>
                      <a:pt x="402" y="786"/>
                      <a:pt x="402" y="786"/>
                      <a:pt x="402" y="786"/>
                    </a:cubicBezTo>
                    <a:cubicBezTo>
                      <a:pt x="402" y="786"/>
                      <a:pt x="402" y="786"/>
                      <a:pt x="402" y="786"/>
                    </a:cubicBezTo>
                    <a:cubicBezTo>
                      <a:pt x="402" y="794"/>
                      <a:pt x="402" y="794"/>
                      <a:pt x="402" y="794"/>
                    </a:cubicBezTo>
                    <a:close/>
                    <a:moveTo>
                      <a:pt x="402" y="32"/>
                    </a:moveTo>
                    <a:cubicBezTo>
                      <a:pt x="402" y="46"/>
                      <a:pt x="402" y="46"/>
                      <a:pt x="402" y="46"/>
                    </a:cubicBezTo>
                    <a:cubicBezTo>
                      <a:pt x="402" y="46"/>
                      <a:pt x="402" y="46"/>
                      <a:pt x="402" y="46"/>
                    </a:cubicBezTo>
                    <a:cubicBezTo>
                      <a:pt x="402" y="32"/>
                      <a:pt x="402" y="32"/>
                      <a:pt x="402" y="32"/>
                    </a:cubicBezTo>
                    <a:cubicBezTo>
                      <a:pt x="402" y="32"/>
                      <a:pt x="402" y="32"/>
                      <a:pt x="402" y="32"/>
                    </a:cubicBezTo>
                    <a:close/>
                    <a:moveTo>
                      <a:pt x="402" y="165"/>
                    </a:moveTo>
                    <a:cubicBezTo>
                      <a:pt x="402" y="171"/>
                      <a:pt x="402" y="171"/>
                      <a:pt x="402" y="171"/>
                    </a:cubicBezTo>
                    <a:cubicBezTo>
                      <a:pt x="402" y="171"/>
                      <a:pt x="402" y="171"/>
                      <a:pt x="402" y="171"/>
                    </a:cubicBezTo>
                    <a:cubicBezTo>
                      <a:pt x="402" y="165"/>
                      <a:pt x="402" y="165"/>
                      <a:pt x="402" y="165"/>
                    </a:cubicBezTo>
                    <a:cubicBezTo>
                      <a:pt x="402" y="165"/>
                      <a:pt x="402" y="165"/>
                      <a:pt x="402" y="165"/>
                    </a:cubicBezTo>
                    <a:close/>
                    <a:moveTo>
                      <a:pt x="402" y="185"/>
                    </a:moveTo>
                    <a:cubicBezTo>
                      <a:pt x="402" y="192"/>
                      <a:pt x="402" y="192"/>
                      <a:pt x="402" y="192"/>
                    </a:cubicBezTo>
                    <a:cubicBezTo>
                      <a:pt x="402" y="192"/>
                      <a:pt x="402" y="192"/>
                      <a:pt x="402" y="192"/>
                    </a:cubicBezTo>
                    <a:cubicBezTo>
                      <a:pt x="402" y="185"/>
                      <a:pt x="402" y="185"/>
                      <a:pt x="402" y="185"/>
                    </a:cubicBezTo>
                    <a:cubicBezTo>
                      <a:pt x="402" y="185"/>
                      <a:pt x="402" y="185"/>
                      <a:pt x="402" y="185"/>
                    </a:cubicBezTo>
                    <a:close/>
                    <a:moveTo>
                      <a:pt x="402" y="196"/>
                    </a:moveTo>
                    <a:cubicBezTo>
                      <a:pt x="402" y="200"/>
                      <a:pt x="402" y="200"/>
                      <a:pt x="402" y="200"/>
                    </a:cubicBezTo>
                    <a:cubicBezTo>
                      <a:pt x="402" y="200"/>
                      <a:pt x="402" y="200"/>
                      <a:pt x="402" y="200"/>
                    </a:cubicBezTo>
                    <a:cubicBezTo>
                      <a:pt x="402" y="196"/>
                      <a:pt x="402" y="196"/>
                      <a:pt x="402" y="196"/>
                    </a:cubicBezTo>
                    <a:cubicBezTo>
                      <a:pt x="402" y="196"/>
                      <a:pt x="402" y="196"/>
                      <a:pt x="402" y="196"/>
                    </a:cubicBezTo>
                    <a:close/>
                    <a:moveTo>
                      <a:pt x="402" y="208"/>
                    </a:moveTo>
                    <a:cubicBezTo>
                      <a:pt x="402" y="213"/>
                      <a:pt x="402" y="213"/>
                      <a:pt x="402" y="213"/>
                    </a:cubicBezTo>
                    <a:cubicBezTo>
                      <a:pt x="402" y="213"/>
                      <a:pt x="402" y="213"/>
                      <a:pt x="402" y="213"/>
                    </a:cubicBezTo>
                    <a:cubicBezTo>
                      <a:pt x="402" y="208"/>
                      <a:pt x="402" y="208"/>
                      <a:pt x="402" y="208"/>
                    </a:cubicBezTo>
                    <a:cubicBezTo>
                      <a:pt x="402" y="208"/>
                      <a:pt x="402" y="208"/>
                      <a:pt x="402" y="208"/>
                    </a:cubicBezTo>
                    <a:close/>
                    <a:moveTo>
                      <a:pt x="402" y="221"/>
                    </a:moveTo>
                    <a:cubicBezTo>
                      <a:pt x="402" y="225"/>
                      <a:pt x="402" y="225"/>
                      <a:pt x="402" y="225"/>
                    </a:cubicBezTo>
                    <a:cubicBezTo>
                      <a:pt x="402" y="225"/>
                      <a:pt x="402" y="225"/>
                      <a:pt x="402" y="225"/>
                    </a:cubicBezTo>
                    <a:cubicBezTo>
                      <a:pt x="402" y="221"/>
                      <a:pt x="402" y="221"/>
                      <a:pt x="402" y="221"/>
                    </a:cubicBezTo>
                    <a:cubicBezTo>
                      <a:pt x="402" y="221"/>
                      <a:pt x="402" y="221"/>
                      <a:pt x="402" y="221"/>
                    </a:cubicBezTo>
                    <a:close/>
                    <a:moveTo>
                      <a:pt x="402" y="233"/>
                    </a:moveTo>
                    <a:cubicBezTo>
                      <a:pt x="402" y="237"/>
                      <a:pt x="402" y="237"/>
                      <a:pt x="402" y="237"/>
                    </a:cubicBezTo>
                    <a:cubicBezTo>
                      <a:pt x="402" y="238"/>
                      <a:pt x="402" y="238"/>
                      <a:pt x="402" y="238"/>
                    </a:cubicBezTo>
                    <a:cubicBezTo>
                      <a:pt x="402" y="233"/>
                      <a:pt x="402" y="233"/>
                      <a:pt x="402" y="233"/>
                    </a:cubicBezTo>
                    <a:cubicBezTo>
                      <a:pt x="402" y="233"/>
                      <a:pt x="402" y="233"/>
                      <a:pt x="402" y="233"/>
                    </a:cubicBezTo>
                    <a:close/>
                    <a:moveTo>
                      <a:pt x="402" y="245"/>
                    </a:moveTo>
                    <a:cubicBezTo>
                      <a:pt x="402" y="250"/>
                      <a:pt x="402" y="250"/>
                      <a:pt x="402" y="250"/>
                    </a:cubicBezTo>
                    <a:cubicBezTo>
                      <a:pt x="402" y="250"/>
                      <a:pt x="402" y="250"/>
                      <a:pt x="402" y="250"/>
                    </a:cubicBezTo>
                    <a:cubicBezTo>
                      <a:pt x="402" y="245"/>
                      <a:pt x="402" y="245"/>
                      <a:pt x="402" y="245"/>
                    </a:cubicBezTo>
                    <a:cubicBezTo>
                      <a:pt x="402" y="245"/>
                      <a:pt x="402" y="245"/>
                      <a:pt x="402" y="245"/>
                    </a:cubicBezTo>
                    <a:close/>
                    <a:moveTo>
                      <a:pt x="402" y="258"/>
                    </a:moveTo>
                    <a:cubicBezTo>
                      <a:pt x="402" y="262"/>
                      <a:pt x="402" y="262"/>
                      <a:pt x="402" y="262"/>
                    </a:cubicBezTo>
                    <a:cubicBezTo>
                      <a:pt x="402" y="262"/>
                      <a:pt x="402" y="262"/>
                      <a:pt x="402" y="262"/>
                    </a:cubicBezTo>
                    <a:cubicBezTo>
                      <a:pt x="402" y="258"/>
                      <a:pt x="402" y="258"/>
                      <a:pt x="402" y="258"/>
                    </a:cubicBezTo>
                    <a:cubicBezTo>
                      <a:pt x="402" y="258"/>
                      <a:pt x="402" y="258"/>
                      <a:pt x="402" y="258"/>
                    </a:cubicBezTo>
                    <a:close/>
                    <a:moveTo>
                      <a:pt x="402" y="270"/>
                    </a:moveTo>
                    <a:cubicBezTo>
                      <a:pt x="402" y="275"/>
                      <a:pt x="402" y="275"/>
                      <a:pt x="402" y="275"/>
                    </a:cubicBezTo>
                    <a:cubicBezTo>
                      <a:pt x="402" y="275"/>
                      <a:pt x="402" y="275"/>
                      <a:pt x="402" y="275"/>
                    </a:cubicBezTo>
                    <a:cubicBezTo>
                      <a:pt x="402" y="270"/>
                      <a:pt x="402" y="270"/>
                      <a:pt x="402" y="270"/>
                    </a:cubicBezTo>
                    <a:cubicBezTo>
                      <a:pt x="402" y="270"/>
                      <a:pt x="402" y="270"/>
                      <a:pt x="402" y="270"/>
                    </a:cubicBezTo>
                    <a:close/>
                    <a:moveTo>
                      <a:pt x="402" y="283"/>
                    </a:moveTo>
                    <a:cubicBezTo>
                      <a:pt x="402" y="287"/>
                      <a:pt x="402" y="287"/>
                      <a:pt x="402" y="287"/>
                    </a:cubicBezTo>
                    <a:cubicBezTo>
                      <a:pt x="402" y="287"/>
                      <a:pt x="402" y="287"/>
                      <a:pt x="402" y="287"/>
                    </a:cubicBezTo>
                    <a:cubicBezTo>
                      <a:pt x="402" y="283"/>
                      <a:pt x="402" y="283"/>
                      <a:pt x="402" y="283"/>
                    </a:cubicBezTo>
                    <a:cubicBezTo>
                      <a:pt x="402" y="283"/>
                      <a:pt x="402" y="283"/>
                      <a:pt x="402" y="283"/>
                    </a:cubicBezTo>
                    <a:close/>
                    <a:moveTo>
                      <a:pt x="402" y="293"/>
                    </a:moveTo>
                    <a:cubicBezTo>
                      <a:pt x="402" y="305"/>
                      <a:pt x="402" y="305"/>
                      <a:pt x="402" y="305"/>
                    </a:cubicBezTo>
                    <a:cubicBezTo>
                      <a:pt x="402" y="304"/>
                      <a:pt x="402" y="304"/>
                      <a:pt x="402" y="304"/>
                    </a:cubicBezTo>
                    <a:cubicBezTo>
                      <a:pt x="402" y="293"/>
                      <a:pt x="402" y="293"/>
                      <a:pt x="402" y="293"/>
                    </a:cubicBezTo>
                    <a:cubicBezTo>
                      <a:pt x="402" y="293"/>
                      <a:pt x="402" y="293"/>
                      <a:pt x="402" y="293"/>
                    </a:cubicBezTo>
                    <a:close/>
                    <a:moveTo>
                      <a:pt x="402" y="308"/>
                    </a:moveTo>
                    <a:cubicBezTo>
                      <a:pt x="402" y="311"/>
                      <a:pt x="402" y="311"/>
                      <a:pt x="402" y="311"/>
                    </a:cubicBezTo>
                    <a:cubicBezTo>
                      <a:pt x="402" y="311"/>
                      <a:pt x="402" y="311"/>
                      <a:pt x="402" y="311"/>
                    </a:cubicBezTo>
                    <a:cubicBezTo>
                      <a:pt x="402" y="308"/>
                      <a:pt x="402" y="308"/>
                      <a:pt x="402" y="308"/>
                    </a:cubicBezTo>
                    <a:cubicBezTo>
                      <a:pt x="402" y="308"/>
                      <a:pt x="402" y="308"/>
                      <a:pt x="402" y="308"/>
                    </a:cubicBezTo>
                    <a:close/>
                    <a:moveTo>
                      <a:pt x="402" y="343"/>
                    </a:moveTo>
                    <a:cubicBezTo>
                      <a:pt x="402" y="436"/>
                      <a:pt x="402" y="436"/>
                      <a:pt x="402" y="436"/>
                    </a:cubicBezTo>
                    <a:cubicBezTo>
                      <a:pt x="402" y="435"/>
                      <a:pt x="402" y="435"/>
                      <a:pt x="402" y="435"/>
                    </a:cubicBezTo>
                    <a:cubicBezTo>
                      <a:pt x="402" y="342"/>
                      <a:pt x="402" y="342"/>
                      <a:pt x="402" y="342"/>
                    </a:cubicBezTo>
                    <a:cubicBezTo>
                      <a:pt x="402" y="343"/>
                      <a:pt x="402" y="343"/>
                      <a:pt x="402" y="343"/>
                    </a:cubicBezTo>
                    <a:close/>
                    <a:moveTo>
                      <a:pt x="402" y="492"/>
                    </a:moveTo>
                    <a:cubicBezTo>
                      <a:pt x="402" y="496"/>
                      <a:pt x="402" y="496"/>
                      <a:pt x="402" y="496"/>
                    </a:cubicBezTo>
                    <a:cubicBezTo>
                      <a:pt x="402" y="496"/>
                      <a:pt x="402" y="496"/>
                      <a:pt x="402" y="496"/>
                    </a:cubicBezTo>
                    <a:cubicBezTo>
                      <a:pt x="402" y="492"/>
                      <a:pt x="402" y="492"/>
                      <a:pt x="402" y="492"/>
                    </a:cubicBezTo>
                    <a:cubicBezTo>
                      <a:pt x="402" y="492"/>
                      <a:pt x="402" y="492"/>
                      <a:pt x="402" y="492"/>
                    </a:cubicBezTo>
                    <a:close/>
                    <a:moveTo>
                      <a:pt x="402" y="497"/>
                    </a:moveTo>
                    <a:cubicBezTo>
                      <a:pt x="402" y="510"/>
                      <a:pt x="402" y="510"/>
                      <a:pt x="402" y="510"/>
                    </a:cubicBezTo>
                    <a:cubicBezTo>
                      <a:pt x="402" y="510"/>
                      <a:pt x="402" y="510"/>
                      <a:pt x="402" y="510"/>
                    </a:cubicBezTo>
                    <a:cubicBezTo>
                      <a:pt x="402" y="507"/>
                      <a:pt x="402" y="507"/>
                      <a:pt x="402" y="507"/>
                    </a:cubicBezTo>
                    <a:cubicBezTo>
                      <a:pt x="402" y="507"/>
                      <a:pt x="402" y="507"/>
                      <a:pt x="402" y="507"/>
                    </a:cubicBezTo>
                    <a:cubicBezTo>
                      <a:pt x="402" y="506"/>
                      <a:pt x="402" y="506"/>
                      <a:pt x="402" y="506"/>
                    </a:cubicBezTo>
                    <a:cubicBezTo>
                      <a:pt x="402" y="496"/>
                      <a:pt x="402" y="496"/>
                      <a:pt x="402" y="496"/>
                    </a:cubicBezTo>
                    <a:cubicBezTo>
                      <a:pt x="402" y="497"/>
                      <a:pt x="402" y="497"/>
                      <a:pt x="402" y="497"/>
                    </a:cubicBezTo>
                    <a:close/>
                    <a:moveTo>
                      <a:pt x="402" y="514"/>
                    </a:moveTo>
                    <a:cubicBezTo>
                      <a:pt x="402" y="518"/>
                      <a:pt x="402" y="518"/>
                      <a:pt x="402" y="518"/>
                    </a:cubicBezTo>
                    <a:cubicBezTo>
                      <a:pt x="402" y="518"/>
                      <a:pt x="402" y="518"/>
                      <a:pt x="402" y="518"/>
                    </a:cubicBezTo>
                    <a:cubicBezTo>
                      <a:pt x="402" y="514"/>
                      <a:pt x="402" y="514"/>
                      <a:pt x="402" y="514"/>
                    </a:cubicBezTo>
                    <a:cubicBezTo>
                      <a:pt x="402" y="514"/>
                      <a:pt x="402" y="514"/>
                      <a:pt x="402" y="514"/>
                    </a:cubicBezTo>
                    <a:close/>
                    <a:moveTo>
                      <a:pt x="402" y="526"/>
                    </a:moveTo>
                    <a:cubicBezTo>
                      <a:pt x="402" y="531"/>
                      <a:pt x="402" y="531"/>
                      <a:pt x="402" y="531"/>
                    </a:cubicBezTo>
                    <a:cubicBezTo>
                      <a:pt x="402" y="531"/>
                      <a:pt x="402" y="531"/>
                      <a:pt x="402" y="531"/>
                    </a:cubicBezTo>
                    <a:cubicBezTo>
                      <a:pt x="402" y="526"/>
                      <a:pt x="402" y="526"/>
                      <a:pt x="402" y="526"/>
                    </a:cubicBezTo>
                    <a:cubicBezTo>
                      <a:pt x="402" y="526"/>
                      <a:pt x="402" y="526"/>
                      <a:pt x="402" y="526"/>
                    </a:cubicBezTo>
                    <a:close/>
                    <a:moveTo>
                      <a:pt x="402" y="538"/>
                    </a:moveTo>
                    <a:cubicBezTo>
                      <a:pt x="402" y="543"/>
                      <a:pt x="402" y="543"/>
                      <a:pt x="402" y="543"/>
                    </a:cubicBezTo>
                    <a:cubicBezTo>
                      <a:pt x="402" y="543"/>
                      <a:pt x="402" y="543"/>
                      <a:pt x="402" y="543"/>
                    </a:cubicBezTo>
                    <a:cubicBezTo>
                      <a:pt x="402" y="539"/>
                      <a:pt x="402" y="539"/>
                      <a:pt x="402" y="539"/>
                    </a:cubicBezTo>
                    <a:cubicBezTo>
                      <a:pt x="402" y="538"/>
                      <a:pt x="402" y="538"/>
                      <a:pt x="402" y="538"/>
                    </a:cubicBezTo>
                    <a:close/>
                    <a:moveTo>
                      <a:pt x="402" y="551"/>
                    </a:moveTo>
                    <a:cubicBezTo>
                      <a:pt x="402" y="555"/>
                      <a:pt x="402" y="555"/>
                      <a:pt x="402" y="555"/>
                    </a:cubicBezTo>
                    <a:cubicBezTo>
                      <a:pt x="402" y="555"/>
                      <a:pt x="402" y="555"/>
                      <a:pt x="402" y="555"/>
                    </a:cubicBezTo>
                    <a:cubicBezTo>
                      <a:pt x="402" y="551"/>
                      <a:pt x="402" y="551"/>
                      <a:pt x="402" y="551"/>
                    </a:cubicBezTo>
                    <a:cubicBezTo>
                      <a:pt x="402" y="551"/>
                      <a:pt x="402" y="551"/>
                      <a:pt x="402" y="551"/>
                    </a:cubicBezTo>
                    <a:close/>
                    <a:moveTo>
                      <a:pt x="402" y="563"/>
                    </a:moveTo>
                    <a:cubicBezTo>
                      <a:pt x="402" y="568"/>
                      <a:pt x="402" y="568"/>
                      <a:pt x="402" y="568"/>
                    </a:cubicBezTo>
                    <a:cubicBezTo>
                      <a:pt x="402" y="568"/>
                      <a:pt x="402" y="568"/>
                      <a:pt x="402" y="568"/>
                    </a:cubicBezTo>
                    <a:cubicBezTo>
                      <a:pt x="402" y="563"/>
                      <a:pt x="402" y="563"/>
                      <a:pt x="402" y="563"/>
                    </a:cubicBezTo>
                    <a:cubicBezTo>
                      <a:pt x="402" y="563"/>
                      <a:pt x="402" y="563"/>
                      <a:pt x="402" y="563"/>
                    </a:cubicBezTo>
                    <a:close/>
                    <a:moveTo>
                      <a:pt x="402" y="576"/>
                    </a:moveTo>
                    <a:cubicBezTo>
                      <a:pt x="402" y="580"/>
                      <a:pt x="402" y="580"/>
                      <a:pt x="402" y="580"/>
                    </a:cubicBezTo>
                    <a:cubicBezTo>
                      <a:pt x="402" y="580"/>
                      <a:pt x="402" y="580"/>
                      <a:pt x="402" y="580"/>
                    </a:cubicBezTo>
                    <a:cubicBezTo>
                      <a:pt x="402" y="576"/>
                      <a:pt x="402" y="576"/>
                      <a:pt x="402" y="576"/>
                    </a:cubicBezTo>
                    <a:cubicBezTo>
                      <a:pt x="402" y="576"/>
                      <a:pt x="402" y="576"/>
                      <a:pt x="402" y="576"/>
                    </a:cubicBezTo>
                    <a:close/>
                    <a:moveTo>
                      <a:pt x="402" y="588"/>
                    </a:moveTo>
                    <a:cubicBezTo>
                      <a:pt x="402" y="593"/>
                      <a:pt x="402" y="593"/>
                      <a:pt x="402" y="593"/>
                    </a:cubicBezTo>
                    <a:cubicBezTo>
                      <a:pt x="402" y="593"/>
                      <a:pt x="402" y="593"/>
                      <a:pt x="402" y="593"/>
                    </a:cubicBezTo>
                    <a:cubicBezTo>
                      <a:pt x="402" y="588"/>
                      <a:pt x="402" y="588"/>
                      <a:pt x="402" y="588"/>
                    </a:cubicBezTo>
                    <a:cubicBezTo>
                      <a:pt x="402" y="588"/>
                      <a:pt x="402" y="588"/>
                      <a:pt x="402" y="588"/>
                    </a:cubicBezTo>
                    <a:close/>
                    <a:moveTo>
                      <a:pt x="402" y="601"/>
                    </a:moveTo>
                    <a:cubicBezTo>
                      <a:pt x="402" y="605"/>
                      <a:pt x="402" y="605"/>
                      <a:pt x="402" y="605"/>
                    </a:cubicBezTo>
                    <a:cubicBezTo>
                      <a:pt x="402" y="605"/>
                      <a:pt x="402" y="605"/>
                      <a:pt x="402" y="605"/>
                    </a:cubicBezTo>
                    <a:cubicBezTo>
                      <a:pt x="402" y="601"/>
                      <a:pt x="402" y="601"/>
                      <a:pt x="402" y="601"/>
                    </a:cubicBezTo>
                    <a:cubicBezTo>
                      <a:pt x="402" y="601"/>
                      <a:pt x="402" y="601"/>
                      <a:pt x="402" y="601"/>
                    </a:cubicBezTo>
                    <a:close/>
                    <a:moveTo>
                      <a:pt x="402" y="611"/>
                    </a:moveTo>
                    <a:cubicBezTo>
                      <a:pt x="402" y="617"/>
                      <a:pt x="402" y="617"/>
                      <a:pt x="402" y="617"/>
                    </a:cubicBezTo>
                    <a:cubicBezTo>
                      <a:pt x="402" y="617"/>
                      <a:pt x="402" y="617"/>
                      <a:pt x="402" y="617"/>
                    </a:cubicBezTo>
                    <a:cubicBezTo>
                      <a:pt x="402" y="611"/>
                      <a:pt x="402" y="611"/>
                      <a:pt x="402" y="611"/>
                    </a:cubicBezTo>
                    <a:cubicBezTo>
                      <a:pt x="402" y="611"/>
                      <a:pt x="402" y="611"/>
                      <a:pt x="402" y="611"/>
                    </a:cubicBezTo>
                    <a:close/>
                    <a:moveTo>
                      <a:pt x="402" y="624"/>
                    </a:moveTo>
                    <a:cubicBezTo>
                      <a:pt x="402" y="639"/>
                      <a:pt x="402" y="639"/>
                      <a:pt x="402" y="639"/>
                    </a:cubicBezTo>
                    <a:cubicBezTo>
                      <a:pt x="402" y="639"/>
                      <a:pt x="402" y="639"/>
                      <a:pt x="402" y="639"/>
                    </a:cubicBezTo>
                    <a:cubicBezTo>
                      <a:pt x="402" y="624"/>
                      <a:pt x="402" y="624"/>
                      <a:pt x="402" y="624"/>
                    </a:cubicBezTo>
                    <a:cubicBezTo>
                      <a:pt x="402" y="624"/>
                      <a:pt x="402" y="624"/>
                      <a:pt x="402" y="624"/>
                    </a:cubicBezTo>
                    <a:close/>
                    <a:moveTo>
                      <a:pt x="402" y="749"/>
                    </a:moveTo>
                    <a:cubicBezTo>
                      <a:pt x="402" y="757"/>
                      <a:pt x="402" y="757"/>
                      <a:pt x="402" y="757"/>
                    </a:cubicBezTo>
                    <a:cubicBezTo>
                      <a:pt x="402" y="757"/>
                      <a:pt x="402" y="757"/>
                      <a:pt x="402" y="757"/>
                    </a:cubicBezTo>
                    <a:cubicBezTo>
                      <a:pt x="402" y="749"/>
                      <a:pt x="402" y="749"/>
                      <a:pt x="402" y="749"/>
                    </a:cubicBezTo>
                    <a:cubicBezTo>
                      <a:pt x="402" y="749"/>
                      <a:pt x="402" y="749"/>
                      <a:pt x="402" y="749"/>
                    </a:cubicBezTo>
                    <a:close/>
                    <a:moveTo>
                      <a:pt x="402" y="764"/>
                    </a:moveTo>
                    <a:cubicBezTo>
                      <a:pt x="402" y="779"/>
                      <a:pt x="402" y="779"/>
                      <a:pt x="402" y="779"/>
                    </a:cubicBezTo>
                    <a:cubicBezTo>
                      <a:pt x="402" y="778"/>
                      <a:pt x="402" y="778"/>
                      <a:pt x="402" y="778"/>
                    </a:cubicBezTo>
                    <a:cubicBezTo>
                      <a:pt x="402" y="763"/>
                      <a:pt x="402" y="763"/>
                      <a:pt x="402" y="763"/>
                    </a:cubicBezTo>
                    <a:lnTo>
                      <a:pt x="402" y="764"/>
                    </a:lnTo>
                    <a:close/>
                    <a:moveTo>
                      <a:pt x="400" y="0"/>
                    </a:moveTo>
                    <a:cubicBezTo>
                      <a:pt x="402" y="0"/>
                      <a:pt x="402" y="0"/>
                      <a:pt x="402" y="0"/>
                    </a:cubicBezTo>
                    <a:cubicBezTo>
                      <a:pt x="402" y="9"/>
                      <a:pt x="402" y="9"/>
                      <a:pt x="402" y="9"/>
                    </a:cubicBezTo>
                    <a:cubicBezTo>
                      <a:pt x="401" y="9"/>
                      <a:pt x="401" y="9"/>
                      <a:pt x="400" y="9"/>
                    </a:cubicBezTo>
                    <a:cubicBezTo>
                      <a:pt x="400" y="0"/>
                      <a:pt x="400" y="0"/>
                      <a:pt x="400" y="0"/>
                    </a:cubicBezTo>
                    <a:close/>
                    <a:moveTo>
                      <a:pt x="402" y="794"/>
                    </a:moveTo>
                    <a:cubicBezTo>
                      <a:pt x="400" y="794"/>
                      <a:pt x="400" y="794"/>
                      <a:pt x="400" y="794"/>
                    </a:cubicBezTo>
                    <a:cubicBezTo>
                      <a:pt x="400" y="786"/>
                      <a:pt x="400" y="786"/>
                      <a:pt x="400" y="786"/>
                    </a:cubicBezTo>
                    <a:cubicBezTo>
                      <a:pt x="402" y="786"/>
                      <a:pt x="402" y="786"/>
                      <a:pt x="402" y="786"/>
                    </a:cubicBezTo>
                    <a:cubicBezTo>
                      <a:pt x="402" y="794"/>
                      <a:pt x="402" y="794"/>
                      <a:pt x="402" y="794"/>
                    </a:cubicBezTo>
                    <a:close/>
                    <a:moveTo>
                      <a:pt x="402" y="32"/>
                    </a:moveTo>
                    <a:cubicBezTo>
                      <a:pt x="402" y="46"/>
                      <a:pt x="402" y="46"/>
                      <a:pt x="402" y="46"/>
                    </a:cubicBezTo>
                    <a:cubicBezTo>
                      <a:pt x="401" y="46"/>
                      <a:pt x="401" y="46"/>
                      <a:pt x="400" y="46"/>
                    </a:cubicBezTo>
                    <a:cubicBezTo>
                      <a:pt x="400" y="29"/>
                      <a:pt x="400" y="29"/>
                      <a:pt x="400" y="29"/>
                    </a:cubicBezTo>
                    <a:cubicBezTo>
                      <a:pt x="400" y="30"/>
                      <a:pt x="401" y="31"/>
                      <a:pt x="402" y="32"/>
                    </a:cubicBezTo>
                    <a:close/>
                    <a:moveTo>
                      <a:pt x="402" y="165"/>
                    </a:moveTo>
                    <a:cubicBezTo>
                      <a:pt x="402" y="171"/>
                      <a:pt x="402" y="171"/>
                      <a:pt x="402" y="171"/>
                    </a:cubicBezTo>
                    <a:cubicBezTo>
                      <a:pt x="401" y="171"/>
                      <a:pt x="401" y="170"/>
                      <a:pt x="400" y="170"/>
                    </a:cubicBezTo>
                    <a:cubicBezTo>
                      <a:pt x="400" y="165"/>
                      <a:pt x="400" y="165"/>
                      <a:pt x="400" y="165"/>
                    </a:cubicBezTo>
                    <a:cubicBezTo>
                      <a:pt x="402" y="165"/>
                      <a:pt x="402" y="165"/>
                      <a:pt x="402" y="165"/>
                    </a:cubicBezTo>
                    <a:close/>
                    <a:moveTo>
                      <a:pt x="402" y="185"/>
                    </a:moveTo>
                    <a:cubicBezTo>
                      <a:pt x="402" y="192"/>
                      <a:pt x="402" y="192"/>
                      <a:pt x="402" y="192"/>
                    </a:cubicBezTo>
                    <a:cubicBezTo>
                      <a:pt x="401" y="192"/>
                      <a:pt x="401" y="192"/>
                      <a:pt x="400" y="192"/>
                    </a:cubicBezTo>
                    <a:cubicBezTo>
                      <a:pt x="400" y="182"/>
                      <a:pt x="400" y="182"/>
                      <a:pt x="400" y="182"/>
                    </a:cubicBezTo>
                    <a:cubicBezTo>
                      <a:pt x="400" y="183"/>
                      <a:pt x="401" y="184"/>
                      <a:pt x="402" y="185"/>
                    </a:cubicBezTo>
                    <a:close/>
                    <a:moveTo>
                      <a:pt x="402" y="196"/>
                    </a:moveTo>
                    <a:cubicBezTo>
                      <a:pt x="402" y="200"/>
                      <a:pt x="402" y="200"/>
                      <a:pt x="402" y="200"/>
                    </a:cubicBezTo>
                    <a:cubicBezTo>
                      <a:pt x="401" y="200"/>
                      <a:pt x="400" y="200"/>
                      <a:pt x="400" y="200"/>
                    </a:cubicBezTo>
                    <a:cubicBezTo>
                      <a:pt x="400" y="197"/>
                      <a:pt x="400" y="197"/>
                      <a:pt x="400" y="197"/>
                    </a:cubicBezTo>
                    <a:cubicBezTo>
                      <a:pt x="401" y="196"/>
                      <a:pt x="401" y="196"/>
                      <a:pt x="402" y="196"/>
                    </a:cubicBezTo>
                    <a:close/>
                    <a:moveTo>
                      <a:pt x="402" y="208"/>
                    </a:moveTo>
                    <a:cubicBezTo>
                      <a:pt x="402" y="213"/>
                      <a:pt x="402" y="213"/>
                      <a:pt x="402" y="213"/>
                    </a:cubicBezTo>
                    <a:cubicBezTo>
                      <a:pt x="400" y="213"/>
                      <a:pt x="400" y="213"/>
                      <a:pt x="400" y="213"/>
                    </a:cubicBezTo>
                    <a:cubicBezTo>
                      <a:pt x="400" y="209"/>
                      <a:pt x="400" y="209"/>
                      <a:pt x="400" y="209"/>
                    </a:cubicBezTo>
                    <a:cubicBezTo>
                      <a:pt x="402" y="208"/>
                      <a:pt x="402" y="208"/>
                      <a:pt x="402" y="208"/>
                    </a:cubicBezTo>
                    <a:close/>
                    <a:moveTo>
                      <a:pt x="402" y="221"/>
                    </a:moveTo>
                    <a:cubicBezTo>
                      <a:pt x="402" y="225"/>
                      <a:pt x="402" y="225"/>
                      <a:pt x="402" y="225"/>
                    </a:cubicBezTo>
                    <a:cubicBezTo>
                      <a:pt x="401" y="225"/>
                      <a:pt x="400" y="225"/>
                      <a:pt x="400" y="225"/>
                    </a:cubicBezTo>
                    <a:cubicBezTo>
                      <a:pt x="400" y="221"/>
                      <a:pt x="400" y="221"/>
                      <a:pt x="400" y="221"/>
                    </a:cubicBezTo>
                    <a:cubicBezTo>
                      <a:pt x="401" y="221"/>
                      <a:pt x="401" y="221"/>
                      <a:pt x="402" y="221"/>
                    </a:cubicBezTo>
                    <a:close/>
                    <a:moveTo>
                      <a:pt x="402" y="233"/>
                    </a:moveTo>
                    <a:cubicBezTo>
                      <a:pt x="402" y="238"/>
                      <a:pt x="402" y="238"/>
                      <a:pt x="402" y="238"/>
                    </a:cubicBezTo>
                    <a:cubicBezTo>
                      <a:pt x="400" y="238"/>
                      <a:pt x="400" y="238"/>
                      <a:pt x="400" y="238"/>
                    </a:cubicBezTo>
                    <a:cubicBezTo>
                      <a:pt x="400" y="234"/>
                      <a:pt x="400" y="234"/>
                      <a:pt x="400" y="234"/>
                    </a:cubicBezTo>
                    <a:cubicBezTo>
                      <a:pt x="402" y="233"/>
                      <a:pt x="402" y="233"/>
                      <a:pt x="402" y="233"/>
                    </a:cubicBezTo>
                    <a:close/>
                    <a:moveTo>
                      <a:pt x="402" y="245"/>
                    </a:moveTo>
                    <a:cubicBezTo>
                      <a:pt x="402" y="250"/>
                      <a:pt x="402" y="250"/>
                      <a:pt x="402" y="250"/>
                    </a:cubicBezTo>
                    <a:cubicBezTo>
                      <a:pt x="401" y="250"/>
                      <a:pt x="400" y="250"/>
                      <a:pt x="400" y="250"/>
                    </a:cubicBezTo>
                    <a:cubicBezTo>
                      <a:pt x="400" y="246"/>
                      <a:pt x="400" y="246"/>
                      <a:pt x="400" y="246"/>
                    </a:cubicBezTo>
                    <a:cubicBezTo>
                      <a:pt x="401" y="246"/>
                      <a:pt x="401" y="246"/>
                      <a:pt x="402" y="245"/>
                    </a:cubicBezTo>
                    <a:close/>
                    <a:moveTo>
                      <a:pt x="402" y="258"/>
                    </a:moveTo>
                    <a:cubicBezTo>
                      <a:pt x="402" y="262"/>
                      <a:pt x="402" y="262"/>
                      <a:pt x="402" y="262"/>
                    </a:cubicBezTo>
                    <a:cubicBezTo>
                      <a:pt x="401" y="262"/>
                      <a:pt x="400" y="262"/>
                      <a:pt x="400" y="262"/>
                    </a:cubicBezTo>
                    <a:cubicBezTo>
                      <a:pt x="400" y="258"/>
                      <a:pt x="400" y="258"/>
                      <a:pt x="400" y="258"/>
                    </a:cubicBezTo>
                    <a:cubicBezTo>
                      <a:pt x="402" y="258"/>
                      <a:pt x="402" y="258"/>
                      <a:pt x="402" y="258"/>
                    </a:cubicBezTo>
                    <a:close/>
                    <a:moveTo>
                      <a:pt x="402" y="270"/>
                    </a:moveTo>
                    <a:cubicBezTo>
                      <a:pt x="402" y="275"/>
                      <a:pt x="402" y="275"/>
                      <a:pt x="402" y="275"/>
                    </a:cubicBezTo>
                    <a:cubicBezTo>
                      <a:pt x="400" y="275"/>
                      <a:pt x="400" y="275"/>
                      <a:pt x="400" y="275"/>
                    </a:cubicBezTo>
                    <a:cubicBezTo>
                      <a:pt x="400" y="271"/>
                      <a:pt x="400" y="271"/>
                      <a:pt x="400" y="271"/>
                    </a:cubicBezTo>
                    <a:cubicBezTo>
                      <a:pt x="401" y="271"/>
                      <a:pt x="401" y="270"/>
                      <a:pt x="402" y="270"/>
                    </a:cubicBezTo>
                    <a:close/>
                    <a:moveTo>
                      <a:pt x="402" y="283"/>
                    </a:moveTo>
                    <a:cubicBezTo>
                      <a:pt x="402" y="287"/>
                      <a:pt x="402" y="287"/>
                      <a:pt x="402" y="287"/>
                    </a:cubicBezTo>
                    <a:cubicBezTo>
                      <a:pt x="401" y="287"/>
                      <a:pt x="401" y="287"/>
                      <a:pt x="400" y="287"/>
                    </a:cubicBezTo>
                    <a:cubicBezTo>
                      <a:pt x="400" y="284"/>
                      <a:pt x="400" y="284"/>
                      <a:pt x="400" y="284"/>
                    </a:cubicBezTo>
                    <a:cubicBezTo>
                      <a:pt x="401" y="283"/>
                      <a:pt x="401" y="283"/>
                      <a:pt x="402" y="283"/>
                    </a:cubicBezTo>
                    <a:close/>
                    <a:moveTo>
                      <a:pt x="402" y="293"/>
                    </a:moveTo>
                    <a:cubicBezTo>
                      <a:pt x="402" y="304"/>
                      <a:pt x="402" y="304"/>
                      <a:pt x="402" y="304"/>
                    </a:cubicBezTo>
                    <a:cubicBezTo>
                      <a:pt x="401" y="303"/>
                      <a:pt x="401" y="302"/>
                      <a:pt x="400" y="301"/>
                    </a:cubicBezTo>
                    <a:cubicBezTo>
                      <a:pt x="400" y="293"/>
                      <a:pt x="400" y="293"/>
                      <a:pt x="400" y="293"/>
                    </a:cubicBezTo>
                    <a:cubicBezTo>
                      <a:pt x="402" y="293"/>
                      <a:pt x="402" y="293"/>
                      <a:pt x="402" y="293"/>
                    </a:cubicBezTo>
                    <a:close/>
                    <a:moveTo>
                      <a:pt x="402" y="308"/>
                    </a:moveTo>
                    <a:cubicBezTo>
                      <a:pt x="402" y="311"/>
                      <a:pt x="402" y="311"/>
                      <a:pt x="402" y="311"/>
                    </a:cubicBezTo>
                    <a:cubicBezTo>
                      <a:pt x="401" y="311"/>
                      <a:pt x="401" y="311"/>
                      <a:pt x="400" y="311"/>
                    </a:cubicBezTo>
                    <a:cubicBezTo>
                      <a:pt x="400" y="308"/>
                      <a:pt x="400" y="308"/>
                      <a:pt x="400" y="308"/>
                    </a:cubicBezTo>
                    <a:cubicBezTo>
                      <a:pt x="401" y="308"/>
                      <a:pt x="401" y="308"/>
                      <a:pt x="402" y="308"/>
                    </a:cubicBezTo>
                    <a:close/>
                    <a:moveTo>
                      <a:pt x="402" y="342"/>
                    </a:moveTo>
                    <a:cubicBezTo>
                      <a:pt x="402" y="435"/>
                      <a:pt x="402" y="435"/>
                      <a:pt x="402" y="435"/>
                    </a:cubicBezTo>
                    <a:cubicBezTo>
                      <a:pt x="400" y="434"/>
                      <a:pt x="400" y="434"/>
                      <a:pt x="400" y="434"/>
                    </a:cubicBezTo>
                    <a:cubicBezTo>
                      <a:pt x="400" y="336"/>
                      <a:pt x="400" y="336"/>
                      <a:pt x="400" y="336"/>
                    </a:cubicBezTo>
                    <a:cubicBezTo>
                      <a:pt x="400" y="338"/>
                      <a:pt x="401" y="340"/>
                      <a:pt x="402" y="342"/>
                    </a:cubicBezTo>
                    <a:close/>
                    <a:moveTo>
                      <a:pt x="402" y="492"/>
                    </a:moveTo>
                    <a:cubicBezTo>
                      <a:pt x="402" y="496"/>
                      <a:pt x="402" y="496"/>
                      <a:pt x="402" y="496"/>
                    </a:cubicBezTo>
                    <a:cubicBezTo>
                      <a:pt x="402" y="496"/>
                      <a:pt x="402" y="496"/>
                      <a:pt x="402" y="496"/>
                    </a:cubicBezTo>
                    <a:cubicBezTo>
                      <a:pt x="402" y="496"/>
                      <a:pt x="402" y="496"/>
                      <a:pt x="402" y="496"/>
                    </a:cubicBezTo>
                    <a:cubicBezTo>
                      <a:pt x="402" y="506"/>
                      <a:pt x="402" y="506"/>
                      <a:pt x="402" y="506"/>
                    </a:cubicBezTo>
                    <a:cubicBezTo>
                      <a:pt x="401" y="504"/>
                      <a:pt x="401" y="503"/>
                      <a:pt x="400" y="501"/>
                    </a:cubicBezTo>
                    <a:cubicBezTo>
                      <a:pt x="400" y="493"/>
                      <a:pt x="400" y="493"/>
                      <a:pt x="400" y="493"/>
                    </a:cubicBezTo>
                    <a:cubicBezTo>
                      <a:pt x="401" y="492"/>
                      <a:pt x="401" y="492"/>
                      <a:pt x="402" y="492"/>
                    </a:cubicBezTo>
                    <a:close/>
                    <a:moveTo>
                      <a:pt x="402" y="507"/>
                    </a:moveTo>
                    <a:cubicBezTo>
                      <a:pt x="402" y="510"/>
                      <a:pt x="402" y="510"/>
                      <a:pt x="402" y="510"/>
                    </a:cubicBezTo>
                    <a:cubicBezTo>
                      <a:pt x="400" y="510"/>
                      <a:pt x="400" y="510"/>
                      <a:pt x="400" y="510"/>
                    </a:cubicBezTo>
                    <a:cubicBezTo>
                      <a:pt x="400" y="507"/>
                      <a:pt x="400" y="507"/>
                      <a:pt x="400" y="507"/>
                    </a:cubicBezTo>
                    <a:cubicBezTo>
                      <a:pt x="401" y="507"/>
                      <a:pt x="401" y="507"/>
                      <a:pt x="402" y="507"/>
                    </a:cubicBezTo>
                    <a:close/>
                    <a:moveTo>
                      <a:pt x="402" y="514"/>
                    </a:moveTo>
                    <a:cubicBezTo>
                      <a:pt x="402" y="518"/>
                      <a:pt x="402" y="518"/>
                      <a:pt x="402" y="518"/>
                    </a:cubicBezTo>
                    <a:cubicBezTo>
                      <a:pt x="401" y="518"/>
                      <a:pt x="400" y="518"/>
                      <a:pt x="400" y="518"/>
                    </a:cubicBezTo>
                    <a:cubicBezTo>
                      <a:pt x="400" y="515"/>
                      <a:pt x="400" y="515"/>
                      <a:pt x="400" y="515"/>
                    </a:cubicBezTo>
                    <a:cubicBezTo>
                      <a:pt x="401" y="515"/>
                      <a:pt x="401" y="514"/>
                      <a:pt x="402" y="514"/>
                    </a:cubicBezTo>
                    <a:close/>
                    <a:moveTo>
                      <a:pt x="402" y="526"/>
                    </a:moveTo>
                    <a:cubicBezTo>
                      <a:pt x="402" y="531"/>
                      <a:pt x="402" y="531"/>
                      <a:pt x="402" y="531"/>
                    </a:cubicBezTo>
                    <a:cubicBezTo>
                      <a:pt x="400" y="531"/>
                      <a:pt x="400" y="531"/>
                      <a:pt x="400" y="531"/>
                    </a:cubicBezTo>
                    <a:cubicBezTo>
                      <a:pt x="400" y="526"/>
                      <a:pt x="400" y="526"/>
                      <a:pt x="400" y="526"/>
                    </a:cubicBezTo>
                    <a:cubicBezTo>
                      <a:pt x="402" y="526"/>
                      <a:pt x="402" y="526"/>
                      <a:pt x="402" y="526"/>
                    </a:cubicBezTo>
                    <a:close/>
                    <a:moveTo>
                      <a:pt x="402" y="539"/>
                    </a:moveTo>
                    <a:cubicBezTo>
                      <a:pt x="402" y="543"/>
                      <a:pt x="402" y="543"/>
                      <a:pt x="402" y="543"/>
                    </a:cubicBezTo>
                    <a:cubicBezTo>
                      <a:pt x="400" y="544"/>
                      <a:pt x="400" y="544"/>
                      <a:pt x="400" y="544"/>
                    </a:cubicBezTo>
                    <a:cubicBezTo>
                      <a:pt x="400" y="539"/>
                      <a:pt x="400" y="539"/>
                      <a:pt x="400" y="539"/>
                    </a:cubicBezTo>
                    <a:cubicBezTo>
                      <a:pt x="401" y="539"/>
                      <a:pt x="401" y="539"/>
                      <a:pt x="402" y="539"/>
                    </a:cubicBezTo>
                    <a:close/>
                    <a:moveTo>
                      <a:pt x="402" y="551"/>
                    </a:moveTo>
                    <a:cubicBezTo>
                      <a:pt x="402" y="555"/>
                      <a:pt x="402" y="555"/>
                      <a:pt x="402" y="555"/>
                    </a:cubicBezTo>
                    <a:cubicBezTo>
                      <a:pt x="401" y="555"/>
                      <a:pt x="400" y="555"/>
                      <a:pt x="400" y="556"/>
                    </a:cubicBezTo>
                    <a:cubicBezTo>
                      <a:pt x="400" y="551"/>
                      <a:pt x="400" y="551"/>
                      <a:pt x="400" y="551"/>
                    </a:cubicBezTo>
                    <a:cubicBezTo>
                      <a:pt x="402" y="551"/>
                      <a:pt x="402" y="551"/>
                      <a:pt x="402" y="551"/>
                    </a:cubicBezTo>
                    <a:close/>
                    <a:moveTo>
                      <a:pt x="402" y="563"/>
                    </a:moveTo>
                    <a:cubicBezTo>
                      <a:pt x="402" y="568"/>
                      <a:pt x="402" y="568"/>
                      <a:pt x="402" y="568"/>
                    </a:cubicBezTo>
                    <a:cubicBezTo>
                      <a:pt x="400" y="568"/>
                      <a:pt x="400" y="568"/>
                      <a:pt x="400" y="568"/>
                    </a:cubicBezTo>
                    <a:cubicBezTo>
                      <a:pt x="400" y="564"/>
                      <a:pt x="400" y="564"/>
                      <a:pt x="400" y="564"/>
                    </a:cubicBezTo>
                    <a:cubicBezTo>
                      <a:pt x="402" y="563"/>
                      <a:pt x="402" y="563"/>
                      <a:pt x="402" y="563"/>
                    </a:cubicBezTo>
                    <a:close/>
                    <a:moveTo>
                      <a:pt x="402" y="576"/>
                    </a:moveTo>
                    <a:cubicBezTo>
                      <a:pt x="402" y="580"/>
                      <a:pt x="402" y="580"/>
                      <a:pt x="402" y="580"/>
                    </a:cubicBezTo>
                    <a:cubicBezTo>
                      <a:pt x="401" y="580"/>
                      <a:pt x="400" y="580"/>
                      <a:pt x="400" y="580"/>
                    </a:cubicBezTo>
                    <a:cubicBezTo>
                      <a:pt x="400" y="577"/>
                      <a:pt x="400" y="577"/>
                      <a:pt x="400" y="577"/>
                    </a:cubicBezTo>
                    <a:cubicBezTo>
                      <a:pt x="401" y="576"/>
                      <a:pt x="401" y="576"/>
                      <a:pt x="402" y="576"/>
                    </a:cubicBezTo>
                    <a:close/>
                    <a:moveTo>
                      <a:pt x="402" y="588"/>
                    </a:moveTo>
                    <a:cubicBezTo>
                      <a:pt x="402" y="593"/>
                      <a:pt x="402" y="593"/>
                      <a:pt x="402" y="593"/>
                    </a:cubicBezTo>
                    <a:cubicBezTo>
                      <a:pt x="400" y="593"/>
                      <a:pt x="400" y="593"/>
                      <a:pt x="400" y="593"/>
                    </a:cubicBezTo>
                    <a:cubicBezTo>
                      <a:pt x="400" y="589"/>
                      <a:pt x="400" y="589"/>
                      <a:pt x="400" y="589"/>
                    </a:cubicBezTo>
                    <a:cubicBezTo>
                      <a:pt x="402" y="588"/>
                      <a:pt x="402" y="588"/>
                      <a:pt x="402" y="588"/>
                    </a:cubicBezTo>
                    <a:close/>
                    <a:moveTo>
                      <a:pt x="402" y="601"/>
                    </a:moveTo>
                    <a:cubicBezTo>
                      <a:pt x="402" y="605"/>
                      <a:pt x="402" y="605"/>
                      <a:pt x="402" y="605"/>
                    </a:cubicBezTo>
                    <a:cubicBezTo>
                      <a:pt x="401" y="605"/>
                      <a:pt x="401" y="605"/>
                      <a:pt x="400" y="605"/>
                    </a:cubicBezTo>
                    <a:cubicBezTo>
                      <a:pt x="400" y="602"/>
                      <a:pt x="400" y="602"/>
                      <a:pt x="400" y="602"/>
                    </a:cubicBezTo>
                    <a:cubicBezTo>
                      <a:pt x="401" y="601"/>
                      <a:pt x="401" y="601"/>
                      <a:pt x="402" y="601"/>
                    </a:cubicBezTo>
                    <a:close/>
                    <a:moveTo>
                      <a:pt x="402" y="611"/>
                    </a:moveTo>
                    <a:cubicBezTo>
                      <a:pt x="402" y="617"/>
                      <a:pt x="402" y="617"/>
                      <a:pt x="402" y="617"/>
                    </a:cubicBezTo>
                    <a:cubicBezTo>
                      <a:pt x="401" y="617"/>
                      <a:pt x="401" y="617"/>
                      <a:pt x="400" y="617"/>
                    </a:cubicBezTo>
                    <a:cubicBezTo>
                      <a:pt x="400" y="611"/>
                      <a:pt x="400" y="611"/>
                      <a:pt x="400" y="611"/>
                    </a:cubicBezTo>
                    <a:cubicBezTo>
                      <a:pt x="402" y="611"/>
                      <a:pt x="402" y="611"/>
                      <a:pt x="402" y="611"/>
                    </a:cubicBezTo>
                    <a:close/>
                    <a:moveTo>
                      <a:pt x="402" y="624"/>
                    </a:moveTo>
                    <a:cubicBezTo>
                      <a:pt x="402" y="639"/>
                      <a:pt x="402" y="639"/>
                      <a:pt x="402" y="639"/>
                    </a:cubicBezTo>
                    <a:cubicBezTo>
                      <a:pt x="400" y="639"/>
                      <a:pt x="400" y="639"/>
                      <a:pt x="400" y="639"/>
                    </a:cubicBezTo>
                    <a:cubicBezTo>
                      <a:pt x="400" y="634"/>
                      <a:pt x="400" y="634"/>
                      <a:pt x="400" y="634"/>
                    </a:cubicBezTo>
                    <a:cubicBezTo>
                      <a:pt x="400" y="634"/>
                      <a:pt x="401" y="634"/>
                      <a:pt x="401" y="634"/>
                    </a:cubicBezTo>
                    <a:cubicBezTo>
                      <a:pt x="401" y="633"/>
                      <a:pt x="400" y="632"/>
                      <a:pt x="400" y="631"/>
                    </a:cubicBezTo>
                    <a:cubicBezTo>
                      <a:pt x="400" y="620"/>
                      <a:pt x="400" y="620"/>
                      <a:pt x="400" y="620"/>
                    </a:cubicBezTo>
                    <a:cubicBezTo>
                      <a:pt x="401" y="622"/>
                      <a:pt x="401" y="622"/>
                      <a:pt x="402" y="624"/>
                    </a:cubicBezTo>
                    <a:close/>
                    <a:moveTo>
                      <a:pt x="402" y="749"/>
                    </a:moveTo>
                    <a:cubicBezTo>
                      <a:pt x="402" y="757"/>
                      <a:pt x="402" y="757"/>
                      <a:pt x="402" y="757"/>
                    </a:cubicBezTo>
                    <a:cubicBezTo>
                      <a:pt x="401" y="757"/>
                      <a:pt x="401" y="757"/>
                      <a:pt x="400" y="757"/>
                    </a:cubicBezTo>
                    <a:cubicBezTo>
                      <a:pt x="400" y="749"/>
                      <a:pt x="400" y="749"/>
                      <a:pt x="400" y="749"/>
                    </a:cubicBezTo>
                    <a:cubicBezTo>
                      <a:pt x="401" y="749"/>
                      <a:pt x="401" y="749"/>
                      <a:pt x="402" y="749"/>
                    </a:cubicBezTo>
                    <a:close/>
                    <a:moveTo>
                      <a:pt x="402" y="763"/>
                    </a:moveTo>
                    <a:cubicBezTo>
                      <a:pt x="402" y="778"/>
                      <a:pt x="402" y="778"/>
                      <a:pt x="402" y="778"/>
                    </a:cubicBezTo>
                    <a:cubicBezTo>
                      <a:pt x="401" y="777"/>
                      <a:pt x="400" y="776"/>
                      <a:pt x="400" y="775"/>
                    </a:cubicBezTo>
                    <a:cubicBezTo>
                      <a:pt x="400" y="760"/>
                      <a:pt x="400" y="760"/>
                      <a:pt x="400" y="760"/>
                    </a:cubicBezTo>
                    <a:lnTo>
                      <a:pt x="402" y="763"/>
                    </a:lnTo>
                    <a:close/>
                    <a:moveTo>
                      <a:pt x="393" y="0"/>
                    </a:moveTo>
                    <a:cubicBezTo>
                      <a:pt x="400" y="0"/>
                      <a:pt x="400" y="0"/>
                      <a:pt x="400" y="0"/>
                    </a:cubicBezTo>
                    <a:cubicBezTo>
                      <a:pt x="400" y="9"/>
                      <a:pt x="400" y="9"/>
                      <a:pt x="400" y="9"/>
                    </a:cubicBezTo>
                    <a:cubicBezTo>
                      <a:pt x="398" y="9"/>
                      <a:pt x="395" y="8"/>
                      <a:pt x="393" y="8"/>
                    </a:cubicBezTo>
                    <a:cubicBezTo>
                      <a:pt x="393" y="0"/>
                      <a:pt x="393" y="0"/>
                      <a:pt x="393" y="0"/>
                    </a:cubicBezTo>
                    <a:close/>
                    <a:moveTo>
                      <a:pt x="400" y="794"/>
                    </a:moveTo>
                    <a:cubicBezTo>
                      <a:pt x="397" y="794"/>
                      <a:pt x="395" y="793"/>
                      <a:pt x="393" y="793"/>
                    </a:cubicBezTo>
                    <a:cubicBezTo>
                      <a:pt x="393" y="787"/>
                      <a:pt x="393" y="787"/>
                      <a:pt x="393" y="787"/>
                    </a:cubicBezTo>
                    <a:cubicBezTo>
                      <a:pt x="393" y="787"/>
                      <a:pt x="393" y="787"/>
                      <a:pt x="393" y="787"/>
                    </a:cubicBezTo>
                    <a:cubicBezTo>
                      <a:pt x="395" y="787"/>
                      <a:pt x="398" y="787"/>
                      <a:pt x="400" y="786"/>
                    </a:cubicBezTo>
                    <a:cubicBezTo>
                      <a:pt x="400" y="794"/>
                      <a:pt x="400" y="794"/>
                      <a:pt x="400" y="794"/>
                    </a:cubicBezTo>
                    <a:close/>
                    <a:moveTo>
                      <a:pt x="400" y="29"/>
                    </a:moveTo>
                    <a:cubicBezTo>
                      <a:pt x="400" y="46"/>
                      <a:pt x="400" y="46"/>
                      <a:pt x="400" y="46"/>
                    </a:cubicBezTo>
                    <a:cubicBezTo>
                      <a:pt x="397" y="46"/>
                      <a:pt x="395" y="46"/>
                      <a:pt x="393" y="46"/>
                    </a:cubicBezTo>
                    <a:cubicBezTo>
                      <a:pt x="393" y="37"/>
                      <a:pt x="393" y="37"/>
                      <a:pt x="393" y="37"/>
                    </a:cubicBezTo>
                    <a:cubicBezTo>
                      <a:pt x="393" y="37"/>
                      <a:pt x="394" y="37"/>
                      <a:pt x="394" y="37"/>
                    </a:cubicBezTo>
                    <a:cubicBezTo>
                      <a:pt x="394" y="36"/>
                      <a:pt x="393" y="36"/>
                      <a:pt x="393" y="35"/>
                    </a:cubicBezTo>
                    <a:cubicBezTo>
                      <a:pt x="393" y="18"/>
                      <a:pt x="393" y="18"/>
                      <a:pt x="393" y="18"/>
                    </a:cubicBezTo>
                    <a:cubicBezTo>
                      <a:pt x="395" y="20"/>
                      <a:pt x="397" y="24"/>
                      <a:pt x="400" y="29"/>
                    </a:cubicBezTo>
                    <a:close/>
                    <a:moveTo>
                      <a:pt x="400" y="165"/>
                    </a:moveTo>
                    <a:cubicBezTo>
                      <a:pt x="400" y="170"/>
                      <a:pt x="400" y="170"/>
                      <a:pt x="400" y="170"/>
                    </a:cubicBezTo>
                    <a:cubicBezTo>
                      <a:pt x="398" y="170"/>
                      <a:pt x="396" y="170"/>
                      <a:pt x="393" y="170"/>
                    </a:cubicBezTo>
                    <a:cubicBezTo>
                      <a:pt x="393" y="165"/>
                      <a:pt x="393" y="165"/>
                      <a:pt x="393" y="165"/>
                    </a:cubicBezTo>
                    <a:cubicBezTo>
                      <a:pt x="395" y="165"/>
                      <a:pt x="397" y="165"/>
                      <a:pt x="400" y="165"/>
                    </a:cubicBezTo>
                    <a:close/>
                    <a:moveTo>
                      <a:pt x="400" y="182"/>
                    </a:moveTo>
                    <a:cubicBezTo>
                      <a:pt x="400" y="192"/>
                      <a:pt x="400" y="192"/>
                      <a:pt x="400" y="192"/>
                    </a:cubicBezTo>
                    <a:cubicBezTo>
                      <a:pt x="398" y="192"/>
                      <a:pt x="396" y="192"/>
                      <a:pt x="393" y="192"/>
                    </a:cubicBezTo>
                    <a:cubicBezTo>
                      <a:pt x="393" y="188"/>
                      <a:pt x="393" y="188"/>
                      <a:pt x="393" y="188"/>
                    </a:cubicBezTo>
                    <a:cubicBezTo>
                      <a:pt x="395" y="188"/>
                      <a:pt x="395" y="188"/>
                      <a:pt x="395" y="188"/>
                    </a:cubicBezTo>
                    <a:cubicBezTo>
                      <a:pt x="394" y="186"/>
                      <a:pt x="393" y="186"/>
                      <a:pt x="393" y="184"/>
                    </a:cubicBezTo>
                    <a:cubicBezTo>
                      <a:pt x="393" y="173"/>
                      <a:pt x="393" y="173"/>
                      <a:pt x="393" y="173"/>
                    </a:cubicBezTo>
                    <a:cubicBezTo>
                      <a:pt x="395" y="175"/>
                      <a:pt x="397" y="179"/>
                      <a:pt x="400" y="182"/>
                    </a:cubicBezTo>
                    <a:close/>
                    <a:moveTo>
                      <a:pt x="400" y="197"/>
                    </a:moveTo>
                    <a:cubicBezTo>
                      <a:pt x="400" y="200"/>
                      <a:pt x="400" y="200"/>
                      <a:pt x="400" y="200"/>
                    </a:cubicBezTo>
                    <a:cubicBezTo>
                      <a:pt x="397" y="201"/>
                      <a:pt x="395" y="201"/>
                      <a:pt x="393" y="202"/>
                    </a:cubicBezTo>
                    <a:cubicBezTo>
                      <a:pt x="393" y="198"/>
                      <a:pt x="393" y="198"/>
                      <a:pt x="393" y="198"/>
                    </a:cubicBezTo>
                    <a:cubicBezTo>
                      <a:pt x="395" y="198"/>
                      <a:pt x="398" y="198"/>
                      <a:pt x="400" y="197"/>
                    </a:cubicBezTo>
                    <a:close/>
                    <a:moveTo>
                      <a:pt x="400" y="209"/>
                    </a:moveTo>
                    <a:cubicBezTo>
                      <a:pt x="400" y="213"/>
                      <a:pt x="400" y="213"/>
                      <a:pt x="400" y="213"/>
                    </a:cubicBezTo>
                    <a:cubicBezTo>
                      <a:pt x="393" y="215"/>
                      <a:pt x="393" y="215"/>
                      <a:pt x="393" y="215"/>
                    </a:cubicBezTo>
                    <a:cubicBezTo>
                      <a:pt x="393" y="211"/>
                      <a:pt x="393" y="211"/>
                      <a:pt x="393" y="211"/>
                    </a:cubicBezTo>
                    <a:cubicBezTo>
                      <a:pt x="395" y="210"/>
                      <a:pt x="397" y="209"/>
                      <a:pt x="400" y="209"/>
                    </a:cubicBezTo>
                    <a:close/>
                    <a:moveTo>
                      <a:pt x="400" y="221"/>
                    </a:moveTo>
                    <a:cubicBezTo>
                      <a:pt x="400" y="225"/>
                      <a:pt x="400" y="225"/>
                      <a:pt x="400" y="225"/>
                    </a:cubicBezTo>
                    <a:cubicBezTo>
                      <a:pt x="397" y="226"/>
                      <a:pt x="395" y="226"/>
                      <a:pt x="393" y="227"/>
                    </a:cubicBezTo>
                    <a:cubicBezTo>
                      <a:pt x="393" y="223"/>
                      <a:pt x="393" y="223"/>
                      <a:pt x="393" y="223"/>
                    </a:cubicBezTo>
                    <a:cubicBezTo>
                      <a:pt x="396" y="222"/>
                      <a:pt x="398" y="222"/>
                      <a:pt x="400" y="221"/>
                    </a:cubicBezTo>
                    <a:close/>
                    <a:moveTo>
                      <a:pt x="400" y="234"/>
                    </a:moveTo>
                    <a:cubicBezTo>
                      <a:pt x="400" y="238"/>
                      <a:pt x="400" y="238"/>
                      <a:pt x="400" y="238"/>
                    </a:cubicBezTo>
                    <a:cubicBezTo>
                      <a:pt x="393" y="239"/>
                      <a:pt x="393" y="239"/>
                      <a:pt x="393" y="239"/>
                    </a:cubicBezTo>
                    <a:cubicBezTo>
                      <a:pt x="393" y="235"/>
                      <a:pt x="393" y="235"/>
                      <a:pt x="393" y="235"/>
                    </a:cubicBezTo>
                    <a:cubicBezTo>
                      <a:pt x="395" y="235"/>
                      <a:pt x="397" y="234"/>
                      <a:pt x="400" y="234"/>
                    </a:cubicBezTo>
                    <a:close/>
                    <a:moveTo>
                      <a:pt x="400" y="246"/>
                    </a:moveTo>
                    <a:cubicBezTo>
                      <a:pt x="400" y="250"/>
                      <a:pt x="400" y="250"/>
                      <a:pt x="400" y="250"/>
                    </a:cubicBezTo>
                    <a:cubicBezTo>
                      <a:pt x="397" y="251"/>
                      <a:pt x="395" y="251"/>
                      <a:pt x="393" y="252"/>
                    </a:cubicBezTo>
                    <a:cubicBezTo>
                      <a:pt x="393" y="248"/>
                      <a:pt x="393" y="248"/>
                      <a:pt x="393" y="248"/>
                    </a:cubicBezTo>
                    <a:cubicBezTo>
                      <a:pt x="396" y="247"/>
                      <a:pt x="398" y="247"/>
                      <a:pt x="400" y="246"/>
                    </a:cubicBezTo>
                    <a:close/>
                    <a:moveTo>
                      <a:pt x="400" y="258"/>
                    </a:moveTo>
                    <a:cubicBezTo>
                      <a:pt x="400" y="262"/>
                      <a:pt x="400" y="262"/>
                      <a:pt x="400" y="262"/>
                    </a:cubicBezTo>
                    <a:cubicBezTo>
                      <a:pt x="397" y="263"/>
                      <a:pt x="395" y="263"/>
                      <a:pt x="393" y="264"/>
                    </a:cubicBezTo>
                    <a:cubicBezTo>
                      <a:pt x="393" y="260"/>
                      <a:pt x="393" y="260"/>
                      <a:pt x="393" y="260"/>
                    </a:cubicBezTo>
                    <a:cubicBezTo>
                      <a:pt x="395" y="260"/>
                      <a:pt x="397" y="259"/>
                      <a:pt x="400" y="258"/>
                    </a:cubicBezTo>
                    <a:close/>
                    <a:moveTo>
                      <a:pt x="400" y="271"/>
                    </a:moveTo>
                    <a:cubicBezTo>
                      <a:pt x="400" y="275"/>
                      <a:pt x="400" y="275"/>
                      <a:pt x="400" y="275"/>
                    </a:cubicBezTo>
                    <a:cubicBezTo>
                      <a:pt x="397" y="275"/>
                      <a:pt x="395" y="276"/>
                      <a:pt x="393" y="277"/>
                    </a:cubicBezTo>
                    <a:cubicBezTo>
                      <a:pt x="393" y="272"/>
                      <a:pt x="393" y="272"/>
                      <a:pt x="393" y="272"/>
                    </a:cubicBezTo>
                    <a:cubicBezTo>
                      <a:pt x="396" y="272"/>
                      <a:pt x="398" y="272"/>
                      <a:pt x="400" y="271"/>
                    </a:cubicBezTo>
                    <a:close/>
                    <a:moveTo>
                      <a:pt x="400" y="284"/>
                    </a:moveTo>
                    <a:cubicBezTo>
                      <a:pt x="400" y="287"/>
                      <a:pt x="400" y="287"/>
                      <a:pt x="400" y="287"/>
                    </a:cubicBezTo>
                    <a:cubicBezTo>
                      <a:pt x="397" y="288"/>
                      <a:pt x="395" y="288"/>
                      <a:pt x="393" y="289"/>
                    </a:cubicBezTo>
                    <a:cubicBezTo>
                      <a:pt x="393" y="285"/>
                      <a:pt x="393" y="285"/>
                      <a:pt x="393" y="285"/>
                    </a:cubicBezTo>
                    <a:cubicBezTo>
                      <a:pt x="396" y="285"/>
                      <a:pt x="398" y="284"/>
                      <a:pt x="400" y="284"/>
                    </a:cubicBezTo>
                    <a:close/>
                    <a:moveTo>
                      <a:pt x="400" y="293"/>
                    </a:moveTo>
                    <a:cubicBezTo>
                      <a:pt x="400" y="301"/>
                      <a:pt x="400" y="301"/>
                      <a:pt x="400" y="301"/>
                    </a:cubicBezTo>
                    <a:cubicBezTo>
                      <a:pt x="398" y="299"/>
                      <a:pt x="397" y="298"/>
                      <a:pt x="393" y="298"/>
                    </a:cubicBezTo>
                    <a:cubicBezTo>
                      <a:pt x="393" y="293"/>
                      <a:pt x="393" y="293"/>
                      <a:pt x="393" y="293"/>
                    </a:cubicBezTo>
                    <a:cubicBezTo>
                      <a:pt x="400" y="293"/>
                      <a:pt x="400" y="293"/>
                      <a:pt x="400" y="293"/>
                    </a:cubicBezTo>
                    <a:close/>
                    <a:moveTo>
                      <a:pt x="400" y="308"/>
                    </a:moveTo>
                    <a:cubicBezTo>
                      <a:pt x="400" y="311"/>
                      <a:pt x="400" y="311"/>
                      <a:pt x="400" y="311"/>
                    </a:cubicBezTo>
                    <a:cubicBezTo>
                      <a:pt x="397" y="311"/>
                      <a:pt x="395" y="311"/>
                      <a:pt x="393" y="311"/>
                    </a:cubicBezTo>
                    <a:cubicBezTo>
                      <a:pt x="393" y="303"/>
                      <a:pt x="393" y="303"/>
                      <a:pt x="393" y="303"/>
                    </a:cubicBezTo>
                    <a:cubicBezTo>
                      <a:pt x="394" y="305"/>
                      <a:pt x="396" y="308"/>
                      <a:pt x="398" y="308"/>
                    </a:cubicBezTo>
                    <a:cubicBezTo>
                      <a:pt x="400" y="308"/>
                      <a:pt x="400" y="308"/>
                      <a:pt x="400" y="308"/>
                    </a:cubicBezTo>
                    <a:close/>
                    <a:moveTo>
                      <a:pt x="400" y="336"/>
                    </a:moveTo>
                    <a:cubicBezTo>
                      <a:pt x="400" y="434"/>
                      <a:pt x="400" y="434"/>
                      <a:pt x="400" y="434"/>
                    </a:cubicBezTo>
                    <a:cubicBezTo>
                      <a:pt x="396" y="432"/>
                      <a:pt x="396" y="432"/>
                      <a:pt x="396" y="432"/>
                    </a:cubicBezTo>
                    <a:cubicBezTo>
                      <a:pt x="393" y="434"/>
                      <a:pt x="393" y="434"/>
                      <a:pt x="393" y="434"/>
                    </a:cubicBezTo>
                    <a:cubicBezTo>
                      <a:pt x="393" y="338"/>
                      <a:pt x="393" y="338"/>
                      <a:pt x="393" y="338"/>
                    </a:cubicBezTo>
                    <a:cubicBezTo>
                      <a:pt x="396" y="327"/>
                      <a:pt x="396" y="327"/>
                      <a:pt x="396" y="327"/>
                    </a:cubicBezTo>
                    <a:cubicBezTo>
                      <a:pt x="397" y="330"/>
                      <a:pt x="398" y="331"/>
                      <a:pt x="400" y="336"/>
                    </a:cubicBezTo>
                    <a:close/>
                    <a:moveTo>
                      <a:pt x="400" y="493"/>
                    </a:moveTo>
                    <a:cubicBezTo>
                      <a:pt x="400" y="501"/>
                      <a:pt x="400" y="501"/>
                      <a:pt x="400" y="501"/>
                    </a:cubicBezTo>
                    <a:cubicBezTo>
                      <a:pt x="398" y="499"/>
                      <a:pt x="396" y="497"/>
                      <a:pt x="393" y="496"/>
                    </a:cubicBezTo>
                    <a:cubicBezTo>
                      <a:pt x="393" y="493"/>
                      <a:pt x="393" y="493"/>
                      <a:pt x="393" y="493"/>
                    </a:cubicBezTo>
                    <a:cubicBezTo>
                      <a:pt x="397" y="493"/>
                      <a:pt x="397" y="493"/>
                      <a:pt x="397" y="493"/>
                    </a:cubicBezTo>
                    <a:cubicBezTo>
                      <a:pt x="398" y="493"/>
                      <a:pt x="399" y="493"/>
                      <a:pt x="400" y="493"/>
                    </a:cubicBezTo>
                    <a:close/>
                    <a:moveTo>
                      <a:pt x="400" y="507"/>
                    </a:moveTo>
                    <a:cubicBezTo>
                      <a:pt x="400" y="510"/>
                      <a:pt x="400" y="510"/>
                      <a:pt x="400" y="510"/>
                    </a:cubicBezTo>
                    <a:cubicBezTo>
                      <a:pt x="397" y="510"/>
                      <a:pt x="395" y="511"/>
                      <a:pt x="393" y="511"/>
                    </a:cubicBezTo>
                    <a:cubicBezTo>
                      <a:pt x="393" y="503"/>
                      <a:pt x="393" y="503"/>
                      <a:pt x="393" y="503"/>
                    </a:cubicBezTo>
                    <a:cubicBezTo>
                      <a:pt x="394" y="505"/>
                      <a:pt x="395" y="506"/>
                      <a:pt x="398" y="507"/>
                    </a:cubicBezTo>
                    <a:cubicBezTo>
                      <a:pt x="399" y="507"/>
                      <a:pt x="399" y="507"/>
                      <a:pt x="400" y="507"/>
                    </a:cubicBezTo>
                    <a:close/>
                    <a:moveTo>
                      <a:pt x="400" y="515"/>
                    </a:moveTo>
                    <a:cubicBezTo>
                      <a:pt x="400" y="518"/>
                      <a:pt x="400" y="518"/>
                      <a:pt x="400" y="518"/>
                    </a:cubicBezTo>
                    <a:cubicBezTo>
                      <a:pt x="397" y="519"/>
                      <a:pt x="395" y="520"/>
                      <a:pt x="393" y="520"/>
                    </a:cubicBezTo>
                    <a:cubicBezTo>
                      <a:pt x="393" y="516"/>
                      <a:pt x="393" y="516"/>
                      <a:pt x="393" y="516"/>
                    </a:cubicBezTo>
                    <a:cubicBezTo>
                      <a:pt x="395" y="516"/>
                      <a:pt x="398" y="516"/>
                      <a:pt x="400" y="515"/>
                    </a:cubicBezTo>
                    <a:close/>
                    <a:moveTo>
                      <a:pt x="400" y="526"/>
                    </a:moveTo>
                    <a:cubicBezTo>
                      <a:pt x="400" y="531"/>
                      <a:pt x="400" y="531"/>
                      <a:pt x="400" y="531"/>
                    </a:cubicBezTo>
                    <a:cubicBezTo>
                      <a:pt x="393" y="533"/>
                      <a:pt x="393" y="533"/>
                      <a:pt x="393" y="533"/>
                    </a:cubicBezTo>
                    <a:cubicBezTo>
                      <a:pt x="393" y="528"/>
                      <a:pt x="393" y="528"/>
                      <a:pt x="393" y="528"/>
                    </a:cubicBezTo>
                    <a:cubicBezTo>
                      <a:pt x="395" y="528"/>
                      <a:pt x="397" y="527"/>
                      <a:pt x="400" y="526"/>
                    </a:cubicBezTo>
                    <a:close/>
                    <a:moveTo>
                      <a:pt x="400" y="539"/>
                    </a:moveTo>
                    <a:cubicBezTo>
                      <a:pt x="400" y="544"/>
                      <a:pt x="400" y="544"/>
                      <a:pt x="400" y="544"/>
                    </a:cubicBezTo>
                    <a:cubicBezTo>
                      <a:pt x="397" y="544"/>
                      <a:pt x="395" y="545"/>
                      <a:pt x="393" y="545"/>
                    </a:cubicBezTo>
                    <a:cubicBezTo>
                      <a:pt x="393" y="541"/>
                      <a:pt x="393" y="541"/>
                      <a:pt x="393" y="541"/>
                    </a:cubicBezTo>
                    <a:cubicBezTo>
                      <a:pt x="396" y="540"/>
                      <a:pt x="398" y="540"/>
                      <a:pt x="400" y="539"/>
                    </a:cubicBezTo>
                    <a:close/>
                    <a:moveTo>
                      <a:pt x="400" y="551"/>
                    </a:moveTo>
                    <a:cubicBezTo>
                      <a:pt x="400" y="556"/>
                      <a:pt x="400" y="556"/>
                      <a:pt x="400" y="556"/>
                    </a:cubicBezTo>
                    <a:cubicBezTo>
                      <a:pt x="397" y="556"/>
                      <a:pt x="395" y="556"/>
                      <a:pt x="393" y="557"/>
                    </a:cubicBezTo>
                    <a:cubicBezTo>
                      <a:pt x="393" y="553"/>
                      <a:pt x="393" y="553"/>
                      <a:pt x="393" y="553"/>
                    </a:cubicBezTo>
                    <a:cubicBezTo>
                      <a:pt x="395" y="552"/>
                      <a:pt x="397" y="552"/>
                      <a:pt x="400" y="551"/>
                    </a:cubicBezTo>
                    <a:close/>
                    <a:moveTo>
                      <a:pt x="400" y="564"/>
                    </a:moveTo>
                    <a:cubicBezTo>
                      <a:pt x="400" y="568"/>
                      <a:pt x="400" y="568"/>
                      <a:pt x="400" y="568"/>
                    </a:cubicBezTo>
                    <a:cubicBezTo>
                      <a:pt x="397" y="569"/>
                      <a:pt x="395" y="569"/>
                      <a:pt x="393" y="569"/>
                    </a:cubicBezTo>
                    <a:cubicBezTo>
                      <a:pt x="393" y="565"/>
                      <a:pt x="393" y="565"/>
                      <a:pt x="393" y="565"/>
                    </a:cubicBezTo>
                    <a:cubicBezTo>
                      <a:pt x="400" y="564"/>
                      <a:pt x="400" y="564"/>
                      <a:pt x="400" y="564"/>
                    </a:cubicBezTo>
                    <a:close/>
                    <a:moveTo>
                      <a:pt x="400" y="577"/>
                    </a:moveTo>
                    <a:cubicBezTo>
                      <a:pt x="400" y="580"/>
                      <a:pt x="400" y="580"/>
                      <a:pt x="400" y="580"/>
                    </a:cubicBezTo>
                    <a:cubicBezTo>
                      <a:pt x="397" y="581"/>
                      <a:pt x="395" y="581"/>
                      <a:pt x="393" y="582"/>
                    </a:cubicBezTo>
                    <a:cubicBezTo>
                      <a:pt x="393" y="578"/>
                      <a:pt x="393" y="578"/>
                      <a:pt x="393" y="578"/>
                    </a:cubicBezTo>
                    <a:cubicBezTo>
                      <a:pt x="396" y="577"/>
                      <a:pt x="398" y="577"/>
                      <a:pt x="400" y="577"/>
                    </a:cubicBezTo>
                    <a:close/>
                    <a:moveTo>
                      <a:pt x="400" y="589"/>
                    </a:moveTo>
                    <a:cubicBezTo>
                      <a:pt x="400" y="593"/>
                      <a:pt x="400" y="593"/>
                      <a:pt x="400" y="593"/>
                    </a:cubicBezTo>
                    <a:cubicBezTo>
                      <a:pt x="397" y="594"/>
                      <a:pt x="395" y="594"/>
                      <a:pt x="393" y="595"/>
                    </a:cubicBezTo>
                    <a:cubicBezTo>
                      <a:pt x="393" y="591"/>
                      <a:pt x="393" y="591"/>
                      <a:pt x="393" y="591"/>
                    </a:cubicBezTo>
                    <a:cubicBezTo>
                      <a:pt x="395" y="590"/>
                      <a:pt x="397" y="590"/>
                      <a:pt x="400" y="589"/>
                    </a:cubicBezTo>
                    <a:close/>
                    <a:moveTo>
                      <a:pt x="400" y="602"/>
                    </a:moveTo>
                    <a:cubicBezTo>
                      <a:pt x="400" y="605"/>
                      <a:pt x="400" y="605"/>
                      <a:pt x="400" y="605"/>
                    </a:cubicBezTo>
                    <a:cubicBezTo>
                      <a:pt x="397" y="606"/>
                      <a:pt x="395" y="607"/>
                      <a:pt x="393" y="607"/>
                    </a:cubicBezTo>
                    <a:cubicBezTo>
                      <a:pt x="393" y="603"/>
                      <a:pt x="393" y="603"/>
                      <a:pt x="393" y="603"/>
                    </a:cubicBezTo>
                    <a:cubicBezTo>
                      <a:pt x="396" y="603"/>
                      <a:pt x="398" y="602"/>
                      <a:pt x="400" y="602"/>
                    </a:cubicBezTo>
                    <a:close/>
                    <a:moveTo>
                      <a:pt x="400" y="611"/>
                    </a:moveTo>
                    <a:cubicBezTo>
                      <a:pt x="400" y="617"/>
                      <a:pt x="400" y="617"/>
                      <a:pt x="400" y="617"/>
                    </a:cubicBezTo>
                    <a:cubicBezTo>
                      <a:pt x="400" y="618"/>
                      <a:pt x="399" y="618"/>
                      <a:pt x="398" y="618"/>
                    </a:cubicBezTo>
                    <a:cubicBezTo>
                      <a:pt x="399" y="619"/>
                      <a:pt x="400" y="620"/>
                      <a:pt x="400" y="620"/>
                    </a:cubicBezTo>
                    <a:cubicBezTo>
                      <a:pt x="400" y="631"/>
                      <a:pt x="400" y="631"/>
                      <a:pt x="400" y="631"/>
                    </a:cubicBezTo>
                    <a:cubicBezTo>
                      <a:pt x="397" y="626"/>
                      <a:pt x="395" y="623"/>
                      <a:pt x="393" y="620"/>
                    </a:cubicBezTo>
                    <a:cubicBezTo>
                      <a:pt x="393" y="612"/>
                      <a:pt x="393" y="612"/>
                      <a:pt x="393" y="612"/>
                    </a:cubicBezTo>
                    <a:cubicBezTo>
                      <a:pt x="395" y="612"/>
                      <a:pt x="397" y="612"/>
                      <a:pt x="400" y="611"/>
                    </a:cubicBezTo>
                    <a:close/>
                    <a:moveTo>
                      <a:pt x="400" y="634"/>
                    </a:moveTo>
                    <a:cubicBezTo>
                      <a:pt x="400" y="639"/>
                      <a:pt x="400" y="639"/>
                      <a:pt x="400" y="639"/>
                    </a:cubicBezTo>
                    <a:cubicBezTo>
                      <a:pt x="397" y="639"/>
                      <a:pt x="395" y="639"/>
                      <a:pt x="393" y="639"/>
                    </a:cubicBezTo>
                    <a:cubicBezTo>
                      <a:pt x="393" y="634"/>
                      <a:pt x="393" y="634"/>
                      <a:pt x="393" y="634"/>
                    </a:cubicBezTo>
                    <a:cubicBezTo>
                      <a:pt x="395" y="634"/>
                      <a:pt x="397" y="634"/>
                      <a:pt x="400" y="634"/>
                    </a:cubicBezTo>
                    <a:close/>
                    <a:moveTo>
                      <a:pt x="400" y="749"/>
                    </a:moveTo>
                    <a:cubicBezTo>
                      <a:pt x="400" y="757"/>
                      <a:pt x="400" y="757"/>
                      <a:pt x="400" y="757"/>
                    </a:cubicBezTo>
                    <a:cubicBezTo>
                      <a:pt x="400" y="757"/>
                      <a:pt x="399" y="757"/>
                      <a:pt x="398" y="757"/>
                    </a:cubicBezTo>
                    <a:cubicBezTo>
                      <a:pt x="400" y="760"/>
                      <a:pt x="400" y="760"/>
                      <a:pt x="400" y="760"/>
                    </a:cubicBezTo>
                    <a:cubicBezTo>
                      <a:pt x="400" y="775"/>
                      <a:pt x="400" y="775"/>
                      <a:pt x="400" y="775"/>
                    </a:cubicBezTo>
                    <a:cubicBezTo>
                      <a:pt x="397" y="771"/>
                      <a:pt x="395" y="768"/>
                      <a:pt x="393" y="765"/>
                    </a:cubicBezTo>
                    <a:cubicBezTo>
                      <a:pt x="393" y="750"/>
                      <a:pt x="393" y="750"/>
                      <a:pt x="393" y="750"/>
                    </a:cubicBezTo>
                    <a:cubicBezTo>
                      <a:pt x="395" y="750"/>
                      <a:pt x="397" y="749"/>
                      <a:pt x="400" y="749"/>
                    </a:cubicBezTo>
                    <a:close/>
                    <a:moveTo>
                      <a:pt x="391" y="0"/>
                    </a:moveTo>
                    <a:cubicBezTo>
                      <a:pt x="393" y="0"/>
                      <a:pt x="393" y="0"/>
                      <a:pt x="393" y="0"/>
                    </a:cubicBezTo>
                    <a:cubicBezTo>
                      <a:pt x="393" y="8"/>
                      <a:pt x="393" y="8"/>
                      <a:pt x="393" y="8"/>
                    </a:cubicBezTo>
                    <a:cubicBezTo>
                      <a:pt x="392" y="8"/>
                      <a:pt x="392" y="8"/>
                      <a:pt x="391" y="8"/>
                    </a:cubicBezTo>
                    <a:cubicBezTo>
                      <a:pt x="391" y="0"/>
                      <a:pt x="391" y="0"/>
                      <a:pt x="391" y="0"/>
                    </a:cubicBezTo>
                    <a:close/>
                    <a:moveTo>
                      <a:pt x="393" y="793"/>
                    </a:moveTo>
                    <a:cubicBezTo>
                      <a:pt x="391" y="793"/>
                      <a:pt x="391" y="793"/>
                      <a:pt x="391" y="793"/>
                    </a:cubicBezTo>
                    <a:cubicBezTo>
                      <a:pt x="391" y="786"/>
                      <a:pt x="391" y="786"/>
                      <a:pt x="391" y="786"/>
                    </a:cubicBezTo>
                    <a:cubicBezTo>
                      <a:pt x="392" y="787"/>
                      <a:pt x="392" y="787"/>
                      <a:pt x="393" y="787"/>
                    </a:cubicBezTo>
                    <a:cubicBezTo>
                      <a:pt x="393" y="793"/>
                      <a:pt x="393" y="793"/>
                      <a:pt x="393" y="793"/>
                    </a:cubicBezTo>
                    <a:close/>
                    <a:moveTo>
                      <a:pt x="393" y="18"/>
                    </a:moveTo>
                    <a:cubicBezTo>
                      <a:pt x="393" y="35"/>
                      <a:pt x="393" y="35"/>
                      <a:pt x="393" y="35"/>
                    </a:cubicBezTo>
                    <a:cubicBezTo>
                      <a:pt x="392" y="34"/>
                      <a:pt x="392" y="33"/>
                      <a:pt x="391" y="32"/>
                    </a:cubicBezTo>
                    <a:cubicBezTo>
                      <a:pt x="391" y="15"/>
                      <a:pt x="391" y="15"/>
                      <a:pt x="391" y="15"/>
                    </a:cubicBezTo>
                    <a:cubicBezTo>
                      <a:pt x="393" y="18"/>
                      <a:pt x="393" y="18"/>
                      <a:pt x="393" y="18"/>
                    </a:cubicBezTo>
                    <a:close/>
                    <a:moveTo>
                      <a:pt x="393" y="37"/>
                    </a:moveTo>
                    <a:cubicBezTo>
                      <a:pt x="393" y="46"/>
                      <a:pt x="393" y="46"/>
                      <a:pt x="393" y="46"/>
                    </a:cubicBezTo>
                    <a:cubicBezTo>
                      <a:pt x="392" y="46"/>
                      <a:pt x="392" y="46"/>
                      <a:pt x="391" y="46"/>
                    </a:cubicBezTo>
                    <a:cubicBezTo>
                      <a:pt x="391" y="38"/>
                      <a:pt x="391" y="38"/>
                      <a:pt x="391" y="38"/>
                    </a:cubicBezTo>
                    <a:cubicBezTo>
                      <a:pt x="392" y="38"/>
                      <a:pt x="392" y="38"/>
                      <a:pt x="393" y="37"/>
                    </a:cubicBezTo>
                    <a:close/>
                    <a:moveTo>
                      <a:pt x="393" y="165"/>
                    </a:moveTo>
                    <a:cubicBezTo>
                      <a:pt x="393" y="170"/>
                      <a:pt x="393" y="170"/>
                      <a:pt x="393" y="170"/>
                    </a:cubicBezTo>
                    <a:cubicBezTo>
                      <a:pt x="392" y="171"/>
                      <a:pt x="392" y="171"/>
                      <a:pt x="391" y="171"/>
                    </a:cubicBezTo>
                    <a:cubicBezTo>
                      <a:pt x="392" y="171"/>
                      <a:pt x="392" y="172"/>
                      <a:pt x="393" y="173"/>
                    </a:cubicBezTo>
                    <a:cubicBezTo>
                      <a:pt x="393" y="184"/>
                      <a:pt x="393" y="184"/>
                      <a:pt x="393" y="184"/>
                    </a:cubicBezTo>
                    <a:cubicBezTo>
                      <a:pt x="392" y="183"/>
                      <a:pt x="392" y="182"/>
                      <a:pt x="391" y="181"/>
                    </a:cubicBezTo>
                    <a:cubicBezTo>
                      <a:pt x="391" y="165"/>
                      <a:pt x="391" y="165"/>
                      <a:pt x="391" y="165"/>
                    </a:cubicBezTo>
                    <a:cubicBezTo>
                      <a:pt x="393" y="165"/>
                      <a:pt x="393" y="165"/>
                      <a:pt x="393" y="165"/>
                    </a:cubicBezTo>
                    <a:close/>
                    <a:moveTo>
                      <a:pt x="393" y="188"/>
                    </a:moveTo>
                    <a:cubicBezTo>
                      <a:pt x="393" y="192"/>
                      <a:pt x="393" y="192"/>
                      <a:pt x="393" y="192"/>
                    </a:cubicBezTo>
                    <a:cubicBezTo>
                      <a:pt x="391" y="193"/>
                      <a:pt x="391" y="193"/>
                      <a:pt x="391" y="193"/>
                    </a:cubicBezTo>
                    <a:cubicBezTo>
                      <a:pt x="391" y="188"/>
                      <a:pt x="391" y="188"/>
                      <a:pt x="391" y="188"/>
                    </a:cubicBezTo>
                    <a:cubicBezTo>
                      <a:pt x="393" y="188"/>
                      <a:pt x="393" y="188"/>
                      <a:pt x="393" y="188"/>
                    </a:cubicBezTo>
                    <a:close/>
                    <a:moveTo>
                      <a:pt x="393" y="198"/>
                    </a:moveTo>
                    <a:cubicBezTo>
                      <a:pt x="393" y="202"/>
                      <a:pt x="393" y="202"/>
                      <a:pt x="393" y="202"/>
                    </a:cubicBezTo>
                    <a:cubicBezTo>
                      <a:pt x="392" y="202"/>
                      <a:pt x="392" y="202"/>
                      <a:pt x="391" y="203"/>
                    </a:cubicBezTo>
                    <a:cubicBezTo>
                      <a:pt x="391" y="199"/>
                      <a:pt x="391" y="199"/>
                      <a:pt x="391" y="199"/>
                    </a:cubicBezTo>
                    <a:cubicBezTo>
                      <a:pt x="393" y="198"/>
                      <a:pt x="393" y="198"/>
                      <a:pt x="393" y="198"/>
                    </a:cubicBezTo>
                    <a:close/>
                    <a:moveTo>
                      <a:pt x="393" y="211"/>
                    </a:moveTo>
                    <a:cubicBezTo>
                      <a:pt x="393" y="215"/>
                      <a:pt x="393" y="215"/>
                      <a:pt x="393" y="215"/>
                    </a:cubicBezTo>
                    <a:cubicBezTo>
                      <a:pt x="391" y="215"/>
                      <a:pt x="391" y="215"/>
                      <a:pt x="391" y="215"/>
                    </a:cubicBezTo>
                    <a:cubicBezTo>
                      <a:pt x="391" y="211"/>
                      <a:pt x="391" y="211"/>
                      <a:pt x="391" y="211"/>
                    </a:cubicBezTo>
                    <a:cubicBezTo>
                      <a:pt x="393" y="211"/>
                      <a:pt x="393" y="211"/>
                      <a:pt x="393" y="211"/>
                    </a:cubicBezTo>
                    <a:close/>
                    <a:moveTo>
                      <a:pt x="393" y="223"/>
                    </a:moveTo>
                    <a:cubicBezTo>
                      <a:pt x="393" y="227"/>
                      <a:pt x="393" y="227"/>
                      <a:pt x="393" y="227"/>
                    </a:cubicBezTo>
                    <a:cubicBezTo>
                      <a:pt x="392" y="227"/>
                      <a:pt x="391" y="227"/>
                      <a:pt x="391" y="228"/>
                    </a:cubicBezTo>
                    <a:cubicBezTo>
                      <a:pt x="391" y="223"/>
                      <a:pt x="391" y="223"/>
                      <a:pt x="391" y="223"/>
                    </a:cubicBezTo>
                    <a:cubicBezTo>
                      <a:pt x="393" y="223"/>
                      <a:pt x="393" y="223"/>
                      <a:pt x="393" y="223"/>
                    </a:cubicBezTo>
                    <a:close/>
                    <a:moveTo>
                      <a:pt x="393" y="235"/>
                    </a:moveTo>
                    <a:cubicBezTo>
                      <a:pt x="393" y="239"/>
                      <a:pt x="393" y="239"/>
                      <a:pt x="393" y="239"/>
                    </a:cubicBezTo>
                    <a:cubicBezTo>
                      <a:pt x="391" y="240"/>
                      <a:pt x="391" y="240"/>
                      <a:pt x="391" y="240"/>
                    </a:cubicBezTo>
                    <a:cubicBezTo>
                      <a:pt x="391" y="236"/>
                      <a:pt x="391" y="236"/>
                      <a:pt x="391" y="236"/>
                    </a:cubicBezTo>
                    <a:cubicBezTo>
                      <a:pt x="393" y="235"/>
                      <a:pt x="393" y="235"/>
                      <a:pt x="393" y="235"/>
                    </a:cubicBezTo>
                    <a:close/>
                    <a:moveTo>
                      <a:pt x="393" y="248"/>
                    </a:moveTo>
                    <a:cubicBezTo>
                      <a:pt x="393" y="252"/>
                      <a:pt x="393" y="252"/>
                      <a:pt x="393" y="252"/>
                    </a:cubicBezTo>
                    <a:cubicBezTo>
                      <a:pt x="392" y="252"/>
                      <a:pt x="392" y="253"/>
                      <a:pt x="391" y="253"/>
                    </a:cubicBezTo>
                    <a:cubicBezTo>
                      <a:pt x="391" y="248"/>
                      <a:pt x="391" y="248"/>
                      <a:pt x="391" y="248"/>
                    </a:cubicBezTo>
                    <a:cubicBezTo>
                      <a:pt x="392" y="248"/>
                      <a:pt x="392" y="248"/>
                      <a:pt x="393" y="248"/>
                    </a:cubicBezTo>
                    <a:close/>
                    <a:moveTo>
                      <a:pt x="393" y="260"/>
                    </a:moveTo>
                    <a:cubicBezTo>
                      <a:pt x="393" y="264"/>
                      <a:pt x="393" y="264"/>
                      <a:pt x="393" y="264"/>
                    </a:cubicBezTo>
                    <a:cubicBezTo>
                      <a:pt x="392" y="264"/>
                      <a:pt x="392" y="265"/>
                      <a:pt x="391" y="265"/>
                    </a:cubicBezTo>
                    <a:cubicBezTo>
                      <a:pt x="391" y="261"/>
                      <a:pt x="391" y="261"/>
                      <a:pt x="391" y="261"/>
                    </a:cubicBezTo>
                    <a:cubicBezTo>
                      <a:pt x="393" y="260"/>
                      <a:pt x="393" y="260"/>
                      <a:pt x="393" y="260"/>
                    </a:cubicBezTo>
                    <a:close/>
                    <a:moveTo>
                      <a:pt x="393" y="272"/>
                    </a:moveTo>
                    <a:cubicBezTo>
                      <a:pt x="393" y="277"/>
                      <a:pt x="393" y="277"/>
                      <a:pt x="393" y="277"/>
                    </a:cubicBezTo>
                    <a:cubicBezTo>
                      <a:pt x="392" y="277"/>
                      <a:pt x="392" y="277"/>
                      <a:pt x="391" y="277"/>
                    </a:cubicBezTo>
                    <a:cubicBezTo>
                      <a:pt x="391" y="273"/>
                      <a:pt x="391" y="273"/>
                      <a:pt x="391" y="273"/>
                    </a:cubicBezTo>
                    <a:cubicBezTo>
                      <a:pt x="392" y="272"/>
                      <a:pt x="392" y="272"/>
                      <a:pt x="393" y="272"/>
                    </a:cubicBezTo>
                    <a:close/>
                    <a:moveTo>
                      <a:pt x="393" y="285"/>
                    </a:moveTo>
                    <a:cubicBezTo>
                      <a:pt x="393" y="289"/>
                      <a:pt x="393" y="289"/>
                      <a:pt x="393" y="289"/>
                    </a:cubicBezTo>
                    <a:cubicBezTo>
                      <a:pt x="392" y="289"/>
                      <a:pt x="392" y="290"/>
                      <a:pt x="391" y="290"/>
                    </a:cubicBezTo>
                    <a:cubicBezTo>
                      <a:pt x="391" y="285"/>
                      <a:pt x="391" y="285"/>
                      <a:pt x="391" y="285"/>
                    </a:cubicBezTo>
                    <a:cubicBezTo>
                      <a:pt x="393" y="285"/>
                      <a:pt x="393" y="285"/>
                      <a:pt x="393" y="285"/>
                    </a:cubicBezTo>
                    <a:close/>
                    <a:moveTo>
                      <a:pt x="393" y="293"/>
                    </a:moveTo>
                    <a:cubicBezTo>
                      <a:pt x="393" y="298"/>
                      <a:pt x="393" y="298"/>
                      <a:pt x="393" y="298"/>
                    </a:cubicBezTo>
                    <a:cubicBezTo>
                      <a:pt x="392" y="298"/>
                      <a:pt x="392" y="298"/>
                      <a:pt x="391" y="298"/>
                    </a:cubicBezTo>
                    <a:cubicBezTo>
                      <a:pt x="391" y="293"/>
                      <a:pt x="391" y="293"/>
                      <a:pt x="391" y="293"/>
                    </a:cubicBezTo>
                    <a:cubicBezTo>
                      <a:pt x="393" y="293"/>
                      <a:pt x="393" y="293"/>
                      <a:pt x="393" y="293"/>
                    </a:cubicBezTo>
                    <a:close/>
                    <a:moveTo>
                      <a:pt x="393" y="303"/>
                    </a:moveTo>
                    <a:cubicBezTo>
                      <a:pt x="393" y="311"/>
                      <a:pt x="393" y="311"/>
                      <a:pt x="393" y="311"/>
                    </a:cubicBezTo>
                    <a:cubicBezTo>
                      <a:pt x="392" y="312"/>
                      <a:pt x="392" y="312"/>
                      <a:pt x="391" y="312"/>
                    </a:cubicBezTo>
                    <a:cubicBezTo>
                      <a:pt x="391" y="308"/>
                      <a:pt x="391" y="308"/>
                      <a:pt x="391" y="308"/>
                    </a:cubicBezTo>
                    <a:cubicBezTo>
                      <a:pt x="392" y="308"/>
                      <a:pt x="392" y="308"/>
                      <a:pt x="392" y="308"/>
                    </a:cubicBezTo>
                    <a:cubicBezTo>
                      <a:pt x="391" y="306"/>
                      <a:pt x="391" y="306"/>
                      <a:pt x="391" y="306"/>
                    </a:cubicBezTo>
                    <a:cubicBezTo>
                      <a:pt x="391" y="299"/>
                      <a:pt x="391" y="299"/>
                      <a:pt x="391" y="299"/>
                    </a:cubicBezTo>
                    <a:cubicBezTo>
                      <a:pt x="392" y="300"/>
                      <a:pt x="392" y="302"/>
                      <a:pt x="393" y="303"/>
                    </a:cubicBezTo>
                    <a:close/>
                    <a:moveTo>
                      <a:pt x="393" y="338"/>
                    </a:moveTo>
                    <a:cubicBezTo>
                      <a:pt x="393" y="434"/>
                      <a:pt x="393" y="434"/>
                      <a:pt x="393" y="434"/>
                    </a:cubicBezTo>
                    <a:cubicBezTo>
                      <a:pt x="391" y="435"/>
                      <a:pt x="391" y="435"/>
                      <a:pt x="391" y="435"/>
                    </a:cubicBezTo>
                    <a:cubicBezTo>
                      <a:pt x="391" y="343"/>
                      <a:pt x="391" y="343"/>
                      <a:pt x="391" y="343"/>
                    </a:cubicBezTo>
                    <a:cubicBezTo>
                      <a:pt x="393" y="338"/>
                      <a:pt x="393" y="338"/>
                      <a:pt x="393" y="338"/>
                    </a:cubicBezTo>
                    <a:close/>
                    <a:moveTo>
                      <a:pt x="393" y="493"/>
                    </a:moveTo>
                    <a:cubicBezTo>
                      <a:pt x="393" y="496"/>
                      <a:pt x="393" y="496"/>
                      <a:pt x="393" y="496"/>
                    </a:cubicBezTo>
                    <a:cubicBezTo>
                      <a:pt x="392" y="496"/>
                      <a:pt x="392" y="496"/>
                      <a:pt x="391" y="496"/>
                    </a:cubicBezTo>
                    <a:cubicBezTo>
                      <a:pt x="391" y="492"/>
                      <a:pt x="391" y="492"/>
                      <a:pt x="391" y="492"/>
                    </a:cubicBezTo>
                    <a:cubicBezTo>
                      <a:pt x="393" y="493"/>
                      <a:pt x="393" y="493"/>
                      <a:pt x="393" y="493"/>
                    </a:cubicBezTo>
                    <a:close/>
                    <a:moveTo>
                      <a:pt x="393" y="503"/>
                    </a:moveTo>
                    <a:cubicBezTo>
                      <a:pt x="393" y="511"/>
                      <a:pt x="393" y="511"/>
                      <a:pt x="393" y="511"/>
                    </a:cubicBezTo>
                    <a:cubicBezTo>
                      <a:pt x="391" y="511"/>
                      <a:pt x="391" y="511"/>
                      <a:pt x="391" y="511"/>
                    </a:cubicBezTo>
                    <a:cubicBezTo>
                      <a:pt x="391" y="498"/>
                      <a:pt x="391" y="498"/>
                      <a:pt x="391" y="498"/>
                    </a:cubicBezTo>
                    <a:cubicBezTo>
                      <a:pt x="392" y="500"/>
                      <a:pt x="392" y="501"/>
                      <a:pt x="393" y="503"/>
                    </a:cubicBezTo>
                    <a:close/>
                    <a:moveTo>
                      <a:pt x="393" y="516"/>
                    </a:moveTo>
                    <a:cubicBezTo>
                      <a:pt x="393" y="520"/>
                      <a:pt x="393" y="520"/>
                      <a:pt x="393" y="520"/>
                    </a:cubicBezTo>
                    <a:cubicBezTo>
                      <a:pt x="392" y="520"/>
                      <a:pt x="392" y="521"/>
                      <a:pt x="391" y="521"/>
                    </a:cubicBezTo>
                    <a:cubicBezTo>
                      <a:pt x="391" y="516"/>
                      <a:pt x="391" y="516"/>
                      <a:pt x="391" y="516"/>
                    </a:cubicBezTo>
                    <a:cubicBezTo>
                      <a:pt x="392" y="516"/>
                      <a:pt x="392" y="516"/>
                      <a:pt x="393" y="516"/>
                    </a:cubicBezTo>
                    <a:close/>
                    <a:moveTo>
                      <a:pt x="393" y="528"/>
                    </a:moveTo>
                    <a:cubicBezTo>
                      <a:pt x="393" y="533"/>
                      <a:pt x="393" y="533"/>
                      <a:pt x="393" y="533"/>
                    </a:cubicBezTo>
                    <a:cubicBezTo>
                      <a:pt x="391" y="533"/>
                      <a:pt x="391" y="533"/>
                      <a:pt x="391" y="533"/>
                    </a:cubicBezTo>
                    <a:cubicBezTo>
                      <a:pt x="391" y="529"/>
                      <a:pt x="391" y="529"/>
                      <a:pt x="391" y="529"/>
                    </a:cubicBezTo>
                    <a:cubicBezTo>
                      <a:pt x="393" y="528"/>
                      <a:pt x="393" y="528"/>
                      <a:pt x="393" y="528"/>
                    </a:cubicBezTo>
                    <a:close/>
                    <a:moveTo>
                      <a:pt x="393" y="541"/>
                    </a:moveTo>
                    <a:cubicBezTo>
                      <a:pt x="393" y="545"/>
                      <a:pt x="393" y="545"/>
                      <a:pt x="393" y="545"/>
                    </a:cubicBezTo>
                    <a:cubicBezTo>
                      <a:pt x="391" y="546"/>
                      <a:pt x="391" y="546"/>
                      <a:pt x="391" y="546"/>
                    </a:cubicBezTo>
                    <a:cubicBezTo>
                      <a:pt x="391" y="541"/>
                      <a:pt x="391" y="541"/>
                      <a:pt x="391" y="541"/>
                    </a:cubicBezTo>
                    <a:cubicBezTo>
                      <a:pt x="392" y="541"/>
                      <a:pt x="392" y="541"/>
                      <a:pt x="393" y="541"/>
                    </a:cubicBezTo>
                    <a:close/>
                    <a:moveTo>
                      <a:pt x="393" y="553"/>
                    </a:moveTo>
                    <a:cubicBezTo>
                      <a:pt x="393" y="557"/>
                      <a:pt x="393" y="557"/>
                      <a:pt x="393" y="557"/>
                    </a:cubicBezTo>
                    <a:cubicBezTo>
                      <a:pt x="392" y="557"/>
                      <a:pt x="392" y="558"/>
                      <a:pt x="391" y="558"/>
                    </a:cubicBezTo>
                    <a:cubicBezTo>
                      <a:pt x="391" y="554"/>
                      <a:pt x="391" y="554"/>
                      <a:pt x="391" y="554"/>
                    </a:cubicBezTo>
                    <a:cubicBezTo>
                      <a:pt x="393" y="553"/>
                      <a:pt x="393" y="553"/>
                      <a:pt x="393" y="553"/>
                    </a:cubicBezTo>
                    <a:close/>
                    <a:moveTo>
                      <a:pt x="393" y="565"/>
                    </a:moveTo>
                    <a:cubicBezTo>
                      <a:pt x="393" y="569"/>
                      <a:pt x="393" y="569"/>
                      <a:pt x="393" y="569"/>
                    </a:cubicBezTo>
                    <a:cubicBezTo>
                      <a:pt x="392" y="570"/>
                      <a:pt x="392" y="570"/>
                      <a:pt x="391" y="571"/>
                    </a:cubicBezTo>
                    <a:cubicBezTo>
                      <a:pt x="391" y="566"/>
                      <a:pt x="391" y="566"/>
                      <a:pt x="391" y="566"/>
                    </a:cubicBezTo>
                    <a:cubicBezTo>
                      <a:pt x="393" y="565"/>
                      <a:pt x="393" y="565"/>
                      <a:pt x="393" y="565"/>
                    </a:cubicBezTo>
                    <a:close/>
                    <a:moveTo>
                      <a:pt x="393" y="578"/>
                    </a:moveTo>
                    <a:cubicBezTo>
                      <a:pt x="393" y="582"/>
                      <a:pt x="393" y="582"/>
                      <a:pt x="393" y="582"/>
                    </a:cubicBezTo>
                    <a:cubicBezTo>
                      <a:pt x="392" y="582"/>
                      <a:pt x="391" y="583"/>
                      <a:pt x="391" y="583"/>
                    </a:cubicBezTo>
                    <a:cubicBezTo>
                      <a:pt x="391" y="579"/>
                      <a:pt x="391" y="579"/>
                      <a:pt x="391" y="579"/>
                    </a:cubicBezTo>
                    <a:cubicBezTo>
                      <a:pt x="393" y="578"/>
                      <a:pt x="393" y="578"/>
                      <a:pt x="393" y="578"/>
                    </a:cubicBezTo>
                    <a:close/>
                    <a:moveTo>
                      <a:pt x="393" y="591"/>
                    </a:moveTo>
                    <a:cubicBezTo>
                      <a:pt x="393" y="595"/>
                      <a:pt x="393" y="595"/>
                      <a:pt x="393" y="595"/>
                    </a:cubicBezTo>
                    <a:cubicBezTo>
                      <a:pt x="391" y="595"/>
                      <a:pt x="391" y="595"/>
                      <a:pt x="391" y="595"/>
                    </a:cubicBezTo>
                    <a:cubicBezTo>
                      <a:pt x="391" y="591"/>
                      <a:pt x="391" y="591"/>
                      <a:pt x="391" y="591"/>
                    </a:cubicBezTo>
                    <a:cubicBezTo>
                      <a:pt x="393" y="591"/>
                      <a:pt x="393" y="591"/>
                      <a:pt x="393" y="591"/>
                    </a:cubicBezTo>
                    <a:close/>
                    <a:moveTo>
                      <a:pt x="393" y="603"/>
                    </a:moveTo>
                    <a:cubicBezTo>
                      <a:pt x="393" y="607"/>
                      <a:pt x="393" y="607"/>
                      <a:pt x="393" y="607"/>
                    </a:cubicBezTo>
                    <a:cubicBezTo>
                      <a:pt x="392" y="607"/>
                      <a:pt x="392" y="607"/>
                      <a:pt x="391" y="608"/>
                    </a:cubicBezTo>
                    <a:cubicBezTo>
                      <a:pt x="391" y="603"/>
                      <a:pt x="391" y="603"/>
                      <a:pt x="391" y="603"/>
                    </a:cubicBezTo>
                    <a:cubicBezTo>
                      <a:pt x="392" y="603"/>
                      <a:pt x="392" y="603"/>
                      <a:pt x="393" y="603"/>
                    </a:cubicBezTo>
                    <a:close/>
                    <a:moveTo>
                      <a:pt x="393" y="612"/>
                    </a:moveTo>
                    <a:cubicBezTo>
                      <a:pt x="393" y="620"/>
                      <a:pt x="393" y="620"/>
                      <a:pt x="393" y="620"/>
                    </a:cubicBezTo>
                    <a:cubicBezTo>
                      <a:pt x="392" y="620"/>
                      <a:pt x="392" y="619"/>
                      <a:pt x="391" y="619"/>
                    </a:cubicBezTo>
                    <a:cubicBezTo>
                      <a:pt x="391" y="612"/>
                      <a:pt x="391" y="612"/>
                      <a:pt x="391" y="612"/>
                    </a:cubicBezTo>
                    <a:cubicBezTo>
                      <a:pt x="393" y="612"/>
                      <a:pt x="393" y="612"/>
                      <a:pt x="393" y="612"/>
                    </a:cubicBezTo>
                    <a:close/>
                    <a:moveTo>
                      <a:pt x="393" y="634"/>
                    </a:moveTo>
                    <a:cubicBezTo>
                      <a:pt x="393" y="639"/>
                      <a:pt x="393" y="639"/>
                      <a:pt x="393" y="639"/>
                    </a:cubicBezTo>
                    <a:cubicBezTo>
                      <a:pt x="391" y="639"/>
                      <a:pt x="391" y="639"/>
                      <a:pt x="391" y="639"/>
                    </a:cubicBezTo>
                    <a:cubicBezTo>
                      <a:pt x="391" y="634"/>
                      <a:pt x="391" y="634"/>
                      <a:pt x="391" y="634"/>
                    </a:cubicBezTo>
                    <a:cubicBezTo>
                      <a:pt x="391" y="634"/>
                      <a:pt x="392" y="634"/>
                      <a:pt x="392" y="634"/>
                    </a:cubicBezTo>
                    <a:cubicBezTo>
                      <a:pt x="393" y="634"/>
                      <a:pt x="393" y="634"/>
                      <a:pt x="393" y="634"/>
                    </a:cubicBezTo>
                    <a:close/>
                    <a:moveTo>
                      <a:pt x="393" y="750"/>
                    </a:moveTo>
                    <a:cubicBezTo>
                      <a:pt x="393" y="765"/>
                      <a:pt x="393" y="765"/>
                      <a:pt x="393" y="765"/>
                    </a:cubicBezTo>
                    <a:cubicBezTo>
                      <a:pt x="392" y="764"/>
                      <a:pt x="392" y="763"/>
                      <a:pt x="391" y="763"/>
                    </a:cubicBezTo>
                    <a:cubicBezTo>
                      <a:pt x="391" y="751"/>
                      <a:pt x="391" y="751"/>
                      <a:pt x="391" y="751"/>
                    </a:cubicBezTo>
                    <a:cubicBezTo>
                      <a:pt x="392" y="751"/>
                      <a:pt x="392" y="750"/>
                      <a:pt x="393" y="750"/>
                    </a:cubicBezTo>
                    <a:close/>
                    <a:moveTo>
                      <a:pt x="391" y="694"/>
                    </a:moveTo>
                    <a:cubicBezTo>
                      <a:pt x="391" y="685"/>
                      <a:pt x="391" y="685"/>
                      <a:pt x="391" y="685"/>
                    </a:cubicBezTo>
                    <a:cubicBezTo>
                      <a:pt x="391" y="688"/>
                      <a:pt x="391" y="691"/>
                      <a:pt x="391" y="694"/>
                    </a:cubicBezTo>
                    <a:close/>
                    <a:moveTo>
                      <a:pt x="387" y="0"/>
                    </a:moveTo>
                    <a:cubicBezTo>
                      <a:pt x="391" y="0"/>
                      <a:pt x="391" y="0"/>
                      <a:pt x="391" y="0"/>
                    </a:cubicBezTo>
                    <a:cubicBezTo>
                      <a:pt x="391" y="8"/>
                      <a:pt x="391" y="8"/>
                      <a:pt x="391" y="8"/>
                    </a:cubicBezTo>
                    <a:cubicBezTo>
                      <a:pt x="390" y="8"/>
                      <a:pt x="389" y="9"/>
                      <a:pt x="387" y="9"/>
                    </a:cubicBezTo>
                    <a:cubicBezTo>
                      <a:pt x="388" y="10"/>
                      <a:pt x="389" y="11"/>
                      <a:pt x="391" y="15"/>
                    </a:cubicBezTo>
                    <a:cubicBezTo>
                      <a:pt x="391" y="32"/>
                      <a:pt x="391" y="32"/>
                      <a:pt x="391" y="32"/>
                    </a:cubicBezTo>
                    <a:cubicBezTo>
                      <a:pt x="390" y="29"/>
                      <a:pt x="388" y="27"/>
                      <a:pt x="387" y="25"/>
                    </a:cubicBezTo>
                    <a:cubicBezTo>
                      <a:pt x="387" y="0"/>
                      <a:pt x="387" y="0"/>
                      <a:pt x="387" y="0"/>
                    </a:cubicBezTo>
                    <a:close/>
                    <a:moveTo>
                      <a:pt x="391" y="793"/>
                    </a:moveTo>
                    <a:cubicBezTo>
                      <a:pt x="390" y="793"/>
                      <a:pt x="388" y="793"/>
                      <a:pt x="387" y="793"/>
                    </a:cubicBezTo>
                    <a:cubicBezTo>
                      <a:pt x="387" y="784"/>
                      <a:pt x="387" y="784"/>
                      <a:pt x="387" y="784"/>
                    </a:cubicBezTo>
                    <a:cubicBezTo>
                      <a:pt x="388" y="785"/>
                      <a:pt x="389" y="786"/>
                      <a:pt x="391" y="786"/>
                    </a:cubicBezTo>
                    <a:cubicBezTo>
                      <a:pt x="391" y="793"/>
                      <a:pt x="391" y="793"/>
                      <a:pt x="391" y="793"/>
                    </a:cubicBezTo>
                    <a:close/>
                    <a:moveTo>
                      <a:pt x="391" y="38"/>
                    </a:moveTo>
                    <a:cubicBezTo>
                      <a:pt x="391" y="46"/>
                      <a:pt x="391" y="46"/>
                      <a:pt x="391" y="46"/>
                    </a:cubicBezTo>
                    <a:cubicBezTo>
                      <a:pt x="390" y="46"/>
                      <a:pt x="389" y="47"/>
                      <a:pt x="389" y="47"/>
                    </a:cubicBezTo>
                    <a:cubicBezTo>
                      <a:pt x="387" y="47"/>
                      <a:pt x="387" y="47"/>
                      <a:pt x="387" y="47"/>
                    </a:cubicBezTo>
                    <a:cubicBezTo>
                      <a:pt x="387" y="39"/>
                      <a:pt x="387" y="39"/>
                      <a:pt x="387" y="39"/>
                    </a:cubicBezTo>
                    <a:cubicBezTo>
                      <a:pt x="388" y="39"/>
                      <a:pt x="390" y="39"/>
                      <a:pt x="391" y="38"/>
                    </a:cubicBezTo>
                    <a:close/>
                    <a:moveTo>
                      <a:pt x="391" y="165"/>
                    </a:moveTo>
                    <a:cubicBezTo>
                      <a:pt x="391" y="181"/>
                      <a:pt x="391" y="181"/>
                      <a:pt x="391" y="181"/>
                    </a:cubicBezTo>
                    <a:cubicBezTo>
                      <a:pt x="390" y="178"/>
                      <a:pt x="388" y="176"/>
                      <a:pt x="387" y="174"/>
                    </a:cubicBezTo>
                    <a:cubicBezTo>
                      <a:pt x="387" y="165"/>
                      <a:pt x="387" y="165"/>
                      <a:pt x="387" y="165"/>
                    </a:cubicBezTo>
                    <a:cubicBezTo>
                      <a:pt x="388" y="165"/>
                      <a:pt x="390" y="165"/>
                      <a:pt x="391" y="165"/>
                    </a:cubicBezTo>
                    <a:close/>
                    <a:moveTo>
                      <a:pt x="391" y="188"/>
                    </a:moveTo>
                    <a:cubicBezTo>
                      <a:pt x="391" y="193"/>
                      <a:pt x="391" y="193"/>
                      <a:pt x="391" y="193"/>
                    </a:cubicBezTo>
                    <a:cubicBezTo>
                      <a:pt x="388" y="193"/>
                      <a:pt x="388" y="193"/>
                      <a:pt x="388" y="193"/>
                    </a:cubicBezTo>
                    <a:cubicBezTo>
                      <a:pt x="388" y="195"/>
                      <a:pt x="388" y="197"/>
                      <a:pt x="387" y="199"/>
                    </a:cubicBezTo>
                    <a:cubicBezTo>
                      <a:pt x="389" y="199"/>
                      <a:pt x="390" y="199"/>
                      <a:pt x="391" y="199"/>
                    </a:cubicBezTo>
                    <a:cubicBezTo>
                      <a:pt x="391" y="203"/>
                      <a:pt x="391" y="203"/>
                      <a:pt x="391" y="203"/>
                    </a:cubicBezTo>
                    <a:cubicBezTo>
                      <a:pt x="389" y="205"/>
                      <a:pt x="388" y="207"/>
                      <a:pt x="387" y="212"/>
                    </a:cubicBezTo>
                    <a:cubicBezTo>
                      <a:pt x="389" y="212"/>
                      <a:pt x="390" y="211"/>
                      <a:pt x="391" y="211"/>
                    </a:cubicBezTo>
                    <a:cubicBezTo>
                      <a:pt x="391" y="215"/>
                      <a:pt x="391" y="215"/>
                      <a:pt x="391" y="215"/>
                    </a:cubicBezTo>
                    <a:cubicBezTo>
                      <a:pt x="389" y="216"/>
                      <a:pt x="389" y="216"/>
                      <a:pt x="389" y="216"/>
                    </a:cubicBezTo>
                    <a:cubicBezTo>
                      <a:pt x="388" y="218"/>
                      <a:pt x="388" y="221"/>
                      <a:pt x="387" y="224"/>
                    </a:cubicBezTo>
                    <a:cubicBezTo>
                      <a:pt x="391" y="223"/>
                      <a:pt x="391" y="223"/>
                      <a:pt x="391" y="223"/>
                    </a:cubicBezTo>
                    <a:cubicBezTo>
                      <a:pt x="391" y="228"/>
                      <a:pt x="391" y="228"/>
                      <a:pt x="391" y="228"/>
                    </a:cubicBezTo>
                    <a:cubicBezTo>
                      <a:pt x="389" y="229"/>
                      <a:pt x="388" y="232"/>
                      <a:pt x="387" y="237"/>
                    </a:cubicBezTo>
                    <a:cubicBezTo>
                      <a:pt x="389" y="236"/>
                      <a:pt x="390" y="236"/>
                      <a:pt x="391" y="236"/>
                    </a:cubicBezTo>
                    <a:cubicBezTo>
                      <a:pt x="391" y="240"/>
                      <a:pt x="391" y="240"/>
                      <a:pt x="391" y="240"/>
                    </a:cubicBezTo>
                    <a:cubicBezTo>
                      <a:pt x="389" y="241"/>
                      <a:pt x="389" y="241"/>
                      <a:pt x="389" y="241"/>
                    </a:cubicBezTo>
                    <a:cubicBezTo>
                      <a:pt x="388" y="243"/>
                      <a:pt x="388" y="246"/>
                      <a:pt x="387" y="249"/>
                    </a:cubicBezTo>
                    <a:cubicBezTo>
                      <a:pt x="389" y="248"/>
                      <a:pt x="390" y="248"/>
                      <a:pt x="391" y="248"/>
                    </a:cubicBezTo>
                    <a:cubicBezTo>
                      <a:pt x="391" y="253"/>
                      <a:pt x="391" y="253"/>
                      <a:pt x="391" y="253"/>
                    </a:cubicBezTo>
                    <a:cubicBezTo>
                      <a:pt x="389" y="254"/>
                      <a:pt x="388" y="257"/>
                      <a:pt x="387" y="262"/>
                    </a:cubicBezTo>
                    <a:cubicBezTo>
                      <a:pt x="391" y="261"/>
                      <a:pt x="391" y="261"/>
                      <a:pt x="391" y="261"/>
                    </a:cubicBezTo>
                    <a:cubicBezTo>
                      <a:pt x="391" y="265"/>
                      <a:pt x="391" y="265"/>
                      <a:pt x="391" y="265"/>
                    </a:cubicBezTo>
                    <a:cubicBezTo>
                      <a:pt x="389" y="266"/>
                      <a:pt x="388" y="269"/>
                      <a:pt x="387" y="273"/>
                    </a:cubicBezTo>
                    <a:cubicBezTo>
                      <a:pt x="389" y="273"/>
                      <a:pt x="390" y="273"/>
                      <a:pt x="391" y="273"/>
                    </a:cubicBezTo>
                    <a:cubicBezTo>
                      <a:pt x="391" y="277"/>
                      <a:pt x="391" y="277"/>
                      <a:pt x="391" y="277"/>
                    </a:cubicBezTo>
                    <a:cubicBezTo>
                      <a:pt x="389" y="279"/>
                      <a:pt x="388" y="281"/>
                      <a:pt x="387" y="286"/>
                    </a:cubicBezTo>
                    <a:cubicBezTo>
                      <a:pt x="391" y="285"/>
                      <a:pt x="391" y="285"/>
                      <a:pt x="391" y="285"/>
                    </a:cubicBezTo>
                    <a:cubicBezTo>
                      <a:pt x="391" y="290"/>
                      <a:pt x="391" y="290"/>
                      <a:pt x="391" y="290"/>
                    </a:cubicBezTo>
                    <a:cubicBezTo>
                      <a:pt x="390" y="291"/>
                      <a:pt x="389" y="292"/>
                      <a:pt x="389" y="293"/>
                    </a:cubicBezTo>
                    <a:cubicBezTo>
                      <a:pt x="391" y="293"/>
                      <a:pt x="391" y="293"/>
                      <a:pt x="391" y="293"/>
                    </a:cubicBezTo>
                    <a:cubicBezTo>
                      <a:pt x="391" y="298"/>
                      <a:pt x="391" y="298"/>
                      <a:pt x="391" y="298"/>
                    </a:cubicBezTo>
                    <a:cubicBezTo>
                      <a:pt x="391" y="298"/>
                      <a:pt x="391" y="298"/>
                      <a:pt x="390" y="298"/>
                    </a:cubicBezTo>
                    <a:cubicBezTo>
                      <a:pt x="391" y="298"/>
                      <a:pt x="391" y="299"/>
                      <a:pt x="391" y="299"/>
                    </a:cubicBezTo>
                    <a:cubicBezTo>
                      <a:pt x="391" y="306"/>
                      <a:pt x="391" y="306"/>
                      <a:pt x="391" y="306"/>
                    </a:cubicBezTo>
                    <a:cubicBezTo>
                      <a:pt x="389" y="304"/>
                      <a:pt x="388" y="302"/>
                      <a:pt x="387" y="301"/>
                    </a:cubicBezTo>
                    <a:cubicBezTo>
                      <a:pt x="387" y="188"/>
                      <a:pt x="387" y="188"/>
                      <a:pt x="387" y="188"/>
                    </a:cubicBezTo>
                    <a:cubicBezTo>
                      <a:pt x="391" y="188"/>
                      <a:pt x="391" y="188"/>
                      <a:pt x="391" y="188"/>
                    </a:cubicBezTo>
                    <a:close/>
                    <a:moveTo>
                      <a:pt x="391" y="308"/>
                    </a:moveTo>
                    <a:cubicBezTo>
                      <a:pt x="391" y="312"/>
                      <a:pt x="391" y="312"/>
                      <a:pt x="391" y="312"/>
                    </a:cubicBezTo>
                    <a:cubicBezTo>
                      <a:pt x="390" y="312"/>
                      <a:pt x="388" y="312"/>
                      <a:pt x="387" y="312"/>
                    </a:cubicBezTo>
                    <a:cubicBezTo>
                      <a:pt x="387" y="308"/>
                      <a:pt x="387" y="308"/>
                      <a:pt x="387" y="308"/>
                    </a:cubicBezTo>
                    <a:cubicBezTo>
                      <a:pt x="388" y="308"/>
                      <a:pt x="390" y="308"/>
                      <a:pt x="391" y="308"/>
                    </a:cubicBezTo>
                    <a:close/>
                    <a:moveTo>
                      <a:pt x="391" y="343"/>
                    </a:moveTo>
                    <a:cubicBezTo>
                      <a:pt x="391" y="435"/>
                      <a:pt x="391" y="435"/>
                      <a:pt x="391" y="435"/>
                    </a:cubicBezTo>
                    <a:cubicBezTo>
                      <a:pt x="387" y="438"/>
                      <a:pt x="387" y="438"/>
                      <a:pt x="387" y="438"/>
                    </a:cubicBezTo>
                    <a:cubicBezTo>
                      <a:pt x="387" y="356"/>
                      <a:pt x="387" y="356"/>
                      <a:pt x="387" y="356"/>
                    </a:cubicBezTo>
                    <a:cubicBezTo>
                      <a:pt x="391" y="343"/>
                      <a:pt x="391" y="343"/>
                      <a:pt x="391" y="343"/>
                    </a:cubicBezTo>
                    <a:close/>
                    <a:moveTo>
                      <a:pt x="391" y="492"/>
                    </a:moveTo>
                    <a:cubicBezTo>
                      <a:pt x="391" y="496"/>
                      <a:pt x="391" y="496"/>
                      <a:pt x="391" y="496"/>
                    </a:cubicBezTo>
                    <a:cubicBezTo>
                      <a:pt x="391" y="496"/>
                      <a:pt x="390" y="496"/>
                      <a:pt x="390" y="496"/>
                    </a:cubicBezTo>
                    <a:cubicBezTo>
                      <a:pt x="390" y="497"/>
                      <a:pt x="391" y="498"/>
                      <a:pt x="391" y="498"/>
                    </a:cubicBezTo>
                    <a:cubicBezTo>
                      <a:pt x="391" y="511"/>
                      <a:pt x="391" y="511"/>
                      <a:pt x="391" y="511"/>
                    </a:cubicBezTo>
                    <a:cubicBezTo>
                      <a:pt x="387" y="511"/>
                      <a:pt x="387" y="511"/>
                      <a:pt x="387" y="511"/>
                    </a:cubicBezTo>
                    <a:cubicBezTo>
                      <a:pt x="387" y="513"/>
                      <a:pt x="387" y="515"/>
                      <a:pt x="387" y="517"/>
                    </a:cubicBezTo>
                    <a:cubicBezTo>
                      <a:pt x="388" y="517"/>
                      <a:pt x="390" y="517"/>
                      <a:pt x="391" y="516"/>
                    </a:cubicBezTo>
                    <a:cubicBezTo>
                      <a:pt x="391" y="521"/>
                      <a:pt x="391" y="521"/>
                      <a:pt x="391" y="521"/>
                    </a:cubicBezTo>
                    <a:cubicBezTo>
                      <a:pt x="389" y="522"/>
                      <a:pt x="388" y="525"/>
                      <a:pt x="387" y="530"/>
                    </a:cubicBezTo>
                    <a:cubicBezTo>
                      <a:pt x="389" y="529"/>
                      <a:pt x="390" y="529"/>
                      <a:pt x="391" y="529"/>
                    </a:cubicBezTo>
                    <a:cubicBezTo>
                      <a:pt x="391" y="533"/>
                      <a:pt x="391" y="533"/>
                      <a:pt x="391" y="533"/>
                    </a:cubicBezTo>
                    <a:cubicBezTo>
                      <a:pt x="389" y="533"/>
                      <a:pt x="389" y="533"/>
                      <a:pt x="389" y="533"/>
                    </a:cubicBezTo>
                    <a:cubicBezTo>
                      <a:pt x="388" y="536"/>
                      <a:pt x="388" y="539"/>
                      <a:pt x="387" y="541"/>
                    </a:cubicBezTo>
                    <a:cubicBezTo>
                      <a:pt x="389" y="541"/>
                      <a:pt x="390" y="541"/>
                      <a:pt x="391" y="541"/>
                    </a:cubicBezTo>
                    <a:cubicBezTo>
                      <a:pt x="391" y="546"/>
                      <a:pt x="391" y="546"/>
                      <a:pt x="391" y="546"/>
                    </a:cubicBezTo>
                    <a:cubicBezTo>
                      <a:pt x="390" y="546"/>
                      <a:pt x="390" y="546"/>
                      <a:pt x="390" y="546"/>
                    </a:cubicBezTo>
                    <a:cubicBezTo>
                      <a:pt x="388" y="549"/>
                      <a:pt x="388" y="549"/>
                      <a:pt x="387" y="554"/>
                    </a:cubicBezTo>
                    <a:cubicBezTo>
                      <a:pt x="389" y="554"/>
                      <a:pt x="390" y="554"/>
                      <a:pt x="391" y="554"/>
                    </a:cubicBezTo>
                    <a:cubicBezTo>
                      <a:pt x="391" y="558"/>
                      <a:pt x="391" y="558"/>
                      <a:pt x="391" y="558"/>
                    </a:cubicBezTo>
                    <a:cubicBezTo>
                      <a:pt x="389" y="560"/>
                      <a:pt x="388" y="562"/>
                      <a:pt x="387" y="566"/>
                    </a:cubicBezTo>
                    <a:cubicBezTo>
                      <a:pt x="391" y="566"/>
                      <a:pt x="391" y="566"/>
                      <a:pt x="391" y="566"/>
                    </a:cubicBezTo>
                    <a:cubicBezTo>
                      <a:pt x="391" y="571"/>
                      <a:pt x="391" y="571"/>
                      <a:pt x="391" y="571"/>
                    </a:cubicBezTo>
                    <a:cubicBezTo>
                      <a:pt x="389" y="572"/>
                      <a:pt x="388" y="575"/>
                      <a:pt x="387" y="579"/>
                    </a:cubicBezTo>
                    <a:cubicBezTo>
                      <a:pt x="391" y="579"/>
                      <a:pt x="391" y="579"/>
                      <a:pt x="391" y="579"/>
                    </a:cubicBezTo>
                    <a:cubicBezTo>
                      <a:pt x="391" y="583"/>
                      <a:pt x="391" y="583"/>
                      <a:pt x="391" y="583"/>
                    </a:cubicBezTo>
                    <a:cubicBezTo>
                      <a:pt x="389" y="585"/>
                      <a:pt x="388" y="587"/>
                      <a:pt x="387" y="592"/>
                    </a:cubicBezTo>
                    <a:cubicBezTo>
                      <a:pt x="391" y="591"/>
                      <a:pt x="391" y="591"/>
                      <a:pt x="391" y="591"/>
                    </a:cubicBezTo>
                    <a:cubicBezTo>
                      <a:pt x="391" y="595"/>
                      <a:pt x="391" y="595"/>
                      <a:pt x="391" y="595"/>
                    </a:cubicBezTo>
                    <a:cubicBezTo>
                      <a:pt x="389" y="596"/>
                      <a:pt x="389" y="596"/>
                      <a:pt x="389" y="596"/>
                    </a:cubicBezTo>
                    <a:cubicBezTo>
                      <a:pt x="388" y="598"/>
                      <a:pt x="388" y="601"/>
                      <a:pt x="387" y="604"/>
                    </a:cubicBezTo>
                    <a:cubicBezTo>
                      <a:pt x="389" y="604"/>
                      <a:pt x="390" y="603"/>
                      <a:pt x="391" y="603"/>
                    </a:cubicBezTo>
                    <a:cubicBezTo>
                      <a:pt x="391" y="608"/>
                      <a:pt x="391" y="608"/>
                      <a:pt x="391" y="608"/>
                    </a:cubicBezTo>
                    <a:cubicBezTo>
                      <a:pt x="391" y="608"/>
                      <a:pt x="390" y="608"/>
                      <a:pt x="390" y="608"/>
                    </a:cubicBezTo>
                    <a:cubicBezTo>
                      <a:pt x="390" y="610"/>
                      <a:pt x="390" y="611"/>
                      <a:pt x="390" y="612"/>
                    </a:cubicBezTo>
                    <a:cubicBezTo>
                      <a:pt x="391" y="612"/>
                      <a:pt x="391" y="612"/>
                      <a:pt x="391" y="612"/>
                    </a:cubicBezTo>
                    <a:cubicBezTo>
                      <a:pt x="391" y="619"/>
                      <a:pt x="391" y="619"/>
                      <a:pt x="391" y="619"/>
                    </a:cubicBezTo>
                    <a:cubicBezTo>
                      <a:pt x="390" y="618"/>
                      <a:pt x="389" y="617"/>
                      <a:pt x="387" y="617"/>
                    </a:cubicBezTo>
                    <a:cubicBezTo>
                      <a:pt x="387" y="506"/>
                      <a:pt x="387" y="506"/>
                      <a:pt x="387" y="506"/>
                    </a:cubicBezTo>
                    <a:cubicBezTo>
                      <a:pt x="388" y="506"/>
                      <a:pt x="389" y="505"/>
                      <a:pt x="390" y="505"/>
                    </a:cubicBezTo>
                    <a:cubicBezTo>
                      <a:pt x="389" y="504"/>
                      <a:pt x="388" y="502"/>
                      <a:pt x="387" y="500"/>
                    </a:cubicBezTo>
                    <a:cubicBezTo>
                      <a:pt x="387" y="491"/>
                      <a:pt x="387" y="491"/>
                      <a:pt x="387" y="491"/>
                    </a:cubicBezTo>
                    <a:cubicBezTo>
                      <a:pt x="391" y="492"/>
                      <a:pt x="391" y="492"/>
                      <a:pt x="391" y="492"/>
                    </a:cubicBezTo>
                    <a:close/>
                    <a:moveTo>
                      <a:pt x="391" y="634"/>
                    </a:moveTo>
                    <a:cubicBezTo>
                      <a:pt x="391" y="639"/>
                      <a:pt x="391" y="639"/>
                      <a:pt x="391" y="639"/>
                    </a:cubicBezTo>
                    <a:cubicBezTo>
                      <a:pt x="387" y="639"/>
                      <a:pt x="387" y="639"/>
                      <a:pt x="387" y="639"/>
                    </a:cubicBezTo>
                    <a:cubicBezTo>
                      <a:pt x="387" y="630"/>
                      <a:pt x="387" y="630"/>
                      <a:pt x="387" y="630"/>
                    </a:cubicBezTo>
                    <a:cubicBezTo>
                      <a:pt x="388" y="631"/>
                      <a:pt x="389" y="632"/>
                      <a:pt x="391" y="634"/>
                    </a:cubicBezTo>
                    <a:close/>
                    <a:moveTo>
                      <a:pt x="391" y="685"/>
                    </a:moveTo>
                    <a:cubicBezTo>
                      <a:pt x="391" y="694"/>
                      <a:pt x="391" y="694"/>
                      <a:pt x="391" y="694"/>
                    </a:cubicBezTo>
                    <a:cubicBezTo>
                      <a:pt x="390" y="698"/>
                      <a:pt x="389" y="701"/>
                      <a:pt x="387" y="704"/>
                    </a:cubicBezTo>
                    <a:cubicBezTo>
                      <a:pt x="387" y="675"/>
                      <a:pt x="387" y="675"/>
                      <a:pt x="387" y="675"/>
                    </a:cubicBezTo>
                    <a:cubicBezTo>
                      <a:pt x="389" y="678"/>
                      <a:pt x="390" y="681"/>
                      <a:pt x="391" y="685"/>
                    </a:cubicBezTo>
                    <a:close/>
                    <a:moveTo>
                      <a:pt x="391" y="751"/>
                    </a:moveTo>
                    <a:cubicBezTo>
                      <a:pt x="391" y="763"/>
                      <a:pt x="391" y="763"/>
                      <a:pt x="391" y="763"/>
                    </a:cubicBezTo>
                    <a:cubicBezTo>
                      <a:pt x="390" y="761"/>
                      <a:pt x="388" y="760"/>
                      <a:pt x="387" y="759"/>
                    </a:cubicBezTo>
                    <a:cubicBezTo>
                      <a:pt x="387" y="749"/>
                      <a:pt x="387" y="749"/>
                      <a:pt x="387" y="749"/>
                    </a:cubicBezTo>
                    <a:cubicBezTo>
                      <a:pt x="388" y="749"/>
                      <a:pt x="389" y="750"/>
                      <a:pt x="390" y="751"/>
                    </a:cubicBezTo>
                    <a:lnTo>
                      <a:pt x="391" y="751"/>
                    </a:lnTo>
                    <a:close/>
                    <a:moveTo>
                      <a:pt x="380" y="2"/>
                    </a:moveTo>
                    <a:cubicBezTo>
                      <a:pt x="382" y="1"/>
                      <a:pt x="384" y="1"/>
                      <a:pt x="386" y="0"/>
                    </a:cubicBezTo>
                    <a:cubicBezTo>
                      <a:pt x="387" y="0"/>
                      <a:pt x="387" y="0"/>
                      <a:pt x="387" y="0"/>
                    </a:cubicBezTo>
                    <a:cubicBezTo>
                      <a:pt x="387" y="25"/>
                      <a:pt x="387" y="25"/>
                      <a:pt x="387" y="25"/>
                    </a:cubicBezTo>
                    <a:cubicBezTo>
                      <a:pt x="385" y="22"/>
                      <a:pt x="383" y="19"/>
                      <a:pt x="380" y="16"/>
                    </a:cubicBezTo>
                    <a:cubicBezTo>
                      <a:pt x="380" y="2"/>
                      <a:pt x="380" y="2"/>
                      <a:pt x="380" y="2"/>
                    </a:cubicBezTo>
                    <a:close/>
                    <a:moveTo>
                      <a:pt x="387" y="793"/>
                    </a:moveTo>
                    <a:cubicBezTo>
                      <a:pt x="385" y="793"/>
                      <a:pt x="383" y="793"/>
                      <a:pt x="380" y="793"/>
                    </a:cubicBezTo>
                    <a:cubicBezTo>
                      <a:pt x="380" y="780"/>
                      <a:pt x="380" y="780"/>
                      <a:pt x="380" y="780"/>
                    </a:cubicBezTo>
                    <a:cubicBezTo>
                      <a:pt x="382" y="781"/>
                      <a:pt x="384" y="783"/>
                      <a:pt x="387" y="784"/>
                    </a:cubicBezTo>
                    <a:cubicBezTo>
                      <a:pt x="387" y="793"/>
                      <a:pt x="387" y="793"/>
                      <a:pt x="387" y="793"/>
                    </a:cubicBezTo>
                    <a:close/>
                    <a:moveTo>
                      <a:pt x="387" y="39"/>
                    </a:moveTo>
                    <a:cubicBezTo>
                      <a:pt x="387" y="47"/>
                      <a:pt x="387" y="47"/>
                      <a:pt x="387" y="47"/>
                    </a:cubicBezTo>
                    <a:cubicBezTo>
                      <a:pt x="380" y="46"/>
                      <a:pt x="380" y="46"/>
                      <a:pt x="380" y="46"/>
                    </a:cubicBezTo>
                    <a:cubicBezTo>
                      <a:pt x="380" y="39"/>
                      <a:pt x="380" y="39"/>
                      <a:pt x="380" y="39"/>
                    </a:cubicBezTo>
                    <a:cubicBezTo>
                      <a:pt x="383" y="39"/>
                      <a:pt x="385" y="39"/>
                      <a:pt x="387" y="39"/>
                    </a:cubicBezTo>
                    <a:close/>
                    <a:moveTo>
                      <a:pt x="387" y="165"/>
                    </a:moveTo>
                    <a:cubicBezTo>
                      <a:pt x="387" y="174"/>
                      <a:pt x="387" y="174"/>
                      <a:pt x="387" y="174"/>
                    </a:cubicBezTo>
                    <a:cubicBezTo>
                      <a:pt x="385" y="172"/>
                      <a:pt x="383" y="171"/>
                      <a:pt x="380" y="170"/>
                    </a:cubicBezTo>
                    <a:cubicBezTo>
                      <a:pt x="380" y="165"/>
                      <a:pt x="380" y="165"/>
                      <a:pt x="380" y="165"/>
                    </a:cubicBezTo>
                    <a:cubicBezTo>
                      <a:pt x="383" y="165"/>
                      <a:pt x="385" y="165"/>
                      <a:pt x="387" y="165"/>
                    </a:cubicBezTo>
                    <a:close/>
                    <a:moveTo>
                      <a:pt x="387" y="188"/>
                    </a:moveTo>
                    <a:cubicBezTo>
                      <a:pt x="387" y="301"/>
                      <a:pt x="387" y="301"/>
                      <a:pt x="387" y="301"/>
                    </a:cubicBezTo>
                    <a:cubicBezTo>
                      <a:pt x="385" y="300"/>
                      <a:pt x="383" y="299"/>
                      <a:pt x="380" y="299"/>
                    </a:cubicBezTo>
                    <a:cubicBezTo>
                      <a:pt x="380" y="295"/>
                      <a:pt x="380" y="295"/>
                      <a:pt x="380" y="295"/>
                    </a:cubicBezTo>
                    <a:cubicBezTo>
                      <a:pt x="381" y="295"/>
                      <a:pt x="383" y="295"/>
                      <a:pt x="384" y="295"/>
                    </a:cubicBezTo>
                    <a:cubicBezTo>
                      <a:pt x="384" y="260"/>
                      <a:pt x="384" y="226"/>
                      <a:pt x="384" y="192"/>
                    </a:cubicBezTo>
                    <a:cubicBezTo>
                      <a:pt x="383" y="192"/>
                      <a:pt x="382" y="192"/>
                      <a:pt x="380" y="192"/>
                    </a:cubicBezTo>
                    <a:cubicBezTo>
                      <a:pt x="380" y="182"/>
                      <a:pt x="380" y="182"/>
                      <a:pt x="380" y="182"/>
                    </a:cubicBezTo>
                    <a:cubicBezTo>
                      <a:pt x="385" y="188"/>
                      <a:pt x="385" y="188"/>
                      <a:pt x="385" y="188"/>
                    </a:cubicBezTo>
                    <a:cubicBezTo>
                      <a:pt x="387" y="188"/>
                      <a:pt x="387" y="188"/>
                      <a:pt x="387" y="188"/>
                    </a:cubicBezTo>
                    <a:close/>
                    <a:moveTo>
                      <a:pt x="387" y="308"/>
                    </a:moveTo>
                    <a:cubicBezTo>
                      <a:pt x="387" y="312"/>
                      <a:pt x="387" y="312"/>
                      <a:pt x="387" y="312"/>
                    </a:cubicBezTo>
                    <a:cubicBezTo>
                      <a:pt x="385" y="312"/>
                      <a:pt x="383" y="313"/>
                      <a:pt x="380" y="313"/>
                    </a:cubicBezTo>
                    <a:cubicBezTo>
                      <a:pt x="380" y="303"/>
                      <a:pt x="380" y="303"/>
                      <a:pt x="380" y="303"/>
                    </a:cubicBezTo>
                    <a:cubicBezTo>
                      <a:pt x="381" y="304"/>
                      <a:pt x="383" y="306"/>
                      <a:pt x="385" y="308"/>
                    </a:cubicBezTo>
                    <a:cubicBezTo>
                      <a:pt x="387" y="308"/>
                      <a:pt x="387" y="308"/>
                      <a:pt x="387" y="308"/>
                    </a:cubicBezTo>
                    <a:close/>
                    <a:moveTo>
                      <a:pt x="387" y="356"/>
                    </a:moveTo>
                    <a:cubicBezTo>
                      <a:pt x="387" y="438"/>
                      <a:pt x="387" y="438"/>
                      <a:pt x="387" y="438"/>
                    </a:cubicBezTo>
                    <a:cubicBezTo>
                      <a:pt x="380" y="443"/>
                      <a:pt x="380" y="443"/>
                      <a:pt x="380" y="443"/>
                    </a:cubicBezTo>
                    <a:cubicBezTo>
                      <a:pt x="380" y="375"/>
                      <a:pt x="380" y="375"/>
                      <a:pt x="380" y="375"/>
                    </a:cubicBezTo>
                    <a:cubicBezTo>
                      <a:pt x="387" y="356"/>
                      <a:pt x="387" y="356"/>
                      <a:pt x="387" y="356"/>
                    </a:cubicBezTo>
                    <a:close/>
                    <a:moveTo>
                      <a:pt x="387" y="491"/>
                    </a:moveTo>
                    <a:cubicBezTo>
                      <a:pt x="387" y="500"/>
                      <a:pt x="387" y="500"/>
                      <a:pt x="387" y="500"/>
                    </a:cubicBezTo>
                    <a:cubicBezTo>
                      <a:pt x="384" y="495"/>
                      <a:pt x="384" y="495"/>
                      <a:pt x="384" y="495"/>
                    </a:cubicBezTo>
                    <a:cubicBezTo>
                      <a:pt x="383" y="495"/>
                      <a:pt x="382" y="495"/>
                      <a:pt x="380" y="495"/>
                    </a:cubicBezTo>
                    <a:cubicBezTo>
                      <a:pt x="380" y="490"/>
                      <a:pt x="380" y="490"/>
                      <a:pt x="380" y="490"/>
                    </a:cubicBezTo>
                    <a:cubicBezTo>
                      <a:pt x="387" y="491"/>
                      <a:pt x="387" y="491"/>
                      <a:pt x="387" y="491"/>
                    </a:cubicBezTo>
                    <a:close/>
                    <a:moveTo>
                      <a:pt x="387" y="506"/>
                    </a:moveTo>
                    <a:cubicBezTo>
                      <a:pt x="387" y="617"/>
                      <a:pt x="387" y="617"/>
                      <a:pt x="387" y="617"/>
                    </a:cubicBezTo>
                    <a:cubicBezTo>
                      <a:pt x="385" y="616"/>
                      <a:pt x="383" y="616"/>
                      <a:pt x="380" y="616"/>
                    </a:cubicBezTo>
                    <a:cubicBezTo>
                      <a:pt x="380" y="611"/>
                      <a:pt x="380" y="611"/>
                      <a:pt x="380" y="611"/>
                    </a:cubicBezTo>
                    <a:cubicBezTo>
                      <a:pt x="382" y="611"/>
                      <a:pt x="383" y="611"/>
                      <a:pt x="384" y="611"/>
                    </a:cubicBezTo>
                    <a:cubicBezTo>
                      <a:pt x="384" y="577"/>
                      <a:pt x="384" y="543"/>
                      <a:pt x="384" y="510"/>
                    </a:cubicBezTo>
                    <a:cubicBezTo>
                      <a:pt x="380" y="509"/>
                      <a:pt x="380" y="509"/>
                      <a:pt x="380" y="509"/>
                    </a:cubicBezTo>
                    <a:cubicBezTo>
                      <a:pt x="380" y="501"/>
                      <a:pt x="380" y="501"/>
                      <a:pt x="380" y="501"/>
                    </a:cubicBezTo>
                    <a:cubicBezTo>
                      <a:pt x="381" y="503"/>
                      <a:pt x="382" y="505"/>
                      <a:pt x="384" y="506"/>
                    </a:cubicBezTo>
                    <a:cubicBezTo>
                      <a:pt x="385" y="506"/>
                      <a:pt x="386" y="506"/>
                      <a:pt x="387" y="506"/>
                    </a:cubicBezTo>
                    <a:close/>
                    <a:moveTo>
                      <a:pt x="387" y="630"/>
                    </a:moveTo>
                    <a:cubicBezTo>
                      <a:pt x="387" y="639"/>
                      <a:pt x="387" y="639"/>
                      <a:pt x="387" y="639"/>
                    </a:cubicBezTo>
                    <a:cubicBezTo>
                      <a:pt x="380" y="639"/>
                      <a:pt x="380" y="639"/>
                      <a:pt x="380" y="639"/>
                    </a:cubicBezTo>
                    <a:cubicBezTo>
                      <a:pt x="380" y="632"/>
                      <a:pt x="380" y="632"/>
                      <a:pt x="380" y="632"/>
                    </a:cubicBezTo>
                    <a:cubicBezTo>
                      <a:pt x="381" y="632"/>
                      <a:pt x="381" y="632"/>
                      <a:pt x="381" y="632"/>
                    </a:cubicBezTo>
                    <a:cubicBezTo>
                      <a:pt x="381" y="632"/>
                      <a:pt x="380" y="631"/>
                      <a:pt x="380" y="631"/>
                    </a:cubicBezTo>
                    <a:cubicBezTo>
                      <a:pt x="380" y="618"/>
                      <a:pt x="380" y="618"/>
                      <a:pt x="380" y="618"/>
                    </a:cubicBezTo>
                    <a:cubicBezTo>
                      <a:pt x="383" y="623"/>
                      <a:pt x="384" y="626"/>
                      <a:pt x="387" y="630"/>
                    </a:cubicBezTo>
                    <a:close/>
                    <a:moveTo>
                      <a:pt x="387" y="675"/>
                    </a:moveTo>
                    <a:cubicBezTo>
                      <a:pt x="387" y="704"/>
                      <a:pt x="387" y="704"/>
                      <a:pt x="387" y="704"/>
                    </a:cubicBezTo>
                    <a:cubicBezTo>
                      <a:pt x="385" y="707"/>
                      <a:pt x="383" y="709"/>
                      <a:pt x="380" y="711"/>
                    </a:cubicBezTo>
                    <a:cubicBezTo>
                      <a:pt x="380" y="672"/>
                      <a:pt x="380" y="672"/>
                      <a:pt x="380" y="672"/>
                    </a:cubicBezTo>
                    <a:cubicBezTo>
                      <a:pt x="382" y="673"/>
                      <a:pt x="384" y="673"/>
                      <a:pt x="387" y="674"/>
                    </a:cubicBezTo>
                    <a:cubicBezTo>
                      <a:pt x="387" y="675"/>
                      <a:pt x="387" y="675"/>
                      <a:pt x="387" y="675"/>
                    </a:cubicBezTo>
                    <a:close/>
                    <a:moveTo>
                      <a:pt x="387" y="749"/>
                    </a:moveTo>
                    <a:cubicBezTo>
                      <a:pt x="387" y="759"/>
                      <a:pt x="387" y="759"/>
                      <a:pt x="387" y="759"/>
                    </a:cubicBezTo>
                    <a:cubicBezTo>
                      <a:pt x="385" y="758"/>
                      <a:pt x="383" y="757"/>
                      <a:pt x="380" y="757"/>
                    </a:cubicBezTo>
                    <a:cubicBezTo>
                      <a:pt x="380" y="747"/>
                      <a:pt x="380" y="747"/>
                      <a:pt x="380" y="747"/>
                    </a:cubicBezTo>
                    <a:cubicBezTo>
                      <a:pt x="383" y="748"/>
                      <a:pt x="385" y="748"/>
                      <a:pt x="387" y="749"/>
                    </a:cubicBezTo>
                    <a:close/>
                    <a:moveTo>
                      <a:pt x="379" y="2"/>
                    </a:moveTo>
                    <a:cubicBezTo>
                      <a:pt x="379" y="2"/>
                      <a:pt x="380" y="2"/>
                      <a:pt x="380" y="2"/>
                    </a:cubicBezTo>
                    <a:cubicBezTo>
                      <a:pt x="380" y="16"/>
                      <a:pt x="380" y="16"/>
                      <a:pt x="380" y="16"/>
                    </a:cubicBezTo>
                    <a:cubicBezTo>
                      <a:pt x="380" y="16"/>
                      <a:pt x="379" y="15"/>
                      <a:pt x="379" y="15"/>
                    </a:cubicBezTo>
                    <a:cubicBezTo>
                      <a:pt x="379" y="2"/>
                      <a:pt x="379" y="2"/>
                      <a:pt x="379" y="2"/>
                    </a:cubicBezTo>
                    <a:close/>
                    <a:moveTo>
                      <a:pt x="380" y="793"/>
                    </a:moveTo>
                    <a:cubicBezTo>
                      <a:pt x="379" y="793"/>
                      <a:pt x="379" y="793"/>
                      <a:pt x="379" y="793"/>
                    </a:cubicBezTo>
                    <a:cubicBezTo>
                      <a:pt x="379" y="778"/>
                      <a:pt x="379" y="778"/>
                      <a:pt x="379" y="778"/>
                    </a:cubicBezTo>
                    <a:cubicBezTo>
                      <a:pt x="379" y="779"/>
                      <a:pt x="380" y="779"/>
                      <a:pt x="380" y="780"/>
                    </a:cubicBezTo>
                    <a:cubicBezTo>
                      <a:pt x="380" y="793"/>
                      <a:pt x="380" y="793"/>
                      <a:pt x="380" y="793"/>
                    </a:cubicBezTo>
                    <a:close/>
                    <a:moveTo>
                      <a:pt x="380" y="39"/>
                    </a:moveTo>
                    <a:cubicBezTo>
                      <a:pt x="380" y="46"/>
                      <a:pt x="380" y="46"/>
                      <a:pt x="380" y="46"/>
                    </a:cubicBezTo>
                    <a:cubicBezTo>
                      <a:pt x="379" y="46"/>
                      <a:pt x="379" y="46"/>
                      <a:pt x="379" y="46"/>
                    </a:cubicBezTo>
                    <a:cubicBezTo>
                      <a:pt x="379" y="39"/>
                      <a:pt x="379" y="39"/>
                      <a:pt x="379" y="39"/>
                    </a:cubicBezTo>
                    <a:cubicBezTo>
                      <a:pt x="379" y="39"/>
                      <a:pt x="379" y="39"/>
                      <a:pt x="379" y="39"/>
                    </a:cubicBezTo>
                    <a:cubicBezTo>
                      <a:pt x="380" y="39"/>
                      <a:pt x="380" y="39"/>
                      <a:pt x="380" y="39"/>
                    </a:cubicBezTo>
                    <a:close/>
                    <a:moveTo>
                      <a:pt x="380" y="165"/>
                    </a:moveTo>
                    <a:cubicBezTo>
                      <a:pt x="380" y="170"/>
                      <a:pt x="380" y="170"/>
                      <a:pt x="380" y="170"/>
                    </a:cubicBezTo>
                    <a:cubicBezTo>
                      <a:pt x="380" y="170"/>
                      <a:pt x="379" y="170"/>
                      <a:pt x="379" y="170"/>
                    </a:cubicBezTo>
                    <a:cubicBezTo>
                      <a:pt x="379" y="165"/>
                      <a:pt x="379" y="165"/>
                      <a:pt x="379" y="165"/>
                    </a:cubicBezTo>
                    <a:cubicBezTo>
                      <a:pt x="380" y="165"/>
                      <a:pt x="380" y="165"/>
                      <a:pt x="380" y="165"/>
                    </a:cubicBezTo>
                    <a:close/>
                    <a:moveTo>
                      <a:pt x="380" y="182"/>
                    </a:moveTo>
                    <a:cubicBezTo>
                      <a:pt x="380" y="192"/>
                      <a:pt x="380" y="192"/>
                      <a:pt x="380" y="192"/>
                    </a:cubicBezTo>
                    <a:cubicBezTo>
                      <a:pt x="380" y="192"/>
                      <a:pt x="379" y="192"/>
                      <a:pt x="379" y="192"/>
                    </a:cubicBezTo>
                    <a:cubicBezTo>
                      <a:pt x="379" y="181"/>
                      <a:pt x="379" y="181"/>
                      <a:pt x="379" y="181"/>
                    </a:cubicBezTo>
                    <a:cubicBezTo>
                      <a:pt x="380" y="182"/>
                      <a:pt x="380" y="182"/>
                      <a:pt x="380" y="182"/>
                    </a:cubicBezTo>
                    <a:close/>
                    <a:moveTo>
                      <a:pt x="380" y="295"/>
                    </a:moveTo>
                    <a:cubicBezTo>
                      <a:pt x="380" y="299"/>
                      <a:pt x="380" y="299"/>
                      <a:pt x="380" y="299"/>
                    </a:cubicBezTo>
                    <a:cubicBezTo>
                      <a:pt x="380" y="299"/>
                      <a:pt x="379" y="299"/>
                      <a:pt x="379" y="299"/>
                    </a:cubicBezTo>
                    <a:cubicBezTo>
                      <a:pt x="379" y="296"/>
                      <a:pt x="379" y="296"/>
                      <a:pt x="379" y="296"/>
                    </a:cubicBezTo>
                    <a:cubicBezTo>
                      <a:pt x="380" y="295"/>
                      <a:pt x="380" y="295"/>
                      <a:pt x="380" y="295"/>
                    </a:cubicBezTo>
                    <a:close/>
                    <a:moveTo>
                      <a:pt x="380" y="303"/>
                    </a:moveTo>
                    <a:cubicBezTo>
                      <a:pt x="380" y="313"/>
                      <a:pt x="380" y="313"/>
                      <a:pt x="380" y="313"/>
                    </a:cubicBezTo>
                    <a:cubicBezTo>
                      <a:pt x="379" y="313"/>
                      <a:pt x="379" y="313"/>
                      <a:pt x="379" y="313"/>
                    </a:cubicBezTo>
                    <a:cubicBezTo>
                      <a:pt x="379" y="310"/>
                      <a:pt x="379" y="310"/>
                      <a:pt x="379" y="310"/>
                    </a:cubicBezTo>
                    <a:cubicBezTo>
                      <a:pt x="379" y="310"/>
                      <a:pt x="380" y="309"/>
                      <a:pt x="380" y="309"/>
                    </a:cubicBezTo>
                    <a:cubicBezTo>
                      <a:pt x="379" y="307"/>
                      <a:pt x="379" y="307"/>
                      <a:pt x="379" y="307"/>
                    </a:cubicBezTo>
                    <a:cubicBezTo>
                      <a:pt x="379" y="302"/>
                      <a:pt x="379" y="302"/>
                      <a:pt x="379" y="302"/>
                    </a:cubicBezTo>
                    <a:cubicBezTo>
                      <a:pt x="379" y="302"/>
                      <a:pt x="380" y="302"/>
                      <a:pt x="380" y="303"/>
                    </a:cubicBezTo>
                    <a:close/>
                    <a:moveTo>
                      <a:pt x="380" y="375"/>
                    </a:moveTo>
                    <a:cubicBezTo>
                      <a:pt x="380" y="443"/>
                      <a:pt x="380" y="443"/>
                      <a:pt x="380" y="443"/>
                    </a:cubicBezTo>
                    <a:cubicBezTo>
                      <a:pt x="379" y="444"/>
                      <a:pt x="379" y="444"/>
                      <a:pt x="379" y="444"/>
                    </a:cubicBezTo>
                    <a:cubicBezTo>
                      <a:pt x="379" y="377"/>
                      <a:pt x="379" y="377"/>
                      <a:pt x="379" y="377"/>
                    </a:cubicBezTo>
                    <a:cubicBezTo>
                      <a:pt x="380" y="377"/>
                      <a:pt x="380" y="377"/>
                      <a:pt x="380" y="377"/>
                    </a:cubicBezTo>
                    <a:cubicBezTo>
                      <a:pt x="380" y="375"/>
                      <a:pt x="380" y="375"/>
                      <a:pt x="380" y="375"/>
                    </a:cubicBezTo>
                    <a:close/>
                    <a:moveTo>
                      <a:pt x="380" y="490"/>
                    </a:moveTo>
                    <a:cubicBezTo>
                      <a:pt x="380" y="495"/>
                      <a:pt x="380" y="495"/>
                      <a:pt x="380" y="495"/>
                    </a:cubicBezTo>
                    <a:cubicBezTo>
                      <a:pt x="379" y="495"/>
                      <a:pt x="379" y="495"/>
                      <a:pt x="379" y="495"/>
                    </a:cubicBezTo>
                    <a:cubicBezTo>
                      <a:pt x="379" y="490"/>
                      <a:pt x="379" y="490"/>
                      <a:pt x="379" y="490"/>
                    </a:cubicBezTo>
                    <a:cubicBezTo>
                      <a:pt x="380" y="490"/>
                      <a:pt x="380" y="490"/>
                      <a:pt x="380" y="490"/>
                    </a:cubicBezTo>
                    <a:close/>
                    <a:moveTo>
                      <a:pt x="380" y="501"/>
                    </a:moveTo>
                    <a:cubicBezTo>
                      <a:pt x="380" y="509"/>
                      <a:pt x="380" y="509"/>
                      <a:pt x="380" y="509"/>
                    </a:cubicBezTo>
                    <a:cubicBezTo>
                      <a:pt x="379" y="509"/>
                      <a:pt x="379" y="509"/>
                      <a:pt x="379" y="509"/>
                    </a:cubicBezTo>
                    <a:cubicBezTo>
                      <a:pt x="379" y="497"/>
                      <a:pt x="379" y="497"/>
                      <a:pt x="379" y="497"/>
                    </a:cubicBezTo>
                    <a:cubicBezTo>
                      <a:pt x="379" y="499"/>
                      <a:pt x="380" y="500"/>
                      <a:pt x="380" y="501"/>
                    </a:cubicBezTo>
                    <a:close/>
                    <a:moveTo>
                      <a:pt x="380" y="611"/>
                    </a:moveTo>
                    <a:cubicBezTo>
                      <a:pt x="380" y="616"/>
                      <a:pt x="380" y="616"/>
                      <a:pt x="380" y="616"/>
                    </a:cubicBezTo>
                    <a:cubicBezTo>
                      <a:pt x="380" y="616"/>
                      <a:pt x="380" y="616"/>
                      <a:pt x="379" y="616"/>
                    </a:cubicBezTo>
                    <a:cubicBezTo>
                      <a:pt x="380" y="616"/>
                      <a:pt x="380" y="617"/>
                      <a:pt x="380" y="618"/>
                    </a:cubicBezTo>
                    <a:cubicBezTo>
                      <a:pt x="380" y="631"/>
                      <a:pt x="380" y="631"/>
                      <a:pt x="380" y="631"/>
                    </a:cubicBezTo>
                    <a:cubicBezTo>
                      <a:pt x="380" y="630"/>
                      <a:pt x="379" y="629"/>
                      <a:pt x="379" y="628"/>
                    </a:cubicBezTo>
                    <a:cubicBezTo>
                      <a:pt x="379" y="612"/>
                      <a:pt x="379" y="612"/>
                      <a:pt x="379" y="612"/>
                    </a:cubicBezTo>
                    <a:cubicBezTo>
                      <a:pt x="380" y="611"/>
                      <a:pt x="380" y="611"/>
                      <a:pt x="380" y="611"/>
                    </a:cubicBezTo>
                    <a:close/>
                    <a:moveTo>
                      <a:pt x="380" y="632"/>
                    </a:moveTo>
                    <a:cubicBezTo>
                      <a:pt x="380" y="639"/>
                      <a:pt x="380" y="639"/>
                      <a:pt x="380" y="639"/>
                    </a:cubicBezTo>
                    <a:cubicBezTo>
                      <a:pt x="379" y="639"/>
                      <a:pt x="379" y="639"/>
                      <a:pt x="379" y="639"/>
                    </a:cubicBezTo>
                    <a:cubicBezTo>
                      <a:pt x="379" y="633"/>
                      <a:pt x="379" y="633"/>
                      <a:pt x="379" y="633"/>
                    </a:cubicBezTo>
                    <a:cubicBezTo>
                      <a:pt x="380" y="632"/>
                      <a:pt x="380" y="632"/>
                      <a:pt x="380" y="632"/>
                    </a:cubicBezTo>
                    <a:close/>
                    <a:moveTo>
                      <a:pt x="380" y="672"/>
                    </a:moveTo>
                    <a:cubicBezTo>
                      <a:pt x="380" y="711"/>
                      <a:pt x="380" y="711"/>
                      <a:pt x="380" y="711"/>
                    </a:cubicBezTo>
                    <a:cubicBezTo>
                      <a:pt x="380" y="711"/>
                      <a:pt x="380" y="711"/>
                      <a:pt x="379" y="712"/>
                    </a:cubicBezTo>
                    <a:cubicBezTo>
                      <a:pt x="379" y="712"/>
                      <a:pt x="379" y="712"/>
                      <a:pt x="379" y="712"/>
                    </a:cubicBezTo>
                    <a:cubicBezTo>
                      <a:pt x="379" y="699"/>
                      <a:pt x="379" y="699"/>
                      <a:pt x="379" y="699"/>
                    </a:cubicBezTo>
                    <a:cubicBezTo>
                      <a:pt x="379" y="699"/>
                      <a:pt x="380" y="698"/>
                      <a:pt x="380" y="698"/>
                    </a:cubicBezTo>
                    <a:cubicBezTo>
                      <a:pt x="380" y="697"/>
                      <a:pt x="380" y="697"/>
                      <a:pt x="380" y="696"/>
                    </a:cubicBezTo>
                    <a:cubicBezTo>
                      <a:pt x="379" y="696"/>
                      <a:pt x="379" y="696"/>
                      <a:pt x="379" y="696"/>
                    </a:cubicBezTo>
                    <a:cubicBezTo>
                      <a:pt x="379" y="688"/>
                      <a:pt x="379" y="688"/>
                      <a:pt x="379" y="688"/>
                    </a:cubicBezTo>
                    <a:cubicBezTo>
                      <a:pt x="379" y="688"/>
                      <a:pt x="380" y="688"/>
                      <a:pt x="380" y="687"/>
                    </a:cubicBezTo>
                    <a:cubicBezTo>
                      <a:pt x="380" y="685"/>
                      <a:pt x="380" y="682"/>
                      <a:pt x="379" y="680"/>
                    </a:cubicBezTo>
                    <a:cubicBezTo>
                      <a:pt x="379" y="672"/>
                      <a:pt x="379" y="672"/>
                      <a:pt x="379" y="672"/>
                    </a:cubicBezTo>
                    <a:cubicBezTo>
                      <a:pt x="379" y="672"/>
                      <a:pt x="380" y="672"/>
                      <a:pt x="380" y="672"/>
                    </a:cubicBezTo>
                    <a:close/>
                    <a:moveTo>
                      <a:pt x="380" y="747"/>
                    </a:moveTo>
                    <a:cubicBezTo>
                      <a:pt x="380" y="757"/>
                      <a:pt x="380" y="757"/>
                      <a:pt x="380" y="757"/>
                    </a:cubicBezTo>
                    <a:cubicBezTo>
                      <a:pt x="380" y="757"/>
                      <a:pt x="379" y="757"/>
                      <a:pt x="379" y="757"/>
                    </a:cubicBezTo>
                    <a:cubicBezTo>
                      <a:pt x="379" y="747"/>
                      <a:pt x="379" y="747"/>
                      <a:pt x="379" y="747"/>
                    </a:cubicBezTo>
                    <a:cubicBezTo>
                      <a:pt x="379" y="747"/>
                      <a:pt x="380" y="747"/>
                      <a:pt x="380" y="747"/>
                    </a:cubicBezTo>
                    <a:close/>
                    <a:moveTo>
                      <a:pt x="376" y="2"/>
                    </a:moveTo>
                    <a:cubicBezTo>
                      <a:pt x="377" y="2"/>
                      <a:pt x="378" y="2"/>
                      <a:pt x="379" y="2"/>
                    </a:cubicBezTo>
                    <a:cubicBezTo>
                      <a:pt x="379" y="15"/>
                      <a:pt x="379" y="15"/>
                      <a:pt x="379" y="15"/>
                    </a:cubicBezTo>
                    <a:cubicBezTo>
                      <a:pt x="378" y="14"/>
                      <a:pt x="377" y="13"/>
                      <a:pt x="376" y="13"/>
                    </a:cubicBezTo>
                    <a:cubicBezTo>
                      <a:pt x="376" y="2"/>
                      <a:pt x="376" y="2"/>
                      <a:pt x="376" y="2"/>
                    </a:cubicBezTo>
                    <a:close/>
                    <a:moveTo>
                      <a:pt x="379" y="793"/>
                    </a:moveTo>
                    <a:cubicBezTo>
                      <a:pt x="376" y="793"/>
                      <a:pt x="376" y="793"/>
                      <a:pt x="376" y="793"/>
                    </a:cubicBezTo>
                    <a:cubicBezTo>
                      <a:pt x="376" y="775"/>
                      <a:pt x="376" y="775"/>
                      <a:pt x="376" y="775"/>
                    </a:cubicBezTo>
                    <a:cubicBezTo>
                      <a:pt x="377" y="776"/>
                      <a:pt x="378" y="777"/>
                      <a:pt x="379" y="778"/>
                    </a:cubicBezTo>
                    <a:cubicBezTo>
                      <a:pt x="379" y="793"/>
                      <a:pt x="379" y="793"/>
                      <a:pt x="379" y="793"/>
                    </a:cubicBezTo>
                    <a:close/>
                    <a:moveTo>
                      <a:pt x="379" y="39"/>
                    </a:moveTo>
                    <a:cubicBezTo>
                      <a:pt x="379" y="46"/>
                      <a:pt x="379" y="46"/>
                      <a:pt x="379" y="46"/>
                    </a:cubicBezTo>
                    <a:cubicBezTo>
                      <a:pt x="376" y="46"/>
                      <a:pt x="376" y="46"/>
                      <a:pt x="376" y="46"/>
                    </a:cubicBezTo>
                    <a:cubicBezTo>
                      <a:pt x="376" y="37"/>
                      <a:pt x="376" y="37"/>
                      <a:pt x="376" y="37"/>
                    </a:cubicBezTo>
                    <a:cubicBezTo>
                      <a:pt x="377" y="38"/>
                      <a:pt x="378" y="38"/>
                      <a:pt x="379" y="39"/>
                    </a:cubicBezTo>
                    <a:close/>
                    <a:moveTo>
                      <a:pt x="379" y="165"/>
                    </a:moveTo>
                    <a:cubicBezTo>
                      <a:pt x="379" y="170"/>
                      <a:pt x="379" y="170"/>
                      <a:pt x="379" y="170"/>
                    </a:cubicBezTo>
                    <a:cubicBezTo>
                      <a:pt x="378" y="170"/>
                      <a:pt x="377" y="170"/>
                      <a:pt x="376" y="170"/>
                    </a:cubicBezTo>
                    <a:cubicBezTo>
                      <a:pt x="376" y="166"/>
                      <a:pt x="376" y="166"/>
                      <a:pt x="376" y="166"/>
                    </a:cubicBezTo>
                    <a:cubicBezTo>
                      <a:pt x="379" y="165"/>
                      <a:pt x="379" y="165"/>
                      <a:pt x="379" y="165"/>
                    </a:cubicBezTo>
                    <a:close/>
                    <a:moveTo>
                      <a:pt x="379" y="181"/>
                    </a:moveTo>
                    <a:cubicBezTo>
                      <a:pt x="379" y="192"/>
                      <a:pt x="379" y="192"/>
                      <a:pt x="379" y="192"/>
                    </a:cubicBezTo>
                    <a:cubicBezTo>
                      <a:pt x="378" y="192"/>
                      <a:pt x="377" y="192"/>
                      <a:pt x="376" y="193"/>
                    </a:cubicBezTo>
                    <a:cubicBezTo>
                      <a:pt x="376" y="177"/>
                      <a:pt x="376" y="177"/>
                      <a:pt x="376" y="177"/>
                    </a:cubicBezTo>
                    <a:cubicBezTo>
                      <a:pt x="379" y="181"/>
                      <a:pt x="379" y="181"/>
                      <a:pt x="379" y="181"/>
                    </a:cubicBezTo>
                    <a:close/>
                    <a:moveTo>
                      <a:pt x="379" y="296"/>
                    </a:moveTo>
                    <a:cubicBezTo>
                      <a:pt x="379" y="299"/>
                      <a:pt x="379" y="299"/>
                      <a:pt x="379" y="299"/>
                    </a:cubicBezTo>
                    <a:cubicBezTo>
                      <a:pt x="378" y="299"/>
                      <a:pt x="378" y="299"/>
                      <a:pt x="378" y="299"/>
                    </a:cubicBezTo>
                    <a:cubicBezTo>
                      <a:pt x="378" y="300"/>
                      <a:pt x="378" y="301"/>
                      <a:pt x="379" y="302"/>
                    </a:cubicBezTo>
                    <a:cubicBezTo>
                      <a:pt x="379" y="307"/>
                      <a:pt x="379" y="307"/>
                      <a:pt x="379" y="307"/>
                    </a:cubicBezTo>
                    <a:cubicBezTo>
                      <a:pt x="378" y="306"/>
                      <a:pt x="377" y="305"/>
                      <a:pt x="376" y="304"/>
                    </a:cubicBezTo>
                    <a:cubicBezTo>
                      <a:pt x="376" y="296"/>
                      <a:pt x="376" y="296"/>
                      <a:pt x="376" y="296"/>
                    </a:cubicBezTo>
                    <a:cubicBezTo>
                      <a:pt x="377" y="296"/>
                      <a:pt x="378" y="296"/>
                      <a:pt x="379" y="296"/>
                    </a:cubicBezTo>
                    <a:close/>
                    <a:moveTo>
                      <a:pt x="379" y="310"/>
                    </a:moveTo>
                    <a:cubicBezTo>
                      <a:pt x="379" y="313"/>
                      <a:pt x="379" y="313"/>
                      <a:pt x="379" y="313"/>
                    </a:cubicBezTo>
                    <a:cubicBezTo>
                      <a:pt x="378" y="313"/>
                      <a:pt x="377" y="314"/>
                      <a:pt x="376" y="314"/>
                    </a:cubicBezTo>
                    <a:cubicBezTo>
                      <a:pt x="376" y="310"/>
                      <a:pt x="376" y="310"/>
                      <a:pt x="376" y="310"/>
                    </a:cubicBezTo>
                    <a:cubicBezTo>
                      <a:pt x="378" y="310"/>
                      <a:pt x="378" y="310"/>
                      <a:pt x="379" y="310"/>
                    </a:cubicBezTo>
                    <a:close/>
                    <a:moveTo>
                      <a:pt x="379" y="377"/>
                    </a:moveTo>
                    <a:cubicBezTo>
                      <a:pt x="379" y="444"/>
                      <a:pt x="379" y="444"/>
                      <a:pt x="379" y="444"/>
                    </a:cubicBezTo>
                    <a:cubicBezTo>
                      <a:pt x="376" y="446"/>
                      <a:pt x="376" y="446"/>
                      <a:pt x="376" y="446"/>
                    </a:cubicBezTo>
                    <a:cubicBezTo>
                      <a:pt x="376" y="377"/>
                      <a:pt x="376" y="377"/>
                      <a:pt x="376" y="377"/>
                    </a:cubicBezTo>
                    <a:cubicBezTo>
                      <a:pt x="379" y="377"/>
                      <a:pt x="379" y="377"/>
                      <a:pt x="379" y="377"/>
                    </a:cubicBezTo>
                    <a:close/>
                    <a:moveTo>
                      <a:pt x="379" y="490"/>
                    </a:moveTo>
                    <a:cubicBezTo>
                      <a:pt x="379" y="495"/>
                      <a:pt x="379" y="495"/>
                      <a:pt x="379" y="495"/>
                    </a:cubicBezTo>
                    <a:cubicBezTo>
                      <a:pt x="378" y="495"/>
                      <a:pt x="378" y="495"/>
                      <a:pt x="378" y="495"/>
                    </a:cubicBezTo>
                    <a:cubicBezTo>
                      <a:pt x="378" y="496"/>
                      <a:pt x="379" y="497"/>
                      <a:pt x="379" y="497"/>
                    </a:cubicBezTo>
                    <a:cubicBezTo>
                      <a:pt x="379" y="509"/>
                      <a:pt x="379" y="509"/>
                      <a:pt x="379" y="509"/>
                    </a:cubicBezTo>
                    <a:cubicBezTo>
                      <a:pt x="376" y="508"/>
                      <a:pt x="376" y="508"/>
                      <a:pt x="376" y="508"/>
                    </a:cubicBezTo>
                    <a:cubicBezTo>
                      <a:pt x="376" y="505"/>
                      <a:pt x="376" y="505"/>
                      <a:pt x="376" y="505"/>
                    </a:cubicBezTo>
                    <a:cubicBezTo>
                      <a:pt x="377" y="505"/>
                      <a:pt x="377" y="505"/>
                      <a:pt x="377" y="505"/>
                    </a:cubicBezTo>
                    <a:cubicBezTo>
                      <a:pt x="376" y="504"/>
                      <a:pt x="376" y="504"/>
                      <a:pt x="376" y="504"/>
                    </a:cubicBezTo>
                    <a:cubicBezTo>
                      <a:pt x="376" y="489"/>
                      <a:pt x="376" y="489"/>
                      <a:pt x="376" y="489"/>
                    </a:cubicBezTo>
                    <a:cubicBezTo>
                      <a:pt x="379" y="490"/>
                      <a:pt x="379" y="490"/>
                      <a:pt x="379" y="490"/>
                    </a:cubicBezTo>
                    <a:close/>
                    <a:moveTo>
                      <a:pt x="379" y="612"/>
                    </a:moveTo>
                    <a:cubicBezTo>
                      <a:pt x="379" y="628"/>
                      <a:pt x="379" y="628"/>
                      <a:pt x="379" y="628"/>
                    </a:cubicBezTo>
                    <a:cubicBezTo>
                      <a:pt x="378" y="626"/>
                      <a:pt x="377" y="624"/>
                      <a:pt x="376" y="623"/>
                    </a:cubicBezTo>
                    <a:cubicBezTo>
                      <a:pt x="376" y="612"/>
                      <a:pt x="376" y="612"/>
                      <a:pt x="376" y="612"/>
                    </a:cubicBezTo>
                    <a:cubicBezTo>
                      <a:pt x="379" y="612"/>
                      <a:pt x="379" y="612"/>
                      <a:pt x="379" y="612"/>
                    </a:cubicBezTo>
                    <a:close/>
                    <a:moveTo>
                      <a:pt x="379" y="633"/>
                    </a:moveTo>
                    <a:cubicBezTo>
                      <a:pt x="379" y="639"/>
                      <a:pt x="379" y="639"/>
                      <a:pt x="379" y="639"/>
                    </a:cubicBezTo>
                    <a:cubicBezTo>
                      <a:pt x="376" y="639"/>
                      <a:pt x="376" y="639"/>
                      <a:pt x="376" y="639"/>
                    </a:cubicBezTo>
                    <a:cubicBezTo>
                      <a:pt x="376" y="633"/>
                      <a:pt x="376" y="633"/>
                      <a:pt x="376" y="633"/>
                    </a:cubicBezTo>
                    <a:cubicBezTo>
                      <a:pt x="377" y="633"/>
                      <a:pt x="378" y="633"/>
                      <a:pt x="379" y="633"/>
                    </a:cubicBezTo>
                    <a:close/>
                    <a:moveTo>
                      <a:pt x="379" y="672"/>
                    </a:moveTo>
                    <a:cubicBezTo>
                      <a:pt x="379" y="680"/>
                      <a:pt x="379" y="680"/>
                      <a:pt x="379" y="680"/>
                    </a:cubicBezTo>
                    <a:cubicBezTo>
                      <a:pt x="379" y="679"/>
                      <a:pt x="378" y="679"/>
                      <a:pt x="378" y="679"/>
                    </a:cubicBezTo>
                    <a:cubicBezTo>
                      <a:pt x="377" y="679"/>
                      <a:pt x="377" y="679"/>
                      <a:pt x="376" y="679"/>
                    </a:cubicBezTo>
                    <a:cubicBezTo>
                      <a:pt x="376" y="672"/>
                      <a:pt x="376" y="672"/>
                      <a:pt x="376" y="672"/>
                    </a:cubicBezTo>
                    <a:cubicBezTo>
                      <a:pt x="377" y="672"/>
                      <a:pt x="378" y="672"/>
                      <a:pt x="379" y="672"/>
                    </a:cubicBezTo>
                    <a:close/>
                    <a:moveTo>
                      <a:pt x="379" y="688"/>
                    </a:moveTo>
                    <a:cubicBezTo>
                      <a:pt x="379" y="696"/>
                      <a:pt x="379" y="696"/>
                      <a:pt x="379" y="696"/>
                    </a:cubicBezTo>
                    <a:cubicBezTo>
                      <a:pt x="378" y="697"/>
                      <a:pt x="377" y="697"/>
                      <a:pt x="376" y="697"/>
                    </a:cubicBezTo>
                    <a:cubicBezTo>
                      <a:pt x="376" y="690"/>
                      <a:pt x="376" y="690"/>
                      <a:pt x="376" y="690"/>
                    </a:cubicBezTo>
                    <a:cubicBezTo>
                      <a:pt x="378" y="689"/>
                      <a:pt x="378" y="689"/>
                      <a:pt x="379" y="688"/>
                    </a:cubicBezTo>
                    <a:close/>
                    <a:moveTo>
                      <a:pt x="379" y="699"/>
                    </a:moveTo>
                    <a:cubicBezTo>
                      <a:pt x="379" y="712"/>
                      <a:pt x="379" y="712"/>
                      <a:pt x="379" y="712"/>
                    </a:cubicBezTo>
                    <a:cubicBezTo>
                      <a:pt x="376" y="712"/>
                      <a:pt x="376" y="712"/>
                      <a:pt x="376" y="712"/>
                    </a:cubicBezTo>
                    <a:cubicBezTo>
                      <a:pt x="376" y="702"/>
                      <a:pt x="376" y="702"/>
                      <a:pt x="376" y="702"/>
                    </a:cubicBezTo>
                    <a:cubicBezTo>
                      <a:pt x="377" y="702"/>
                      <a:pt x="378" y="700"/>
                      <a:pt x="379" y="699"/>
                    </a:cubicBezTo>
                    <a:close/>
                    <a:moveTo>
                      <a:pt x="379" y="747"/>
                    </a:moveTo>
                    <a:cubicBezTo>
                      <a:pt x="379" y="757"/>
                      <a:pt x="379" y="757"/>
                      <a:pt x="379" y="757"/>
                    </a:cubicBezTo>
                    <a:cubicBezTo>
                      <a:pt x="378" y="756"/>
                      <a:pt x="377" y="756"/>
                      <a:pt x="376" y="756"/>
                    </a:cubicBezTo>
                    <a:cubicBezTo>
                      <a:pt x="376" y="747"/>
                      <a:pt x="376" y="747"/>
                      <a:pt x="376" y="747"/>
                    </a:cubicBezTo>
                    <a:cubicBezTo>
                      <a:pt x="377" y="747"/>
                      <a:pt x="378" y="747"/>
                      <a:pt x="379" y="747"/>
                    </a:cubicBezTo>
                    <a:close/>
                    <a:moveTo>
                      <a:pt x="373" y="2"/>
                    </a:moveTo>
                    <a:cubicBezTo>
                      <a:pt x="374" y="2"/>
                      <a:pt x="375" y="2"/>
                      <a:pt x="376" y="2"/>
                    </a:cubicBezTo>
                    <a:cubicBezTo>
                      <a:pt x="376" y="13"/>
                      <a:pt x="376" y="13"/>
                      <a:pt x="376" y="13"/>
                    </a:cubicBezTo>
                    <a:cubicBezTo>
                      <a:pt x="375" y="12"/>
                      <a:pt x="374" y="11"/>
                      <a:pt x="373" y="10"/>
                    </a:cubicBezTo>
                    <a:cubicBezTo>
                      <a:pt x="373" y="2"/>
                      <a:pt x="373" y="2"/>
                      <a:pt x="373" y="2"/>
                    </a:cubicBezTo>
                    <a:close/>
                    <a:moveTo>
                      <a:pt x="376" y="793"/>
                    </a:moveTo>
                    <a:cubicBezTo>
                      <a:pt x="375" y="793"/>
                      <a:pt x="374" y="793"/>
                      <a:pt x="373" y="793"/>
                    </a:cubicBezTo>
                    <a:cubicBezTo>
                      <a:pt x="373" y="768"/>
                      <a:pt x="373" y="768"/>
                      <a:pt x="373" y="768"/>
                    </a:cubicBezTo>
                    <a:cubicBezTo>
                      <a:pt x="374" y="771"/>
                      <a:pt x="375" y="773"/>
                      <a:pt x="376" y="775"/>
                    </a:cubicBezTo>
                    <a:cubicBezTo>
                      <a:pt x="376" y="793"/>
                      <a:pt x="376" y="793"/>
                      <a:pt x="376" y="793"/>
                    </a:cubicBezTo>
                    <a:close/>
                    <a:moveTo>
                      <a:pt x="376" y="37"/>
                    </a:moveTo>
                    <a:cubicBezTo>
                      <a:pt x="376" y="46"/>
                      <a:pt x="376" y="46"/>
                      <a:pt x="376" y="46"/>
                    </a:cubicBezTo>
                    <a:cubicBezTo>
                      <a:pt x="373" y="46"/>
                      <a:pt x="373" y="46"/>
                      <a:pt x="373" y="46"/>
                    </a:cubicBezTo>
                    <a:cubicBezTo>
                      <a:pt x="373" y="35"/>
                      <a:pt x="373" y="35"/>
                      <a:pt x="373" y="35"/>
                    </a:cubicBezTo>
                    <a:cubicBezTo>
                      <a:pt x="374" y="36"/>
                      <a:pt x="375" y="37"/>
                      <a:pt x="376" y="37"/>
                    </a:cubicBezTo>
                    <a:close/>
                    <a:moveTo>
                      <a:pt x="376" y="166"/>
                    </a:moveTo>
                    <a:cubicBezTo>
                      <a:pt x="376" y="170"/>
                      <a:pt x="376" y="170"/>
                      <a:pt x="376" y="170"/>
                    </a:cubicBezTo>
                    <a:cubicBezTo>
                      <a:pt x="375" y="170"/>
                      <a:pt x="374" y="171"/>
                      <a:pt x="373" y="171"/>
                    </a:cubicBezTo>
                    <a:cubicBezTo>
                      <a:pt x="373" y="166"/>
                      <a:pt x="373" y="166"/>
                      <a:pt x="373" y="166"/>
                    </a:cubicBezTo>
                    <a:cubicBezTo>
                      <a:pt x="376" y="166"/>
                      <a:pt x="376" y="166"/>
                      <a:pt x="376" y="166"/>
                    </a:cubicBezTo>
                    <a:close/>
                    <a:moveTo>
                      <a:pt x="376" y="177"/>
                    </a:moveTo>
                    <a:cubicBezTo>
                      <a:pt x="376" y="193"/>
                      <a:pt x="376" y="193"/>
                      <a:pt x="376" y="193"/>
                    </a:cubicBezTo>
                    <a:cubicBezTo>
                      <a:pt x="375" y="193"/>
                      <a:pt x="374" y="193"/>
                      <a:pt x="373" y="194"/>
                    </a:cubicBezTo>
                    <a:cubicBezTo>
                      <a:pt x="373" y="188"/>
                      <a:pt x="373" y="188"/>
                      <a:pt x="373" y="188"/>
                    </a:cubicBezTo>
                    <a:cubicBezTo>
                      <a:pt x="375" y="188"/>
                      <a:pt x="375" y="188"/>
                      <a:pt x="375" y="188"/>
                    </a:cubicBezTo>
                    <a:cubicBezTo>
                      <a:pt x="375" y="187"/>
                      <a:pt x="375" y="187"/>
                      <a:pt x="373" y="183"/>
                    </a:cubicBezTo>
                    <a:cubicBezTo>
                      <a:pt x="373" y="174"/>
                      <a:pt x="373" y="174"/>
                      <a:pt x="373" y="174"/>
                    </a:cubicBezTo>
                    <a:cubicBezTo>
                      <a:pt x="376" y="177"/>
                      <a:pt x="376" y="177"/>
                      <a:pt x="376" y="177"/>
                    </a:cubicBezTo>
                    <a:close/>
                    <a:moveTo>
                      <a:pt x="376" y="296"/>
                    </a:moveTo>
                    <a:cubicBezTo>
                      <a:pt x="376" y="304"/>
                      <a:pt x="376" y="304"/>
                      <a:pt x="376" y="304"/>
                    </a:cubicBezTo>
                    <a:cubicBezTo>
                      <a:pt x="375" y="303"/>
                      <a:pt x="374" y="302"/>
                      <a:pt x="373" y="302"/>
                    </a:cubicBezTo>
                    <a:cubicBezTo>
                      <a:pt x="373" y="297"/>
                      <a:pt x="373" y="297"/>
                      <a:pt x="373" y="297"/>
                    </a:cubicBezTo>
                    <a:cubicBezTo>
                      <a:pt x="374" y="297"/>
                      <a:pt x="375" y="296"/>
                      <a:pt x="376" y="296"/>
                    </a:cubicBezTo>
                    <a:close/>
                    <a:moveTo>
                      <a:pt x="376" y="310"/>
                    </a:moveTo>
                    <a:cubicBezTo>
                      <a:pt x="376" y="314"/>
                      <a:pt x="376" y="314"/>
                      <a:pt x="376" y="314"/>
                    </a:cubicBezTo>
                    <a:cubicBezTo>
                      <a:pt x="375" y="314"/>
                      <a:pt x="374" y="315"/>
                      <a:pt x="373" y="315"/>
                    </a:cubicBezTo>
                    <a:cubicBezTo>
                      <a:pt x="373" y="311"/>
                      <a:pt x="373" y="311"/>
                      <a:pt x="373" y="311"/>
                    </a:cubicBezTo>
                    <a:cubicBezTo>
                      <a:pt x="373" y="311"/>
                      <a:pt x="373" y="311"/>
                      <a:pt x="373" y="311"/>
                    </a:cubicBezTo>
                    <a:cubicBezTo>
                      <a:pt x="375" y="311"/>
                      <a:pt x="376" y="311"/>
                      <a:pt x="376" y="310"/>
                    </a:cubicBezTo>
                    <a:close/>
                    <a:moveTo>
                      <a:pt x="376" y="377"/>
                    </a:moveTo>
                    <a:cubicBezTo>
                      <a:pt x="376" y="446"/>
                      <a:pt x="376" y="446"/>
                      <a:pt x="376" y="446"/>
                    </a:cubicBezTo>
                    <a:cubicBezTo>
                      <a:pt x="373" y="448"/>
                      <a:pt x="373" y="448"/>
                      <a:pt x="373" y="448"/>
                    </a:cubicBezTo>
                    <a:cubicBezTo>
                      <a:pt x="373" y="377"/>
                      <a:pt x="373" y="377"/>
                      <a:pt x="373" y="377"/>
                    </a:cubicBezTo>
                    <a:cubicBezTo>
                      <a:pt x="376" y="377"/>
                      <a:pt x="376" y="377"/>
                      <a:pt x="376" y="377"/>
                    </a:cubicBezTo>
                    <a:close/>
                    <a:moveTo>
                      <a:pt x="376" y="489"/>
                    </a:moveTo>
                    <a:cubicBezTo>
                      <a:pt x="376" y="504"/>
                      <a:pt x="376" y="504"/>
                      <a:pt x="376" y="504"/>
                    </a:cubicBezTo>
                    <a:cubicBezTo>
                      <a:pt x="375" y="501"/>
                      <a:pt x="374" y="498"/>
                      <a:pt x="373" y="495"/>
                    </a:cubicBezTo>
                    <a:cubicBezTo>
                      <a:pt x="373" y="489"/>
                      <a:pt x="373" y="489"/>
                      <a:pt x="373" y="489"/>
                    </a:cubicBezTo>
                    <a:cubicBezTo>
                      <a:pt x="376" y="489"/>
                      <a:pt x="376" y="489"/>
                      <a:pt x="376" y="489"/>
                    </a:cubicBezTo>
                    <a:close/>
                    <a:moveTo>
                      <a:pt x="376" y="505"/>
                    </a:moveTo>
                    <a:cubicBezTo>
                      <a:pt x="376" y="508"/>
                      <a:pt x="376" y="508"/>
                      <a:pt x="376" y="508"/>
                    </a:cubicBezTo>
                    <a:cubicBezTo>
                      <a:pt x="375" y="508"/>
                      <a:pt x="374" y="507"/>
                      <a:pt x="373" y="507"/>
                    </a:cubicBezTo>
                    <a:cubicBezTo>
                      <a:pt x="373" y="505"/>
                      <a:pt x="373" y="505"/>
                      <a:pt x="373" y="505"/>
                    </a:cubicBezTo>
                    <a:cubicBezTo>
                      <a:pt x="373" y="505"/>
                      <a:pt x="373" y="505"/>
                      <a:pt x="373" y="505"/>
                    </a:cubicBezTo>
                    <a:cubicBezTo>
                      <a:pt x="376" y="505"/>
                      <a:pt x="376" y="505"/>
                      <a:pt x="376" y="505"/>
                    </a:cubicBezTo>
                    <a:close/>
                    <a:moveTo>
                      <a:pt x="376" y="612"/>
                    </a:moveTo>
                    <a:cubicBezTo>
                      <a:pt x="376" y="623"/>
                      <a:pt x="376" y="623"/>
                      <a:pt x="376" y="623"/>
                    </a:cubicBezTo>
                    <a:cubicBezTo>
                      <a:pt x="375" y="621"/>
                      <a:pt x="374" y="620"/>
                      <a:pt x="373" y="618"/>
                    </a:cubicBezTo>
                    <a:cubicBezTo>
                      <a:pt x="373" y="611"/>
                      <a:pt x="373" y="611"/>
                      <a:pt x="373" y="611"/>
                    </a:cubicBezTo>
                    <a:cubicBezTo>
                      <a:pt x="374" y="612"/>
                      <a:pt x="374" y="612"/>
                      <a:pt x="374" y="612"/>
                    </a:cubicBezTo>
                    <a:cubicBezTo>
                      <a:pt x="376" y="612"/>
                      <a:pt x="376" y="612"/>
                      <a:pt x="376" y="612"/>
                    </a:cubicBezTo>
                    <a:close/>
                    <a:moveTo>
                      <a:pt x="376" y="633"/>
                    </a:moveTo>
                    <a:cubicBezTo>
                      <a:pt x="376" y="639"/>
                      <a:pt x="376" y="639"/>
                      <a:pt x="376" y="639"/>
                    </a:cubicBezTo>
                    <a:cubicBezTo>
                      <a:pt x="374" y="639"/>
                      <a:pt x="374" y="639"/>
                      <a:pt x="374" y="639"/>
                    </a:cubicBezTo>
                    <a:cubicBezTo>
                      <a:pt x="374" y="639"/>
                      <a:pt x="374" y="639"/>
                      <a:pt x="373" y="639"/>
                    </a:cubicBezTo>
                    <a:cubicBezTo>
                      <a:pt x="373" y="633"/>
                      <a:pt x="373" y="633"/>
                      <a:pt x="373" y="633"/>
                    </a:cubicBezTo>
                    <a:cubicBezTo>
                      <a:pt x="374" y="633"/>
                      <a:pt x="375" y="633"/>
                      <a:pt x="376" y="633"/>
                    </a:cubicBezTo>
                    <a:close/>
                    <a:moveTo>
                      <a:pt x="376" y="672"/>
                    </a:moveTo>
                    <a:cubicBezTo>
                      <a:pt x="376" y="679"/>
                      <a:pt x="376" y="679"/>
                      <a:pt x="376" y="679"/>
                    </a:cubicBezTo>
                    <a:cubicBezTo>
                      <a:pt x="376" y="679"/>
                      <a:pt x="375" y="679"/>
                      <a:pt x="373" y="680"/>
                    </a:cubicBezTo>
                    <a:cubicBezTo>
                      <a:pt x="373" y="672"/>
                      <a:pt x="373" y="672"/>
                      <a:pt x="373" y="672"/>
                    </a:cubicBezTo>
                    <a:cubicBezTo>
                      <a:pt x="374" y="672"/>
                      <a:pt x="375" y="672"/>
                      <a:pt x="376" y="672"/>
                    </a:cubicBezTo>
                    <a:close/>
                    <a:moveTo>
                      <a:pt x="376" y="690"/>
                    </a:moveTo>
                    <a:cubicBezTo>
                      <a:pt x="376" y="697"/>
                      <a:pt x="376" y="697"/>
                      <a:pt x="376" y="697"/>
                    </a:cubicBezTo>
                    <a:cubicBezTo>
                      <a:pt x="375" y="697"/>
                      <a:pt x="374" y="697"/>
                      <a:pt x="373" y="697"/>
                    </a:cubicBezTo>
                    <a:cubicBezTo>
                      <a:pt x="373" y="687"/>
                      <a:pt x="373" y="687"/>
                      <a:pt x="373" y="687"/>
                    </a:cubicBezTo>
                    <a:cubicBezTo>
                      <a:pt x="373" y="688"/>
                      <a:pt x="374" y="689"/>
                      <a:pt x="374" y="690"/>
                    </a:cubicBezTo>
                    <a:cubicBezTo>
                      <a:pt x="375" y="690"/>
                      <a:pt x="376" y="690"/>
                      <a:pt x="376" y="690"/>
                    </a:cubicBezTo>
                    <a:close/>
                    <a:moveTo>
                      <a:pt x="376" y="702"/>
                    </a:moveTo>
                    <a:cubicBezTo>
                      <a:pt x="376" y="712"/>
                      <a:pt x="376" y="712"/>
                      <a:pt x="376" y="712"/>
                    </a:cubicBezTo>
                    <a:cubicBezTo>
                      <a:pt x="373" y="712"/>
                      <a:pt x="373" y="712"/>
                      <a:pt x="373" y="712"/>
                    </a:cubicBezTo>
                    <a:cubicBezTo>
                      <a:pt x="373" y="703"/>
                      <a:pt x="373" y="703"/>
                      <a:pt x="373" y="703"/>
                    </a:cubicBezTo>
                    <a:cubicBezTo>
                      <a:pt x="374" y="703"/>
                      <a:pt x="375" y="703"/>
                      <a:pt x="376" y="703"/>
                    </a:cubicBezTo>
                    <a:cubicBezTo>
                      <a:pt x="376" y="702"/>
                      <a:pt x="376" y="702"/>
                      <a:pt x="376" y="702"/>
                    </a:cubicBezTo>
                    <a:close/>
                    <a:moveTo>
                      <a:pt x="376" y="747"/>
                    </a:moveTo>
                    <a:cubicBezTo>
                      <a:pt x="376" y="756"/>
                      <a:pt x="376" y="756"/>
                      <a:pt x="376" y="756"/>
                    </a:cubicBezTo>
                    <a:cubicBezTo>
                      <a:pt x="375" y="756"/>
                      <a:pt x="374" y="756"/>
                      <a:pt x="373" y="756"/>
                    </a:cubicBezTo>
                    <a:cubicBezTo>
                      <a:pt x="373" y="747"/>
                      <a:pt x="373" y="747"/>
                      <a:pt x="373" y="747"/>
                    </a:cubicBezTo>
                    <a:cubicBezTo>
                      <a:pt x="374" y="747"/>
                      <a:pt x="375" y="747"/>
                      <a:pt x="376" y="747"/>
                    </a:cubicBezTo>
                    <a:close/>
                    <a:moveTo>
                      <a:pt x="373" y="551"/>
                    </a:moveTo>
                    <a:cubicBezTo>
                      <a:pt x="373" y="544"/>
                      <a:pt x="373" y="544"/>
                      <a:pt x="373" y="544"/>
                    </a:cubicBezTo>
                    <a:cubicBezTo>
                      <a:pt x="374" y="545"/>
                      <a:pt x="376" y="546"/>
                      <a:pt x="376" y="548"/>
                    </a:cubicBezTo>
                    <a:cubicBezTo>
                      <a:pt x="375" y="549"/>
                      <a:pt x="374" y="550"/>
                      <a:pt x="373" y="551"/>
                    </a:cubicBezTo>
                    <a:close/>
                    <a:moveTo>
                      <a:pt x="373" y="264"/>
                    </a:moveTo>
                    <a:cubicBezTo>
                      <a:pt x="373" y="258"/>
                      <a:pt x="373" y="258"/>
                      <a:pt x="373" y="258"/>
                    </a:cubicBezTo>
                    <a:cubicBezTo>
                      <a:pt x="375" y="258"/>
                      <a:pt x="375" y="258"/>
                      <a:pt x="375" y="258"/>
                    </a:cubicBezTo>
                    <a:cubicBezTo>
                      <a:pt x="375" y="260"/>
                      <a:pt x="375" y="261"/>
                      <a:pt x="375" y="263"/>
                    </a:cubicBezTo>
                    <a:cubicBezTo>
                      <a:pt x="374" y="264"/>
                      <a:pt x="374" y="264"/>
                      <a:pt x="373" y="264"/>
                    </a:cubicBezTo>
                    <a:close/>
                    <a:moveTo>
                      <a:pt x="370" y="2"/>
                    </a:moveTo>
                    <a:cubicBezTo>
                      <a:pt x="371" y="2"/>
                      <a:pt x="372" y="2"/>
                      <a:pt x="373" y="2"/>
                    </a:cubicBezTo>
                    <a:cubicBezTo>
                      <a:pt x="373" y="10"/>
                      <a:pt x="373" y="10"/>
                      <a:pt x="373" y="10"/>
                    </a:cubicBezTo>
                    <a:cubicBezTo>
                      <a:pt x="372" y="10"/>
                      <a:pt x="371" y="9"/>
                      <a:pt x="370" y="9"/>
                    </a:cubicBezTo>
                    <a:cubicBezTo>
                      <a:pt x="370" y="2"/>
                      <a:pt x="370" y="2"/>
                      <a:pt x="370" y="2"/>
                    </a:cubicBezTo>
                    <a:close/>
                    <a:moveTo>
                      <a:pt x="373" y="793"/>
                    </a:moveTo>
                    <a:cubicBezTo>
                      <a:pt x="372" y="793"/>
                      <a:pt x="371" y="793"/>
                      <a:pt x="370" y="793"/>
                    </a:cubicBezTo>
                    <a:cubicBezTo>
                      <a:pt x="370" y="785"/>
                      <a:pt x="370" y="785"/>
                      <a:pt x="370" y="785"/>
                    </a:cubicBezTo>
                    <a:cubicBezTo>
                      <a:pt x="370" y="785"/>
                      <a:pt x="371" y="785"/>
                      <a:pt x="372" y="784"/>
                    </a:cubicBezTo>
                    <a:cubicBezTo>
                      <a:pt x="371" y="783"/>
                      <a:pt x="370" y="781"/>
                      <a:pt x="370" y="780"/>
                    </a:cubicBezTo>
                    <a:cubicBezTo>
                      <a:pt x="370" y="760"/>
                      <a:pt x="370" y="760"/>
                      <a:pt x="370" y="760"/>
                    </a:cubicBezTo>
                    <a:cubicBezTo>
                      <a:pt x="371" y="763"/>
                      <a:pt x="372" y="766"/>
                      <a:pt x="373" y="768"/>
                    </a:cubicBezTo>
                    <a:cubicBezTo>
                      <a:pt x="373" y="793"/>
                      <a:pt x="373" y="793"/>
                      <a:pt x="373" y="793"/>
                    </a:cubicBezTo>
                    <a:close/>
                    <a:moveTo>
                      <a:pt x="373" y="35"/>
                    </a:moveTo>
                    <a:cubicBezTo>
                      <a:pt x="373" y="46"/>
                      <a:pt x="373" y="46"/>
                      <a:pt x="373" y="46"/>
                    </a:cubicBezTo>
                    <a:cubicBezTo>
                      <a:pt x="370" y="46"/>
                      <a:pt x="370" y="46"/>
                      <a:pt x="370" y="46"/>
                    </a:cubicBezTo>
                    <a:cubicBezTo>
                      <a:pt x="370" y="32"/>
                      <a:pt x="370" y="32"/>
                      <a:pt x="370" y="32"/>
                    </a:cubicBezTo>
                    <a:cubicBezTo>
                      <a:pt x="371" y="33"/>
                      <a:pt x="372" y="34"/>
                      <a:pt x="373" y="35"/>
                    </a:cubicBezTo>
                    <a:close/>
                    <a:moveTo>
                      <a:pt x="373" y="166"/>
                    </a:moveTo>
                    <a:cubicBezTo>
                      <a:pt x="373" y="171"/>
                      <a:pt x="373" y="171"/>
                      <a:pt x="373" y="171"/>
                    </a:cubicBezTo>
                    <a:cubicBezTo>
                      <a:pt x="372" y="171"/>
                      <a:pt x="372" y="171"/>
                      <a:pt x="371" y="172"/>
                    </a:cubicBezTo>
                    <a:cubicBezTo>
                      <a:pt x="373" y="174"/>
                      <a:pt x="373" y="174"/>
                      <a:pt x="373" y="174"/>
                    </a:cubicBezTo>
                    <a:cubicBezTo>
                      <a:pt x="373" y="183"/>
                      <a:pt x="373" y="183"/>
                      <a:pt x="373" y="183"/>
                    </a:cubicBezTo>
                    <a:cubicBezTo>
                      <a:pt x="372" y="182"/>
                      <a:pt x="371" y="180"/>
                      <a:pt x="370" y="177"/>
                    </a:cubicBezTo>
                    <a:cubicBezTo>
                      <a:pt x="370" y="166"/>
                      <a:pt x="370" y="166"/>
                      <a:pt x="370" y="166"/>
                    </a:cubicBezTo>
                    <a:cubicBezTo>
                      <a:pt x="371" y="166"/>
                      <a:pt x="371" y="166"/>
                      <a:pt x="371" y="166"/>
                    </a:cubicBezTo>
                    <a:cubicBezTo>
                      <a:pt x="373" y="166"/>
                      <a:pt x="373" y="166"/>
                      <a:pt x="373" y="166"/>
                    </a:cubicBezTo>
                    <a:close/>
                    <a:moveTo>
                      <a:pt x="373" y="188"/>
                    </a:moveTo>
                    <a:cubicBezTo>
                      <a:pt x="373" y="194"/>
                      <a:pt x="373" y="194"/>
                      <a:pt x="373" y="194"/>
                    </a:cubicBezTo>
                    <a:cubicBezTo>
                      <a:pt x="372" y="194"/>
                      <a:pt x="372" y="194"/>
                      <a:pt x="372" y="194"/>
                    </a:cubicBezTo>
                    <a:cubicBezTo>
                      <a:pt x="371" y="194"/>
                      <a:pt x="370" y="194"/>
                      <a:pt x="370" y="194"/>
                    </a:cubicBezTo>
                    <a:cubicBezTo>
                      <a:pt x="370" y="188"/>
                      <a:pt x="370" y="188"/>
                      <a:pt x="370" y="188"/>
                    </a:cubicBezTo>
                    <a:cubicBezTo>
                      <a:pt x="371" y="188"/>
                      <a:pt x="372" y="188"/>
                      <a:pt x="373" y="188"/>
                    </a:cubicBezTo>
                    <a:close/>
                    <a:moveTo>
                      <a:pt x="373" y="258"/>
                    </a:moveTo>
                    <a:cubicBezTo>
                      <a:pt x="373" y="264"/>
                      <a:pt x="373" y="264"/>
                      <a:pt x="373" y="264"/>
                    </a:cubicBezTo>
                    <a:cubicBezTo>
                      <a:pt x="372" y="265"/>
                      <a:pt x="371" y="266"/>
                      <a:pt x="370" y="266"/>
                    </a:cubicBezTo>
                    <a:cubicBezTo>
                      <a:pt x="370" y="257"/>
                      <a:pt x="370" y="257"/>
                      <a:pt x="370" y="257"/>
                    </a:cubicBezTo>
                    <a:cubicBezTo>
                      <a:pt x="371" y="258"/>
                      <a:pt x="372" y="258"/>
                      <a:pt x="373" y="258"/>
                    </a:cubicBezTo>
                    <a:close/>
                    <a:moveTo>
                      <a:pt x="373" y="297"/>
                    </a:moveTo>
                    <a:cubicBezTo>
                      <a:pt x="373" y="302"/>
                      <a:pt x="373" y="302"/>
                      <a:pt x="373" y="302"/>
                    </a:cubicBezTo>
                    <a:cubicBezTo>
                      <a:pt x="372" y="302"/>
                      <a:pt x="371" y="302"/>
                      <a:pt x="370" y="302"/>
                    </a:cubicBezTo>
                    <a:cubicBezTo>
                      <a:pt x="370" y="298"/>
                      <a:pt x="370" y="298"/>
                      <a:pt x="370" y="298"/>
                    </a:cubicBezTo>
                    <a:cubicBezTo>
                      <a:pt x="371" y="298"/>
                      <a:pt x="372" y="297"/>
                      <a:pt x="373" y="297"/>
                    </a:cubicBezTo>
                    <a:close/>
                    <a:moveTo>
                      <a:pt x="373" y="311"/>
                    </a:moveTo>
                    <a:cubicBezTo>
                      <a:pt x="373" y="315"/>
                      <a:pt x="373" y="315"/>
                      <a:pt x="373" y="315"/>
                    </a:cubicBezTo>
                    <a:cubicBezTo>
                      <a:pt x="372" y="315"/>
                      <a:pt x="371" y="315"/>
                      <a:pt x="370" y="316"/>
                    </a:cubicBezTo>
                    <a:cubicBezTo>
                      <a:pt x="370" y="308"/>
                      <a:pt x="370" y="308"/>
                      <a:pt x="370" y="308"/>
                    </a:cubicBezTo>
                    <a:cubicBezTo>
                      <a:pt x="373" y="311"/>
                      <a:pt x="373" y="311"/>
                      <a:pt x="373" y="311"/>
                    </a:cubicBezTo>
                    <a:close/>
                    <a:moveTo>
                      <a:pt x="373" y="377"/>
                    </a:moveTo>
                    <a:cubicBezTo>
                      <a:pt x="373" y="448"/>
                      <a:pt x="373" y="448"/>
                      <a:pt x="373" y="448"/>
                    </a:cubicBezTo>
                    <a:cubicBezTo>
                      <a:pt x="370" y="450"/>
                      <a:pt x="370" y="450"/>
                      <a:pt x="370" y="450"/>
                    </a:cubicBezTo>
                    <a:cubicBezTo>
                      <a:pt x="370" y="377"/>
                      <a:pt x="370" y="377"/>
                      <a:pt x="370" y="377"/>
                    </a:cubicBezTo>
                    <a:cubicBezTo>
                      <a:pt x="373" y="377"/>
                      <a:pt x="373" y="377"/>
                      <a:pt x="373" y="377"/>
                    </a:cubicBezTo>
                    <a:close/>
                    <a:moveTo>
                      <a:pt x="373" y="489"/>
                    </a:moveTo>
                    <a:cubicBezTo>
                      <a:pt x="373" y="495"/>
                      <a:pt x="373" y="495"/>
                      <a:pt x="373" y="495"/>
                    </a:cubicBezTo>
                    <a:cubicBezTo>
                      <a:pt x="372" y="493"/>
                      <a:pt x="372" y="493"/>
                      <a:pt x="372" y="493"/>
                    </a:cubicBezTo>
                    <a:cubicBezTo>
                      <a:pt x="370" y="492"/>
                      <a:pt x="370" y="492"/>
                      <a:pt x="370" y="492"/>
                    </a:cubicBezTo>
                    <a:cubicBezTo>
                      <a:pt x="370" y="488"/>
                      <a:pt x="370" y="488"/>
                      <a:pt x="370" y="488"/>
                    </a:cubicBezTo>
                    <a:cubicBezTo>
                      <a:pt x="373" y="489"/>
                      <a:pt x="373" y="489"/>
                      <a:pt x="373" y="489"/>
                    </a:cubicBezTo>
                    <a:close/>
                    <a:moveTo>
                      <a:pt x="373" y="505"/>
                    </a:moveTo>
                    <a:cubicBezTo>
                      <a:pt x="373" y="507"/>
                      <a:pt x="373" y="507"/>
                      <a:pt x="373" y="507"/>
                    </a:cubicBezTo>
                    <a:cubicBezTo>
                      <a:pt x="372" y="507"/>
                      <a:pt x="371" y="507"/>
                      <a:pt x="370" y="506"/>
                    </a:cubicBezTo>
                    <a:cubicBezTo>
                      <a:pt x="370" y="501"/>
                      <a:pt x="370" y="501"/>
                      <a:pt x="370" y="501"/>
                    </a:cubicBezTo>
                    <a:cubicBezTo>
                      <a:pt x="370" y="502"/>
                      <a:pt x="372" y="503"/>
                      <a:pt x="373" y="505"/>
                    </a:cubicBezTo>
                    <a:close/>
                    <a:moveTo>
                      <a:pt x="373" y="544"/>
                    </a:moveTo>
                    <a:cubicBezTo>
                      <a:pt x="373" y="551"/>
                      <a:pt x="373" y="551"/>
                      <a:pt x="373" y="551"/>
                    </a:cubicBezTo>
                    <a:cubicBezTo>
                      <a:pt x="372" y="551"/>
                      <a:pt x="371" y="552"/>
                      <a:pt x="370" y="552"/>
                    </a:cubicBezTo>
                    <a:cubicBezTo>
                      <a:pt x="370" y="543"/>
                      <a:pt x="370" y="543"/>
                      <a:pt x="370" y="543"/>
                    </a:cubicBezTo>
                    <a:cubicBezTo>
                      <a:pt x="371" y="543"/>
                      <a:pt x="372" y="543"/>
                      <a:pt x="373" y="544"/>
                    </a:cubicBezTo>
                    <a:close/>
                    <a:moveTo>
                      <a:pt x="373" y="611"/>
                    </a:moveTo>
                    <a:cubicBezTo>
                      <a:pt x="373" y="618"/>
                      <a:pt x="373" y="618"/>
                      <a:pt x="373" y="618"/>
                    </a:cubicBezTo>
                    <a:cubicBezTo>
                      <a:pt x="372" y="618"/>
                      <a:pt x="371" y="617"/>
                      <a:pt x="370" y="616"/>
                    </a:cubicBezTo>
                    <a:cubicBezTo>
                      <a:pt x="370" y="610"/>
                      <a:pt x="370" y="610"/>
                      <a:pt x="370" y="610"/>
                    </a:cubicBezTo>
                    <a:cubicBezTo>
                      <a:pt x="371" y="611"/>
                      <a:pt x="372" y="611"/>
                      <a:pt x="373" y="611"/>
                    </a:cubicBezTo>
                    <a:close/>
                    <a:moveTo>
                      <a:pt x="373" y="633"/>
                    </a:moveTo>
                    <a:cubicBezTo>
                      <a:pt x="373" y="639"/>
                      <a:pt x="373" y="639"/>
                      <a:pt x="373" y="639"/>
                    </a:cubicBezTo>
                    <a:cubicBezTo>
                      <a:pt x="372" y="639"/>
                      <a:pt x="371" y="638"/>
                      <a:pt x="370" y="638"/>
                    </a:cubicBezTo>
                    <a:cubicBezTo>
                      <a:pt x="370" y="632"/>
                      <a:pt x="370" y="632"/>
                      <a:pt x="370" y="632"/>
                    </a:cubicBezTo>
                    <a:cubicBezTo>
                      <a:pt x="370" y="632"/>
                      <a:pt x="371" y="633"/>
                      <a:pt x="372" y="633"/>
                    </a:cubicBezTo>
                    <a:cubicBezTo>
                      <a:pt x="373" y="633"/>
                      <a:pt x="373" y="633"/>
                      <a:pt x="373" y="633"/>
                    </a:cubicBezTo>
                    <a:close/>
                    <a:moveTo>
                      <a:pt x="373" y="672"/>
                    </a:moveTo>
                    <a:cubicBezTo>
                      <a:pt x="373" y="680"/>
                      <a:pt x="373" y="680"/>
                      <a:pt x="373" y="680"/>
                    </a:cubicBezTo>
                    <a:cubicBezTo>
                      <a:pt x="373" y="680"/>
                      <a:pt x="373" y="680"/>
                      <a:pt x="373" y="680"/>
                    </a:cubicBezTo>
                    <a:cubicBezTo>
                      <a:pt x="373" y="683"/>
                      <a:pt x="372" y="685"/>
                      <a:pt x="373" y="687"/>
                    </a:cubicBezTo>
                    <a:cubicBezTo>
                      <a:pt x="373" y="697"/>
                      <a:pt x="373" y="697"/>
                      <a:pt x="373" y="697"/>
                    </a:cubicBezTo>
                    <a:cubicBezTo>
                      <a:pt x="372" y="697"/>
                      <a:pt x="371" y="697"/>
                      <a:pt x="370" y="696"/>
                    </a:cubicBezTo>
                    <a:cubicBezTo>
                      <a:pt x="370" y="672"/>
                      <a:pt x="370" y="672"/>
                      <a:pt x="370" y="672"/>
                    </a:cubicBezTo>
                    <a:cubicBezTo>
                      <a:pt x="371" y="672"/>
                      <a:pt x="372" y="672"/>
                      <a:pt x="373" y="672"/>
                    </a:cubicBezTo>
                    <a:close/>
                    <a:moveTo>
                      <a:pt x="373" y="703"/>
                    </a:moveTo>
                    <a:cubicBezTo>
                      <a:pt x="373" y="712"/>
                      <a:pt x="373" y="712"/>
                      <a:pt x="373" y="712"/>
                    </a:cubicBezTo>
                    <a:cubicBezTo>
                      <a:pt x="372" y="712"/>
                      <a:pt x="371" y="712"/>
                      <a:pt x="370" y="712"/>
                    </a:cubicBezTo>
                    <a:cubicBezTo>
                      <a:pt x="370" y="703"/>
                      <a:pt x="370" y="703"/>
                      <a:pt x="370" y="703"/>
                    </a:cubicBezTo>
                    <a:cubicBezTo>
                      <a:pt x="371" y="703"/>
                      <a:pt x="372" y="703"/>
                      <a:pt x="373" y="703"/>
                    </a:cubicBezTo>
                    <a:close/>
                    <a:moveTo>
                      <a:pt x="373" y="747"/>
                    </a:moveTo>
                    <a:cubicBezTo>
                      <a:pt x="373" y="756"/>
                      <a:pt x="373" y="756"/>
                      <a:pt x="373" y="756"/>
                    </a:cubicBezTo>
                    <a:cubicBezTo>
                      <a:pt x="372" y="756"/>
                      <a:pt x="371" y="756"/>
                      <a:pt x="370" y="755"/>
                    </a:cubicBezTo>
                    <a:cubicBezTo>
                      <a:pt x="370" y="747"/>
                      <a:pt x="370" y="747"/>
                      <a:pt x="370" y="747"/>
                    </a:cubicBezTo>
                    <a:cubicBezTo>
                      <a:pt x="371" y="747"/>
                      <a:pt x="372" y="747"/>
                      <a:pt x="373" y="747"/>
                    </a:cubicBezTo>
                    <a:close/>
                    <a:moveTo>
                      <a:pt x="370" y="529"/>
                    </a:moveTo>
                    <a:cubicBezTo>
                      <a:pt x="370" y="522"/>
                      <a:pt x="370" y="522"/>
                      <a:pt x="370" y="522"/>
                    </a:cubicBezTo>
                    <a:cubicBezTo>
                      <a:pt x="371" y="524"/>
                      <a:pt x="371" y="526"/>
                      <a:pt x="370" y="529"/>
                    </a:cubicBezTo>
                    <a:close/>
                    <a:moveTo>
                      <a:pt x="370" y="129"/>
                    </a:moveTo>
                    <a:cubicBezTo>
                      <a:pt x="370" y="121"/>
                      <a:pt x="370" y="121"/>
                      <a:pt x="370" y="121"/>
                    </a:cubicBezTo>
                    <a:cubicBezTo>
                      <a:pt x="370" y="122"/>
                      <a:pt x="371" y="122"/>
                      <a:pt x="372" y="122"/>
                    </a:cubicBezTo>
                    <a:cubicBezTo>
                      <a:pt x="372" y="124"/>
                      <a:pt x="371" y="127"/>
                      <a:pt x="370" y="129"/>
                    </a:cubicBezTo>
                    <a:close/>
                    <a:moveTo>
                      <a:pt x="366" y="2"/>
                    </a:moveTo>
                    <a:cubicBezTo>
                      <a:pt x="368" y="2"/>
                      <a:pt x="369" y="2"/>
                      <a:pt x="370" y="2"/>
                    </a:cubicBezTo>
                    <a:cubicBezTo>
                      <a:pt x="370" y="9"/>
                      <a:pt x="370" y="9"/>
                      <a:pt x="370" y="9"/>
                    </a:cubicBezTo>
                    <a:cubicBezTo>
                      <a:pt x="369" y="9"/>
                      <a:pt x="368" y="8"/>
                      <a:pt x="366" y="8"/>
                    </a:cubicBezTo>
                    <a:cubicBezTo>
                      <a:pt x="366" y="2"/>
                      <a:pt x="366" y="2"/>
                      <a:pt x="366" y="2"/>
                    </a:cubicBezTo>
                    <a:close/>
                    <a:moveTo>
                      <a:pt x="370" y="793"/>
                    </a:moveTo>
                    <a:cubicBezTo>
                      <a:pt x="369" y="792"/>
                      <a:pt x="368" y="792"/>
                      <a:pt x="366" y="792"/>
                    </a:cubicBezTo>
                    <a:cubicBezTo>
                      <a:pt x="366" y="786"/>
                      <a:pt x="366" y="786"/>
                      <a:pt x="366" y="786"/>
                    </a:cubicBezTo>
                    <a:cubicBezTo>
                      <a:pt x="368" y="785"/>
                      <a:pt x="369" y="785"/>
                      <a:pt x="370" y="785"/>
                    </a:cubicBezTo>
                    <a:cubicBezTo>
                      <a:pt x="370" y="793"/>
                      <a:pt x="370" y="793"/>
                      <a:pt x="370" y="793"/>
                    </a:cubicBezTo>
                    <a:close/>
                    <a:moveTo>
                      <a:pt x="370" y="32"/>
                    </a:moveTo>
                    <a:cubicBezTo>
                      <a:pt x="370" y="46"/>
                      <a:pt x="370" y="46"/>
                      <a:pt x="370" y="46"/>
                    </a:cubicBezTo>
                    <a:cubicBezTo>
                      <a:pt x="369" y="46"/>
                      <a:pt x="369" y="46"/>
                      <a:pt x="369" y="46"/>
                    </a:cubicBezTo>
                    <a:cubicBezTo>
                      <a:pt x="368" y="46"/>
                      <a:pt x="367" y="46"/>
                      <a:pt x="366" y="46"/>
                    </a:cubicBezTo>
                    <a:cubicBezTo>
                      <a:pt x="366" y="29"/>
                      <a:pt x="366" y="29"/>
                      <a:pt x="366" y="29"/>
                    </a:cubicBezTo>
                    <a:cubicBezTo>
                      <a:pt x="368" y="30"/>
                      <a:pt x="368" y="31"/>
                      <a:pt x="370" y="32"/>
                    </a:cubicBezTo>
                    <a:close/>
                    <a:moveTo>
                      <a:pt x="370" y="121"/>
                    </a:moveTo>
                    <a:cubicBezTo>
                      <a:pt x="370" y="129"/>
                      <a:pt x="370" y="129"/>
                      <a:pt x="370" y="129"/>
                    </a:cubicBezTo>
                    <a:cubicBezTo>
                      <a:pt x="369" y="131"/>
                      <a:pt x="368" y="133"/>
                      <a:pt x="366" y="134"/>
                    </a:cubicBezTo>
                    <a:cubicBezTo>
                      <a:pt x="366" y="121"/>
                      <a:pt x="366" y="121"/>
                      <a:pt x="366" y="121"/>
                    </a:cubicBezTo>
                    <a:cubicBezTo>
                      <a:pt x="368" y="121"/>
                      <a:pt x="369" y="121"/>
                      <a:pt x="370" y="121"/>
                    </a:cubicBezTo>
                    <a:close/>
                    <a:moveTo>
                      <a:pt x="370" y="166"/>
                    </a:moveTo>
                    <a:cubicBezTo>
                      <a:pt x="370" y="177"/>
                      <a:pt x="370" y="177"/>
                      <a:pt x="370" y="177"/>
                    </a:cubicBezTo>
                    <a:cubicBezTo>
                      <a:pt x="369" y="176"/>
                      <a:pt x="369" y="176"/>
                      <a:pt x="369" y="176"/>
                    </a:cubicBezTo>
                    <a:cubicBezTo>
                      <a:pt x="368" y="175"/>
                      <a:pt x="367" y="175"/>
                      <a:pt x="366" y="175"/>
                    </a:cubicBezTo>
                    <a:cubicBezTo>
                      <a:pt x="366" y="166"/>
                      <a:pt x="366" y="166"/>
                      <a:pt x="366" y="166"/>
                    </a:cubicBezTo>
                    <a:cubicBezTo>
                      <a:pt x="368" y="166"/>
                      <a:pt x="368" y="166"/>
                      <a:pt x="370" y="166"/>
                    </a:cubicBezTo>
                    <a:close/>
                    <a:moveTo>
                      <a:pt x="370" y="188"/>
                    </a:moveTo>
                    <a:cubicBezTo>
                      <a:pt x="370" y="194"/>
                      <a:pt x="370" y="194"/>
                      <a:pt x="370" y="194"/>
                    </a:cubicBezTo>
                    <a:cubicBezTo>
                      <a:pt x="369" y="194"/>
                      <a:pt x="368" y="194"/>
                      <a:pt x="366" y="194"/>
                    </a:cubicBezTo>
                    <a:cubicBezTo>
                      <a:pt x="366" y="188"/>
                      <a:pt x="366" y="188"/>
                      <a:pt x="366" y="188"/>
                    </a:cubicBezTo>
                    <a:cubicBezTo>
                      <a:pt x="368" y="188"/>
                      <a:pt x="369" y="188"/>
                      <a:pt x="370" y="188"/>
                    </a:cubicBezTo>
                    <a:close/>
                    <a:moveTo>
                      <a:pt x="370" y="257"/>
                    </a:moveTo>
                    <a:cubicBezTo>
                      <a:pt x="370" y="266"/>
                      <a:pt x="370" y="266"/>
                      <a:pt x="370" y="266"/>
                    </a:cubicBezTo>
                    <a:cubicBezTo>
                      <a:pt x="369" y="266"/>
                      <a:pt x="368" y="267"/>
                      <a:pt x="366" y="268"/>
                    </a:cubicBezTo>
                    <a:cubicBezTo>
                      <a:pt x="366" y="257"/>
                      <a:pt x="366" y="257"/>
                      <a:pt x="366" y="257"/>
                    </a:cubicBezTo>
                    <a:cubicBezTo>
                      <a:pt x="370" y="257"/>
                      <a:pt x="370" y="257"/>
                      <a:pt x="370" y="257"/>
                    </a:cubicBezTo>
                    <a:close/>
                    <a:moveTo>
                      <a:pt x="370" y="298"/>
                    </a:moveTo>
                    <a:cubicBezTo>
                      <a:pt x="370" y="302"/>
                      <a:pt x="370" y="302"/>
                      <a:pt x="370" y="302"/>
                    </a:cubicBezTo>
                    <a:cubicBezTo>
                      <a:pt x="369" y="302"/>
                      <a:pt x="368" y="302"/>
                      <a:pt x="366" y="302"/>
                    </a:cubicBezTo>
                    <a:cubicBezTo>
                      <a:pt x="366" y="299"/>
                      <a:pt x="366" y="299"/>
                      <a:pt x="366" y="299"/>
                    </a:cubicBezTo>
                    <a:cubicBezTo>
                      <a:pt x="368" y="298"/>
                      <a:pt x="369" y="298"/>
                      <a:pt x="370" y="298"/>
                    </a:cubicBezTo>
                    <a:close/>
                    <a:moveTo>
                      <a:pt x="370" y="308"/>
                    </a:moveTo>
                    <a:cubicBezTo>
                      <a:pt x="370" y="316"/>
                      <a:pt x="370" y="316"/>
                      <a:pt x="370" y="316"/>
                    </a:cubicBezTo>
                    <a:cubicBezTo>
                      <a:pt x="369" y="316"/>
                      <a:pt x="368" y="316"/>
                      <a:pt x="366" y="317"/>
                    </a:cubicBezTo>
                    <a:cubicBezTo>
                      <a:pt x="366" y="314"/>
                      <a:pt x="366" y="314"/>
                      <a:pt x="366" y="314"/>
                    </a:cubicBezTo>
                    <a:cubicBezTo>
                      <a:pt x="367" y="314"/>
                      <a:pt x="368" y="313"/>
                      <a:pt x="369" y="313"/>
                    </a:cubicBezTo>
                    <a:cubicBezTo>
                      <a:pt x="368" y="312"/>
                      <a:pt x="367" y="310"/>
                      <a:pt x="366" y="309"/>
                    </a:cubicBezTo>
                    <a:cubicBezTo>
                      <a:pt x="366" y="304"/>
                      <a:pt x="366" y="304"/>
                      <a:pt x="366" y="304"/>
                    </a:cubicBezTo>
                    <a:cubicBezTo>
                      <a:pt x="370" y="308"/>
                      <a:pt x="370" y="308"/>
                      <a:pt x="370" y="308"/>
                    </a:cubicBezTo>
                    <a:close/>
                    <a:moveTo>
                      <a:pt x="370" y="377"/>
                    </a:moveTo>
                    <a:cubicBezTo>
                      <a:pt x="370" y="450"/>
                      <a:pt x="370" y="450"/>
                      <a:pt x="370" y="450"/>
                    </a:cubicBezTo>
                    <a:cubicBezTo>
                      <a:pt x="366" y="453"/>
                      <a:pt x="366" y="453"/>
                      <a:pt x="366" y="453"/>
                    </a:cubicBezTo>
                    <a:cubicBezTo>
                      <a:pt x="366" y="417"/>
                      <a:pt x="366" y="417"/>
                      <a:pt x="366" y="417"/>
                    </a:cubicBezTo>
                    <a:cubicBezTo>
                      <a:pt x="368" y="411"/>
                      <a:pt x="368" y="411"/>
                      <a:pt x="368" y="411"/>
                    </a:cubicBezTo>
                    <a:cubicBezTo>
                      <a:pt x="366" y="410"/>
                      <a:pt x="366" y="410"/>
                      <a:pt x="366" y="410"/>
                    </a:cubicBezTo>
                    <a:cubicBezTo>
                      <a:pt x="366" y="378"/>
                      <a:pt x="366" y="378"/>
                      <a:pt x="366" y="378"/>
                    </a:cubicBezTo>
                    <a:cubicBezTo>
                      <a:pt x="370" y="377"/>
                      <a:pt x="370" y="377"/>
                      <a:pt x="370" y="377"/>
                    </a:cubicBezTo>
                    <a:close/>
                    <a:moveTo>
                      <a:pt x="370" y="488"/>
                    </a:moveTo>
                    <a:cubicBezTo>
                      <a:pt x="370" y="492"/>
                      <a:pt x="370" y="492"/>
                      <a:pt x="370" y="492"/>
                    </a:cubicBezTo>
                    <a:cubicBezTo>
                      <a:pt x="366" y="491"/>
                      <a:pt x="366" y="491"/>
                      <a:pt x="366" y="491"/>
                    </a:cubicBezTo>
                    <a:cubicBezTo>
                      <a:pt x="366" y="487"/>
                      <a:pt x="366" y="487"/>
                      <a:pt x="366" y="487"/>
                    </a:cubicBezTo>
                    <a:cubicBezTo>
                      <a:pt x="370" y="488"/>
                      <a:pt x="370" y="488"/>
                      <a:pt x="370" y="488"/>
                    </a:cubicBezTo>
                    <a:close/>
                    <a:moveTo>
                      <a:pt x="370" y="501"/>
                    </a:moveTo>
                    <a:cubicBezTo>
                      <a:pt x="368" y="499"/>
                      <a:pt x="367" y="496"/>
                      <a:pt x="366" y="491"/>
                    </a:cubicBezTo>
                    <a:cubicBezTo>
                      <a:pt x="366" y="505"/>
                      <a:pt x="366" y="505"/>
                      <a:pt x="366" y="505"/>
                    </a:cubicBezTo>
                    <a:cubicBezTo>
                      <a:pt x="368" y="506"/>
                      <a:pt x="369" y="506"/>
                      <a:pt x="370" y="506"/>
                    </a:cubicBezTo>
                    <a:cubicBezTo>
                      <a:pt x="370" y="501"/>
                      <a:pt x="370" y="501"/>
                      <a:pt x="370" y="501"/>
                    </a:cubicBezTo>
                    <a:close/>
                    <a:moveTo>
                      <a:pt x="370" y="522"/>
                    </a:moveTo>
                    <a:cubicBezTo>
                      <a:pt x="370" y="529"/>
                      <a:pt x="370" y="529"/>
                      <a:pt x="370" y="529"/>
                    </a:cubicBezTo>
                    <a:cubicBezTo>
                      <a:pt x="369" y="530"/>
                      <a:pt x="368" y="532"/>
                      <a:pt x="366" y="533"/>
                    </a:cubicBezTo>
                    <a:cubicBezTo>
                      <a:pt x="366" y="521"/>
                      <a:pt x="366" y="521"/>
                      <a:pt x="366" y="521"/>
                    </a:cubicBezTo>
                    <a:cubicBezTo>
                      <a:pt x="369" y="521"/>
                      <a:pt x="369" y="521"/>
                      <a:pt x="369" y="521"/>
                    </a:cubicBezTo>
                    <a:cubicBezTo>
                      <a:pt x="369" y="521"/>
                      <a:pt x="370" y="522"/>
                      <a:pt x="370" y="522"/>
                    </a:cubicBezTo>
                    <a:close/>
                    <a:moveTo>
                      <a:pt x="370" y="543"/>
                    </a:moveTo>
                    <a:cubicBezTo>
                      <a:pt x="370" y="552"/>
                      <a:pt x="370" y="552"/>
                      <a:pt x="370" y="552"/>
                    </a:cubicBezTo>
                    <a:cubicBezTo>
                      <a:pt x="369" y="553"/>
                      <a:pt x="368" y="553"/>
                      <a:pt x="366" y="553"/>
                    </a:cubicBezTo>
                    <a:cubicBezTo>
                      <a:pt x="366" y="542"/>
                      <a:pt x="366" y="542"/>
                      <a:pt x="366" y="542"/>
                    </a:cubicBezTo>
                    <a:cubicBezTo>
                      <a:pt x="368" y="542"/>
                      <a:pt x="369" y="543"/>
                      <a:pt x="370" y="543"/>
                    </a:cubicBezTo>
                    <a:close/>
                    <a:moveTo>
                      <a:pt x="370" y="610"/>
                    </a:moveTo>
                    <a:cubicBezTo>
                      <a:pt x="370" y="616"/>
                      <a:pt x="370" y="616"/>
                      <a:pt x="370" y="616"/>
                    </a:cubicBezTo>
                    <a:cubicBezTo>
                      <a:pt x="369" y="616"/>
                      <a:pt x="368" y="615"/>
                      <a:pt x="366" y="615"/>
                    </a:cubicBezTo>
                    <a:cubicBezTo>
                      <a:pt x="366" y="609"/>
                      <a:pt x="366" y="609"/>
                      <a:pt x="366" y="609"/>
                    </a:cubicBezTo>
                    <a:cubicBezTo>
                      <a:pt x="368" y="610"/>
                      <a:pt x="369" y="610"/>
                      <a:pt x="370" y="610"/>
                    </a:cubicBezTo>
                    <a:close/>
                    <a:moveTo>
                      <a:pt x="370" y="632"/>
                    </a:moveTo>
                    <a:cubicBezTo>
                      <a:pt x="370" y="638"/>
                      <a:pt x="370" y="638"/>
                      <a:pt x="370" y="638"/>
                    </a:cubicBezTo>
                    <a:cubicBezTo>
                      <a:pt x="369" y="638"/>
                      <a:pt x="368" y="638"/>
                      <a:pt x="366" y="637"/>
                    </a:cubicBezTo>
                    <a:cubicBezTo>
                      <a:pt x="366" y="628"/>
                      <a:pt x="366" y="628"/>
                      <a:pt x="366" y="628"/>
                    </a:cubicBezTo>
                    <a:cubicBezTo>
                      <a:pt x="367" y="630"/>
                      <a:pt x="368" y="631"/>
                      <a:pt x="370" y="632"/>
                    </a:cubicBezTo>
                    <a:close/>
                    <a:moveTo>
                      <a:pt x="370" y="672"/>
                    </a:moveTo>
                    <a:cubicBezTo>
                      <a:pt x="370" y="696"/>
                      <a:pt x="370" y="696"/>
                      <a:pt x="370" y="696"/>
                    </a:cubicBezTo>
                    <a:cubicBezTo>
                      <a:pt x="368" y="696"/>
                      <a:pt x="367" y="695"/>
                      <a:pt x="366" y="694"/>
                    </a:cubicBezTo>
                    <a:cubicBezTo>
                      <a:pt x="366" y="674"/>
                      <a:pt x="366" y="674"/>
                      <a:pt x="366" y="674"/>
                    </a:cubicBezTo>
                    <a:cubicBezTo>
                      <a:pt x="367" y="673"/>
                      <a:pt x="368" y="673"/>
                      <a:pt x="370" y="672"/>
                    </a:cubicBezTo>
                    <a:close/>
                    <a:moveTo>
                      <a:pt x="370" y="703"/>
                    </a:moveTo>
                    <a:cubicBezTo>
                      <a:pt x="370" y="712"/>
                      <a:pt x="370" y="712"/>
                      <a:pt x="370" y="712"/>
                    </a:cubicBezTo>
                    <a:cubicBezTo>
                      <a:pt x="369" y="712"/>
                      <a:pt x="368" y="712"/>
                      <a:pt x="366" y="712"/>
                    </a:cubicBezTo>
                    <a:cubicBezTo>
                      <a:pt x="366" y="702"/>
                      <a:pt x="366" y="702"/>
                      <a:pt x="366" y="702"/>
                    </a:cubicBezTo>
                    <a:cubicBezTo>
                      <a:pt x="368" y="703"/>
                      <a:pt x="369" y="703"/>
                      <a:pt x="370" y="703"/>
                    </a:cubicBezTo>
                    <a:close/>
                    <a:moveTo>
                      <a:pt x="370" y="747"/>
                    </a:moveTo>
                    <a:cubicBezTo>
                      <a:pt x="370" y="755"/>
                      <a:pt x="370" y="755"/>
                      <a:pt x="370" y="755"/>
                    </a:cubicBezTo>
                    <a:cubicBezTo>
                      <a:pt x="369" y="755"/>
                      <a:pt x="368" y="755"/>
                      <a:pt x="368" y="755"/>
                    </a:cubicBezTo>
                    <a:cubicBezTo>
                      <a:pt x="368" y="757"/>
                      <a:pt x="369" y="759"/>
                      <a:pt x="370" y="760"/>
                    </a:cubicBezTo>
                    <a:cubicBezTo>
                      <a:pt x="370" y="780"/>
                      <a:pt x="370" y="780"/>
                      <a:pt x="370" y="780"/>
                    </a:cubicBezTo>
                    <a:cubicBezTo>
                      <a:pt x="368" y="777"/>
                      <a:pt x="367" y="775"/>
                      <a:pt x="366" y="773"/>
                    </a:cubicBezTo>
                    <a:cubicBezTo>
                      <a:pt x="366" y="747"/>
                      <a:pt x="366" y="747"/>
                      <a:pt x="366" y="747"/>
                    </a:cubicBezTo>
                    <a:cubicBezTo>
                      <a:pt x="368" y="747"/>
                      <a:pt x="369" y="747"/>
                      <a:pt x="370" y="747"/>
                    </a:cubicBezTo>
                    <a:close/>
                    <a:moveTo>
                      <a:pt x="366" y="579"/>
                    </a:moveTo>
                    <a:cubicBezTo>
                      <a:pt x="366" y="572"/>
                      <a:pt x="366" y="572"/>
                      <a:pt x="366" y="572"/>
                    </a:cubicBezTo>
                    <a:cubicBezTo>
                      <a:pt x="369" y="574"/>
                      <a:pt x="368" y="576"/>
                      <a:pt x="366" y="579"/>
                    </a:cubicBezTo>
                    <a:close/>
                    <a:moveTo>
                      <a:pt x="360" y="2"/>
                    </a:moveTo>
                    <a:cubicBezTo>
                      <a:pt x="362" y="2"/>
                      <a:pt x="364" y="2"/>
                      <a:pt x="366" y="2"/>
                    </a:cubicBezTo>
                    <a:cubicBezTo>
                      <a:pt x="366" y="8"/>
                      <a:pt x="366" y="8"/>
                      <a:pt x="366" y="8"/>
                    </a:cubicBezTo>
                    <a:cubicBezTo>
                      <a:pt x="364" y="8"/>
                      <a:pt x="362" y="8"/>
                      <a:pt x="360" y="9"/>
                    </a:cubicBezTo>
                    <a:cubicBezTo>
                      <a:pt x="360" y="2"/>
                      <a:pt x="360" y="2"/>
                      <a:pt x="360" y="2"/>
                    </a:cubicBezTo>
                    <a:close/>
                    <a:moveTo>
                      <a:pt x="366" y="792"/>
                    </a:moveTo>
                    <a:cubicBezTo>
                      <a:pt x="364" y="792"/>
                      <a:pt x="362" y="792"/>
                      <a:pt x="360" y="792"/>
                    </a:cubicBezTo>
                    <a:cubicBezTo>
                      <a:pt x="360" y="785"/>
                      <a:pt x="360" y="785"/>
                      <a:pt x="360" y="785"/>
                    </a:cubicBezTo>
                    <a:cubicBezTo>
                      <a:pt x="361" y="785"/>
                      <a:pt x="363" y="786"/>
                      <a:pt x="364" y="786"/>
                    </a:cubicBezTo>
                    <a:cubicBezTo>
                      <a:pt x="365" y="786"/>
                      <a:pt x="366" y="786"/>
                      <a:pt x="366" y="786"/>
                    </a:cubicBezTo>
                    <a:cubicBezTo>
                      <a:pt x="366" y="792"/>
                      <a:pt x="366" y="792"/>
                      <a:pt x="366" y="792"/>
                    </a:cubicBezTo>
                    <a:close/>
                    <a:moveTo>
                      <a:pt x="366" y="29"/>
                    </a:moveTo>
                    <a:cubicBezTo>
                      <a:pt x="366" y="46"/>
                      <a:pt x="366" y="46"/>
                      <a:pt x="366" y="46"/>
                    </a:cubicBezTo>
                    <a:cubicBezTo>
                      <a:pt x="364" y="47"/>
                      <a:pt x="362" y="47"/>
                      <a:pt x="360" y="48"/>
                    </a:cubicBezTo>
                    <a:cubicBezTo>
                      <a:pt x="360" y="40"/>
                      <a:pt x="360" y="40"/>
                      <a:pt x="360" y="40"/>
                    </a:cubicBezTo>
                    <a:cubicBezTo>
                      <a:pt x="362" y="39"/>
                      <a:pt x="362" y="39"/>
                      <a:pt x="362" y="39"/>
                    </a:cubicBezTo>
                    <a:cubicBezTo>
                      <a:pt x="361" y="38"/>
                      <a:pt x="361" y="37"/>
                      <a:pt x="360" y="35"/>
                    </a:cubicBezTo>
                    <a:cubicBezTo>
                      <a:pt x="360" y="21"/>
                      <a:pt x="360" y="21"/>
                      <a:pt x="360" y="21"/>
                    </a:cubicBezTo>
                    <a:cubicBezTo>
                      <a:pt x="362" y="23"/>
                      <a:pt x="364" y="26"/>
                      <a:pt x="366" y="29"/>
                    </a:cubicBezTo>
                    <a:close/>
                    <a:moveTo>
                      <a:pt x="366" y="121"/>
                    </a:moveTo>
                    <a:cubicBezTo>
                      <a:pt x="366" y="134"/>
                      <a:pt x="366" y="134"/>
                      <a:pt x="366" y="134"/>
                    </a:cubicBezTo>
                    <a:cubicBezTo>
                      <a:pt x="365" y="136"/>
                      <a:pt x="363" y="137"/>
                      <a:pt x="360" y="138"/>
                    </a:cubicBezTo>
                    <a:cubicBezTo>
                      <a:pt x="360" y="120"/>
                      <a:pt x="360" y="120"/>
                      <a:pt x="360" y="120"/>
                    </a:cubicBezTo>
                    <a:cubicBezTo>
                      <a:pt x="362" y="121"/>
                      <a:pt x="364" y="121"/>
                      <a:pt x="366" y="121"/>
                    </a:cubicBezTo>
                    <a:close/>
                    <a:moveTo>
                      <a:pt x="366" y="166"/>
                    </a:moveTo>
                    <a:cubicBezTo>
                      <a:pt x="366" y="175"/>
                      <a:pt x="366" y="175"/>
                      <a:pt x="366" y="175"/>
                    </a:cubicBezTo>
                    <a:cubicBezTo>
                      <a:pt x="364" y="174"/>
                      <a:pt x="362" y="173"/>
                      <a:pt x="360" y="173"/>
                    </a:cubicBezTo>
                    <a:cubicBezTo>
                      <a:pt x="360" y="167"/>
                      <a:pt x="360" y="167"/>
                      <a:pt x="360" y="167"/>
                    </a:cubicBezTo>
                    <a:cubicBezTo>
                      <a:pt x="362" y="167"/>
                      <a:pt x="364" y="167"/>
                      <a:pt x="366" y="166"/>
                    </a:cubicBezTo>
                    <a:close/>
                    <a:moveTo>
                      <a:pt x="366" y="188"/>
                    </a:moveTo>
                    <a:cubicBezTo>
                      <a:pt x="366" y="194"/>
                      <a:pt x="366" y="194"/>
                      <a:pt x="366" y="194"/>
                    </a:cubicBezTo>
                    <a:cubicBezTo>
                      <a:pt x="364" y="194"/>
                      <a:pt x="362" y="194"/>
                      <a:pt x="360" y="195"/>
                    </a:cubicBezTo>
                    <a:cubicBezTo>
                      <a:pt x="360" y="184"/>
                      <a:pt x="360" y="184"/>
                      <a:pt x="360" y="184"/>
                    </a:cubicBezTo>
                    <a:cubicBezTo>
                      <a:pt x="364" y="189"/>
                      <a:pt x="364" y="189"/>
                      <a:pt x="364" y="189"/>
                    </a:cubicBezTo>
                    <a:cubicBezTo>
                      <a:pt x="366" y="188"/>
                      <a:pt x="366" y="188"/>
                      <a:pt x="366" y="188"/>
                    </a:cubicBezTo>
                    <a:close/>
                    <a:moveTo>
                      <a:pt x="366" y="257"/>
                    </a:moveTo>
                    <a:cubicBezTo>
                      <a:pt x="366" y="268"/>
                      <a:pt x="366" y="268"/>
                      <a:pt x="366" y="268"/>
                    </a:cubicBezTo>
                    <a:cubicBezTo>
                      <a:pt x="365" y="268"/>
                      <a:pt x="364" y="269"/>
                      <a:pt x="362" y="270"/>
                    </a:cubicBezTo>
                    <a:cubicBezTo>
                      <a:pt x="362" y="274"/>
                      <a:pt x="361" y="278"/>
                      <a:pt x="360" y="283"/>
                    </a:cubicBezTo>
                    <a:cubicBezTo>
                      <a:pt x="360" y="246"/>
                      <a:pt x="360" y="246"/>
                      <a:pt x="360" y="246"/>
                    </a:cubicBezTo>
                    <a:cubicBezTo>
                      <a:pt x="361" y="246"/>
                      <a:pt x="361" y="246"/>
                      <a:pt x="361" y="246"/>
                    </a:cubicBezTo>
                    <a:cubicBezTo>
                      <a:pt x="361" y="250"/>
                      <a:pt x="361" y="253"/>
                      <a:pt x="361" y="257"/>
                    </a:cubicBezTo>
                    <a:cubicBezTo>
                      <a:pt x="363" y="257"/>
                      <a:pt x="365" y="257"/>
                      <a:pt x="366" y="257"/>
                    </a:cubicBezTo>
                    <a:close/>
                    <a:moveTo>
                      <a:pt x="366" y="299"/>
                    </a:moveTo>
                    <a:cubicBezTo>
                      <a:pt x="366" y="302"/>
                      <a:pt x="366" y="302"/>
                      <a:pt x="366" y="302"/>
                    </a:cubicBezTo>
                    <a:cubicBezTo>
                      <a:pt x="366" y="302"/>
                      <a:pt x="365" y="302"/>
                      <a:pt x="364" y="302"/>
                    </a:cubicBezTo>
                    <a:cubicBezTo>
                      <a:pt x="365" y="303"/>
                      <a:pt x="366" y="304"/>
                      <a:pt x="366" y="304"/>
                    </a:cubicBezTo>
                    <a:cubicBezTo>
                      <a:pt x="366" y="309"/>
                      <a:pt x="366" y="309"/>
                      <a:pt x="366" y="309"/>
                    </a:cubicBezTo>
                    <a:cubicBezTo>
                      <a:pt x="365" y="308"/>
                      <a:pt x="363" y="306"/>
                      <a:pt x="360" y="306"/>
                    </a:cubicBezTo>
                    <a:cubicBezTo>
                      <a:pt x="360" y="301"/>
                      <a:pt x="360" y="301"/>
                      <a:pt x="360" y="301"/>
                    </a:cubicBezTo>
                    <a:cubicBezTo>
                      <a:pt x="362" y="300"/>
                      <a:pt x="364" y="299"/>
                      <a:pt x="366" y="299"/>
                    </a:cubicBezTo>
                    <a:close/>
                    <a:moveTo>
                      <a:pt x="366" y="314"/>
                    </a:moveTo>
                    <a:cubicBezTo>
                      <a:pt x="366" y="317"/>
                      <a:pt x="366" y="317"/>
                      <a:pt x="366" y="317"/>
                    </a:cubicBezTo>
                    <a:cubicBezTo>
                      <a:pt x="364" y="317"/>
                      <a:pt x="362" y="318"/>
                      <a:pt x="360" y="319"/>
                    </a:cubicBezTo>
                    <a:cubicBezTo>
                      <a:pt x="360" y="313"/>
                      <a:pt x="360" y="313"/>
                      <a:pt x="360" y="313"/>
                    </a:cubicBezTo>
                    <a:cubicBezTo>
                      <a:pt x="363" y="315"/>
                      <a:pt x="363" y="315"/>
                      <a:pt x="363" y="315"/>
                    </a:cubicBezTo>
                    <a:cubicBezTo>
                      <a:pt x="364" y="314"/>
                      <a:pt x="365" y="314"/>
                      <a:pt x="366" y="314"/>
                    </a:cubicBezTo>
                    <a:close/>
                    <a:moveTo>
                      <a:pt x="366" y="378"/>
                    </a:moveTo>
                    <a:cubicBezTo>
                      <a:pt x="366" y="410"/>
                      <a:pt x="366" y="410"/>
                      <a:pt x="366" y="410"/>
                    </a:cubicBezTo>
                    <a:cubicBezTo>
                      <a:pt x="360" y="405"/>
                      <a:pt x="360" y="405"/>
                      <a:pt x="360" y="405"/>
                    </a:cubicBezTo>
                    <a:cubicBezTo>
                      <a:pt x="360" y="378"/>
                      <a:pt x="360" y="378"/>
                      <a:pt x="360" y="378"/>
                    </a:cubicBezTo>
                    <a:cubicBezTo>
                      <a:pt x="366" y="378"/>
                      <a:pt x="366" y="378"/>
                      <a:pt x="366" y="378"/>
                    </a:cubicBezTo>
                    <a:close/>
                    <a:moveTo>
                      <a:pt x="366" y="417"/>
                    </a:moveTo>
                    <a:cubicBezTo>
                      <a:pt x="366" y="453"/>
                      <a:pt x="366" y="453"/>
                      <a:pt x="366" y="453"/>
                    </a:cubicBezTo>
                    <a:cubicBezTo>
                      <a:pt x="360" y="457"/>
                      <a:pt x="360" y="457"/>
                      <a:pt x="360" y="457"/>
                    </a:cubicBezTo>
                    <a:cubicBezTo>
                      <a:pt x="360" y="436"/>
                      <a:pt x="360" y="436"/>
                      <a:pt x="360" y="436"/>
                    </a:cubicBezTo>
                    <a:cubicBezTo>
                      <a:pt x="362" y="430"/>
                      <a:pt x="364" y="423"/>
                      <a:pt x="366" y="417"/>
                    </a:cubicBezTo>
                    <a:close/>
                    <a:moveTo>
                      <a:pt x="366" y="487"/>
                    </a:moveTo>
                    <a:cubicBezTo>
                      <a:pt x="366" y="491"/>
                      <a:pt x="366" y="491"/>
                      <a:pt x="366" y="491"/>
                    </a:cubicBezTo>
                    <a:cubicBezTo>
                      <a:pt x="366" y="505"/>
                      <a:pt x="366" y="505"/>
                      <a:pt x="366" y="505"/>
                    </a:cubicBezTo>
                    <a:cubicBezTo>
                      <a:pt x="364" y="505"/>
                      <a:pt x="362" y="504"/>
                      <a:pt x="360" y="504"/>
                    </a:cubicBezTo>
                    <a:cubicBezTo>
                      <a:pt x="360" y="501"/>
                      <a:pt x="360" y="501"/>
                      <a:pt x="360" y="501"/>
                    </a:cubicBezTo>
                    <a:cubicBezTo>
                      <a:pt x="361" y="501"/>
                      <a:pt x="361" y="501"/>
                      <a:pt x="361" y="502"/>
                    </a:cubicBezTo>
                    <a:cubicBezTo>
                      <a:pt x="362" y="502"/>
                      <a:pt x="363" y="502"/>
                      <a:pt x="364" y="502"/>
                    </a:cubicBezTo>
                    <a:cubicBezTo>
                      <a:pt x="364" y="497"/>
                      <a:pt x="363" y="493"/>
                      <a:pt x="360" y="490"/>
                    </a:cubicBezTo>
                    <a:cubicBezTo>
                      <a:pt x="360" y="485"/>
                      <a:pt x="360" y="485"/>
                      <a:pt x="360" y="485"/>
                    </a:cubicBezTo>
                    <a:cubicBezTo>
                      <a:pt x="361" y="486"/>
                      <a:pt x="363" y="486"/>
                      <a:pt x="364" y="487"/>
                    </a:cubicBezTo>
                    <a:cubicBezTo>
                      <a:pt x="366" y="487"/>
                      <a:pt x="366" y="487"/>
                      <a:pt x="366" y="487"/>
                    </a:cubicBezTo>
                    <a:close/>
                    <a:moveTo>
                      <a:pt x="366" y="521"/>
                    </a:moveTo>
                    <a:cubicBezTo>
                      <a:pt x="366" y="533"/>
                      <a:pt x="366" y="533"/>
                      <a:pt x="366" y="533"/>
                    </a:cubicBezTo>
                    <a:cubicBezTo>
                      <a:pt x="364" y="536"/>
                      <a:pt x="362" y="539"/>
                      <a:pt x="362" y="542"/>
                    </a:cubicBezTo>
                    <a:cubicBezTo>
                      <a:pt x="364" y="542"/>
                      <a:pt x="365" y="542"/>
                      <a:pt x="366" y="542"/>
                    </a:cubicBezTo>
                    <a:cubicBezTo>
                      <a:pt x="366" y="553"/>
                      <a:pt x="366" y="553"/>
                      <a:pt x="366" y="553"/>
                    </a:cubicBezTo>
                    <a:cubicBezTo>
                      <a:pt x="365" y="554"/>
                      <a:pt x="363" y="554"/>
                      <a:pt x="360" y="554"/>
                    </a:cubicBezTo>
                    <a:cubicBezTo>
                      <a:pt x="360" y="525"/>
                      <a:pt x="360" y="525"/>
                      <a:pt x="360" y="525"/>
                    </a:cubicBezTo>
                    <a:cubicBezTo>
                      <a:pt x="361" y="524"/>
                      <a:pt x="362" y="522"/>
                      <a:pt x="362" y="521"/>
                    </a:cubicBezTo>
                    <a:cubicBezTo>
                      <a:pt x="366" y="521"/>
                      <a:pt x="366" y="521"/>
                      <a:pt x="366" y="521"/>
                    </a:cubicBezTo>
                    <a:close/>
                    <a:moveTo>
                      <a:pt x="366" y="572"/>
                    </a:moveTo>
                    <a:cubicBezTo>
                      <a:pt x="366" y="579"/>
                      <a:pt x="366" y="579"/>
                      <a:pt x="366" y="579"/>
                    </a:cubicBezTo>
                    <a:cubicBezTo>
                      <a:pt x="365" y="583"/>
                      <a:pt x="362" y="587"/>
                      <a:pt x="361" y="592"/>
                    </a:cubicBezTo>
                    <a:cubicBezTo>
                      <a:pt x="360" y="592"/>
                      <a:pt x="360" y="592"/>
                      <a:pt x="360" y="592"/>
                    </a:cubicBezTo>
                    <a:cubicBezTo>
                      <a:pt x="360" y="569"/>
                      <a:pt x="360" y="569"/>
                      <a:pt x="360" y="569"/>
                    </a:cubicBezTo>
                    <a:cubicBezTo>
                      <a:pt x="363" y="570"/>
                      <a:pt x="365" y="571"/>
                      <a:pt x="366" y="572"/>
                    </a:cubicBezTo>
                    <a:close/>
                    <a:moveTo>
                      <a:pt x="366" y="609"/>
                    </a:moveTo>
                    <a:cubicBezTo>
                      <a:pt x="366" y="615"/>
                      <a:pt x="366" y="615"/>
                      <a:pt x="366" y="615"/>
                    </a:cubicBezTo>
                    <a:cubicBezTo>
                      <a:pt x="365" y="615"/>
                      <a:pt x="363" y="614"/>
                      <a:pt x="361" y="614"/>
                    </a:cubicBezTo>
                    <a:cubicBezTo>
                      <a:pt x="363" y="619"/>
                      <a:pt x="364" y="624"/>
                      <a:pt x="366" y="628"/>
                    </a:cubicBezTo>
                    <a:cubicBezTo>
                      <a:pt x="366" y="637"/>
                      <a:pt x="366" y="637"/>
                      <a:pt x="366" y="637"/>
                    </a:cubicBezTo>
                    <a:cubicBezTo>
                      <a:pt x="364" y="637"/>
                      <a:pt x="362" y="637"/>
                      <a:pt x="360" y="637"/>
                    </a:cubicBezTo>
                    <a:cubicBezTo>
                      <a:pt x="360" y="631"/>
                      <a:pt x="360" y="631"/>
                      <a:pt x="360" y="631"/>
                    </a:cubicBezTo>
                    <a:cubicBezTo>
                      <a:pt x="360" y="631"/>
                      <a:pt x="360" y="631"/>
                      <a:pt x="360" y="631"/>
                    </a:cubicBezTo>
                    <a:cubicBezTo>
                      <a:pt x="360" y="631"/>
                      <a:pt x="360" y="631"/>
                      <a:pt x="360" y="631"/>
                    </a:cubicBezTo>
                    <a:cubicBezTo>
                      <a:pt x="360" y="608"/>
                      <a:pt x="360" y="608"/>
                      <a:pt x="360" y="608"/>
                    </a:cubicBezTo>
                    <a:cubicBezTo>
                      <a:pt x="362" y="608"/>
                      <a:pt x="364" y="609"/>
                      <a:pt x="366" y="609"/>
                    </a:cubicBezTo>
                    <a:close/>
                    <a:moveTo>
                      <a:pt x="366" y="674"/>
                    </a:moveTo>
                    <a:cubicBezTo>
                      <a:pt x="366" y="694"/>
                      <a:pt x="366" y="694"/>
                      <a:pt x="366" y="694"/>
                    </a:cubicBezTo>
                    <a:cubicBezTo>
                      <a:pt x="360" y="690"/>
                      <a:pt x="359" y="679"/>
                      <a:pt x="366" y="674"/>
                    </a:cubicBezTo>
                    <a:close/>
                    <a:moveTo>
                      <a:pt x="366" y="702"/>
                    </a:moveTo>
                    <a:cubicBezTo>
                      <a:pt x="366" y="712"/>
                      <a:pt x="366" y="712"/>
                      <a:pt x="366" y="712"/>
                    </a:cubicBezTo>
                    <a:cubicBezTo>
                      <a:pt x="364" y="711"/>
                      <a:pt x="362" y="711"/>
                      <a:pt x="360" y="710"/>
                    </a:cubicBezTo>
                    <a:cubicBezTo>
                      <a:pt x="362" y="702"/>
                      <a:pt x="362" y="702"/>
                      <a:pt x="364" y="700"/>
                    </a:cubicBezTo>
                    <a:cubicBezTo>
                      <a:pt x="364" y="701"/>
                      <a:pt x="366" y="702"/>
                      <a:pt x="366" y="702"/>
                    </a:cubicBezTo>
                    <a:close/>
                    <a:moveTo>
                      <a:pt x="366" y="747"/>
                    </a:moveTo>
                    <a:cubicBezTo>
                      <a:pt x="366" y="773"/>
                      <a:pt x="366" y="773"/>
                      <a:pt x="366" y="773"/>
                    </a:cubicBezTo>
                    <a:cubicBezTo>
                      <a:pt x="364" y="769"/>
                      <a:pt x="362" y="765"/>
                      <a:pt x="360" y="762"/>
                    </a:cubicBezTo>
                    <a:cubicBezTo>
                      <a:pt x="360" y="748"/>
                      <a:pt x="360" y="748"/>
                      <a:pt x="360" y="748"/>
                    </a:cubicBezTo>
                    <a:cubicBezTo>
                      <a:pt x="362" y="748"/>
                      <a:pt x="364" y="748"/>
                      <a:pt x="366" y="747"/>
                    </a:cubicBezTo>
                    <a:close/>
                    <a:moveTo>
                      <a:pt x="354" y="3"/>
                    </a:moveTo>
                    <a:cubicBezTo>
                      <a:pt x="355" y="3"/>
                      <a:pt x="356" y="2"/>
                      <a:pt x="357" y="2"/>
                    </a:cubicBezTo>
                    <a:cubicBezTo>
                      <a:pt x="358" y="2"/>
                      <a:pt x="359" y="2"/>
                      <a:pt x="360" y="2"/>
                    </a:cubicBezTo>
                    <a:cubicBezTo>
                      <a:pt x="360" y="9"/>
                      <a:pt x="360" y="9"/>
                      <a:pt x="360" y="9"/>
                    </a:cubicBezTo>
                    <a:cubicBezTo>
                      <a:pt x="358" y="9"/>
                      <a:pt x="356" y="10"/>
                      <a:pt x="354" y="12"/>
                    </a:cubicBezTo>
                    <a:cubicBezTo>
                      <a:pt x="354" y="3"/>
                      <a:pt x="354" y="3"/>
                      <a:pt x="354" y="3"/>
                    </a:cubicBezTo>
                    <a:close/>
                    <a:moveTo>
                      <a:pt x="360" y="792"/>
                    </a:moveTo>
                    <a:cubicBezTo>
                      <a:pt x="358" y="791"/>
                      <a:pt x="356" y="791"/>
                      <a:pt x="354" y="791"/>
                    </a:cubicBezTo>
                    <a:cubicBezTo>
                      <a:pt x="354" y="782"/>
                      <a:pt x="354" y="782"/>
                      <a:pt x="354" y="782"/>
                    </a:cubicBezTo>
                    <a:cubicBezTo>
                      <a:pt x="356" y="783"/>
                      <a:pt x="358" y="784"/>
                      <a:pt x="360" y="785"/>
                    </a:cubicBezTo>
                    <a:cubicBezTo>
                      <a:pt x="360" y="792"/>
                      <a:pt x="360" y="792"/>
                      <a:pt x="360" y="792"/>
                    </a:cubicBezTo>
                    <a:close/>
                    <a:moveTo>
                      <a:pt x="360" y="21"/>
                    </a:moveTo>
                    <a:cubicBezTo>
                      <a:pt x="360" y="35"/>
                      <a:pt x="360" y="35"/>
                      <a:pt x="360" y="35"/>
                    </a:cubicBezTo>
                    <a:cubicBezTo>
                      <a:pt x="359" y="31"/>
                      <a:pt x="356" y="27"/>
                      <a:pt x="354" y="24"/>
                    </a:cubicBezTo>
                    <a:cubicBezTo>
                      <a:pt x="354" y="12"/>
                      <a:pt x="354" y="12"/>
                      <a:pt x="354" y="12"/>
                    </a:cubicBezTo>
                    <a:cubicBezTo>
                      <a:pt x="356" y="15"/>
                      <a:pt x="358" y="18"/>
                      <a:pt x="360" y="21"/>
                    </a:cubicBezTo>
                    <a:close/>
                    <a:moveTo>
                      <a:pt x="360" y="40"/>
                    </a:moveTo>
                    <a:cubicBezTo>
                      <a:pt x="360" y="48"/>
                      <a:pt x="360" y="48"/>
                      <a:pt x="360" y="48"/>
                    </a:cubicBezTo>
                    <a:cubicBezTo>
                      <a:pt x="358" y="48"/>
                      <a:pt x="356" y="48"/>
                      <a:pt x="354" y="49"/>
                    </a:cubicBezTo>
                    <a:cubicBezTo>
                      <a:pt x="354" y="41"/>
                      <a:pt x="354" y="41"/>
                      <a:pt x="354" y="41"/>
                    </a:cubicBezTo>
                    <a:cubicBezTo>
                      <a:pt x="357" y="41"/>
                      <a:pt x="358" y="41"/>
                      <a:pt x="360" y="40"/>
                    </a:cubicBezTo>
                    <a:close/>
                    <a:moveTo>
                      <a:pt x="360" y="120"/>
                    </a:moveTo>
                    <a:cubicBezTo>
                      <a:pt x="360" y="138"/>
                      <a:pt x="360" y="138"/>
                      <a:pt x="360" y="138"/>
                    </a:cubicBezTo>
                    <a:cubicBezTo>
                      <a:pt x="358" y="139"/>
                      <a:pt x="356" y="139"/>
                      <a:pt x="354" y="139"/>
                    </a:cubicBezTo>
                    <a:cubicBezTo>
                      <a:pt x="354" y="120"/>
                      <a:pt x="354" y="120"/>
                      <a:pt x="354" y="120"/>
                    </a:cubicBezTo>
                    <a:cubicBezTo>
                      <a:pt x="356" y="120"/>
                      <a:pt x="358" y="120"/>
                      <a:pt x="360" y="120"/>
                    </a:cubicBezTo>
                    <a:close/>
                    <a:moveTo>
                      <a:pt x="360" y="167"/>
                    </a:moveTo>
                    <a:cubicBezTo>
                      <a:pt x="360" y="173"/>
                      <a:pt x="360" y="173"/>
                      <a:pt x="360" y="173"/>
                    </a:cubicBezTo>
                    <a:cubicBezTo>
                      <a:pt x="358" y="173"/>
                      <a:pt x="356" y="173"/>
                      <a:pt x="354" y="173"/>
                    </a:cubicBezTo>
                    <a:cubicBezTo>
                      <a:pt x="354" y="169"/>
                      <a:pt x="354" y="169"/>
                      <a:pt x="354" y="169"/>
                    </a:cubicBezTo>
                    <a:cubicBezTo>
                      <a:pt x="356" y="168"/>
                      <a:pt x="358" y="168"/>
                      <a:pt x="360" y="167"/>
                    </a:cubicBezTo>
                    <a:close/>
                    <a:moveTo>
                      <a:pt x="360" y="184"/>
                    </a:moveTo>
                    <a:cubicBezTo>
                      <a:pt x="360" y="195"/>
                      <a:pt x="360" y="195"/>
                      <a:pt x="360" y="195"/>
                    </a:cubicBezTo>
                    <a:cubicBezTo>
                      <a:pt x="358" y="195"/>
                      <a:pt x="356" y="195"/>
                      <a:pt x="354" y="196"/>
                    </a:cubicBezTo>
                    <a:cubicBezTo>
                      <a:pt x="354" y="191"/>
                      <a:pt x="354" y="191"/>
                      <a:pt x="354" y="191"/>
                    </a:cubicBezTo>
                    <a:cubicBezTo>
                      <a:pt x="355" y="191"/>
                      <a:pt x="356" y="191"/>
                      <a:pt x="357" y="191"/>
                    </a:cubicBezTo>
                    <a:cubicBezTo>
                      <a:pt x="356" y="188"/>
                      <a:pt x="355" y="186"/>
                      <a:pt x="354" y="185"/>
                    </a:cubicBezTo>
                    <a:cubicBezTo>
                      <a:pt x="354" y="177"/>
                      <a:pt x="354" y="177"/>
                      <a:pt x="354" y="177"/>
                    </a:cubicBezTo>
                    <a:cubicBezTo>
                      <a:pt x="360" y="184"/>
                      <a:pt x="360" y="184"/>
                      <a:pt x="360" y="184"/>
                    </a:cubicBezTo>
                    <a:close/>
                    <a:moveTo>
                      <a:pt x="360" y="246"/>
                    </a:moveTo>
                    <a:cubicBezTo>
                      <a:pt x="360" y="283"/>
                      <a:pt x="360" y="283"/>
                      <a:pt x="360" y="283"/>
                    </a:cubicBezTo>
                    <a:cubicBezTo>
                      <a:pt x="359" y="287"/>
                      <a:pt x="357" y="291"/>
                      <a:pt x="354" y="293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5" y="220"/>
                      <a:pt x="355" y="220"/>
                      <a:pt x="355" y="220"/>
                    </a:cubicBezTo>
                    <a:cubicBezTo>
                      <a:pt x="356" y="220"/>
                      <a:pt x="357" y="221"/>
                      <a:pt x="357" y="221"/>
                    </a:cubicBezTo>
                    <a:cubicBezTo>
                      <a:pt x="357" y="230"/>
                      <a:pt x="358" y="238"/>
                      <a:pt x="358" y="246"/>
                    </a:cubicBezTo>
                    <a:cubicBezTo>
                      <a:pt x="360" y="246"/>
                      <a:pt x="360" y="246"/>
                      <a:pt x="360" y="246"/>
                    </a:cubicBezTo>
                    <a:close/>
                    <a:moveTo>
                      <a:pt x="360" y="301"/>
                    </a:moveTo>
                    <a:cubicBezTo>
                      <a:pt x="360" y="306"/>
                      <a:pt x="360" y="306"/>
                      <a:pt x="360" y="306"/>
                    </a:cubicBezTo>
                    <a:cubicBezTo>
                      <a:pt x="358" y="305"/>
                      <a:pt x="356" y="306"/>
                      <a:pt x="354" y="306"/>
                    </a:cubicBezTo>
                    <a:cubicBezTo>
                      <a:pt x="354" y="303"/>
                      <a:pt x="354" y="303"/>
                      <a:pt x="354" y="303"/>
                    </a:cubicBezTo>
                    <a:cubicBezTo>
                      <a:pt x="356" y="302"/>
                      <a:pt x="358" y="301"/>
                      <a:pt x="360" y="301"/>
                    </a:cubicBezTo>
                    <a:close/>
                    <a:moveTo>
                      <a:pt x="360" y="313"/>
                    </a:moveTo>
                    <a:cubicBezTo>
                      <a:pt x="360" y="319"/>
                      <a:pt x="360" y="319"/>
                      <a:pt x="360" y="319"/>
                    </a:cubicBezTo>
                    <a:cubicBezTo>
                      <a:pt x="358" y="320"/>
                      <a:pt x="356" y="321"/>
                      <a:pt x="354" y="322"/>
                    </a:cubicBezTo>
                    <a:cubicBezTo>
                      <a:pt x="354" y="318"/>
                      <a:pt x="354" y="318"/>
                      <a:pt x="354" y="318"/>
                    </a:cubicBezTo>
                    <a:cubicBezTo>
                      <a:pt x="355" y="318"/>
                      <a:pt x="356" y="317"/>
                      <a:pt x="358" y="316"/>
                    </a:cubicBezTo>
                    <a:cubicBezTo>
                      <a:pt x="357" y="315"/>
                      <a:pt x="355" y="315"/>
                      <a:pt x="354" y="314"/>
                    </a:cubicBezTo>
                    <a:cubicBezTo>
                      <a:pt x="354" y="308"/>
                      <a:pt x="354" y="308"/>
                      <a:pt x="354" y="308"/>
                    </a:cubicBezTo>
                    <a:cubicBezTo>
                      <a:pt x="356" y="310"/>
                      <a:pt x="357" y="311"/>
                      <a:pt x="360" y="313"/>
                    </a:cubicBezTo>
                    <a:close/>
                    <a:moveTo>
                      <a:pt x="360" y="378"/>
                    </a:moveTo>
                    <a:cubicBezTo>
                      <a:pt x="360" y="405"/>
                      <a:pt x="360" y="405"/>
                      <a:pt x="360" y="405"/>
                    </a:cubicBezTo>
                    <a:cubicBezTo>
                      <a:pt x="354" y="400"/>
                      <a:pt x="354" y="400"/>
                      <a:pt x="354" y="400"/>
                    </a:cubicBezTo>
                    <a:cubicBezTo>
                      <a:pt x="354" y="378"/>
                      <a:pt x="354" y="378"/>
                      <a:pt x="354" y="378"/>
                    </a:cubicBezTo>
                    <a:cubicBezTo>
                      <a:pt x="360" y="378"/>
                      <a:pt x="360" y="378"/>
                      <a:pt x="360" y="378"/>
                    </a:cubicBezTo>
                    <a:close/>
                    <a:moveTo>
                      <a:pt x="360" y="436"/>
                    </a:moveTo>
                    <a:cubicBezTo>
                      <a:pt x="360" y="457"/>
                      <a:pt x="360" y="457"/>
                      <a:pt x="360" y="457"/>
                    </a:cubicBezTo>
                    <a:cubicBezTo>
                      <a:pt x="354" y="462"/>
                      <a:pt x="354" y="462"/>
                      <a:pt x="354" y="462"/>
                    </a:cubicBezTo>
                    <a:cubicBezTo>
                      <a:pt x="354" y="457"/>
                      <a:pt x="354" y="457"/>
                      <a:pt x="354" y="457"/>
                    </a:cubicBezTo>
                    <a:cubicBezTo>
                      <a:pt x="356" y="450"/>
                      <a:pt x="358" y="443"/>
                      <a:pt x="360" y="436"/>
                    </a:cubicBezTo>
                    <a:close/>
                    <a:moveTo>
                      <a:pt x="360" y="485"/>
                    </a:moveTo>
                    <a:cubicBezTo>
                      <a:pt x="360" y="490"/>
                      <a:pt x="360" y="490"/>
                      <a:pt x="360" y="490"/>
                    </a:cubicBezTo>
                    <a:cubicBezTo>
                      <a:pt x="359" y="489"/>
                      <a:pt x="358" y="488"/>
                      <a:pt x="357" y="486"/>
                    </a:cubicBezTo>
                    <a:cubicBezTo>
                      <a:pt x="357" y="490"/>
                      <a:pt x="357" y="494"/>
                      <a:pt x="357" y="497"/>
                    </a:cubicBezTo>
                    <a:cubicBezTo>
                      <a:pt x="358" y="498"/>
                      <a:pt x="359" y="499"/>
                      <a:pt x="360" y="501"/>
                    </a:cubicBezTo>
                    <a:cubicBezTo>
                      <a:pt x="360" y="504"/>
                      <a:pt x="360" y="504"/>
                      <a:pt x="360" y="504"/>
                    </a:cubicBezTo>
                    <a:cubicBezTo>
                      <a:pt x="358" y="503"/>
                      <a:pt x="356" y="502"/>
                      <a:pt x="354" y="501"/>
                    </a:cubicBezTo>
                    <a:cubicBezTo>
                      <a:pt x="354" y="482"/>
                      <a:pt x="354" y="482"/>
                      <a:pt x="354" y="482"/>
                    </a:cubicBezTo>
                    <a:cubicBezTo>
                      <a:pt x="356" y="483"/>
                      <a:pt x="358" y="484"/>
                      <a:pt x="360" y="485"/>
                    </a:cubicBezTo>
                    <a:close/>
                    <a:moveTo>
                      <a:pt x="360" y="525"/>
                    </a:moveTo>
                    <a:cubicBezTo>
                      <a:pt x="360" y="554"/>
                      <a:pt x="360" y="554"/>
                      <a:pt x="360" y="554"/>
                    </a:cubicBezTo>
                    <a:cubicBezTo>
                      <a:pt x="359" y="554"/>
                      <a:pt x="359" y="554"/>
                      <a:pt x="359" y="554"/>
                    </a:cubicBezTo>
                    <a:cubicBezTo>
                      <a:pt x="356" y="559"/>
                      <a:pt x="357" y="561"/>
                      <a:pt x="357" y="568"/>
                    </a:cubicBezTo>
                    <a:cubicBezTo>
                      <a:pt x="358" y="568"/>
                      <a:pt x="359" y="569"/>
                      <a:pt x="360" y="569"/>
                    </a:cubicBezTo>
                    <a:cubicBezTo>
                      <a:pt x="360" y="592"/>
                      <a:pt x="360" y="592"/>
                      <a:pt x="360" y="592"/>
                    </a:cubicBezTo>
                    <a:cubicBezTo>
                      <a:pt x="358" y="593"/>
                      <a:pt x="358" y="593"/>
                      <a:pt x="355" y="591"/>
                    </a:cubicBezTo>
                    <a:cubicBezTo>
                      <a:pt x="355" y="588"/>
                      <a:pt x="354" y="584"/>
                      <a:pt x="354" y="581"/>
                    </a:cubicBezTo>
                    <a:cubicBezTo>
                      <a:pt x="354" y="540"/>
                      <a:pt x="354" y="540"/>
                      <a:pt x="354" y="540"/>
                    </a:cubicBezTo>
                    <a:cubicBezTo>
                      <a:pt x="356" y="535"/>
                      <a:pt x="358" y="530"/>
                      <a:pt x="360" y="525"/>
                    </a:cubicBezTo>
                    <a:close/>
                    <a:moveTo>
                      <a:pt x="360" y="608"/>
                    </a:moveTo>
                    <a:cubicBezTo>
                      <a:pt x="360" y="631"/>
                      <a:pt x="360" y="631"/>
                      <a:pt x="360" y="631"/>
                    </a:cubicBezTo>
                    <a:cubicBezTo>
                      <a:pt x="358" y="624"/>
                      <a:pt x="357" y="619"/>
                      <a:pt x="354" y="616"/>
                    </a:cubicBezTo>
                    <a:cubicBezTo>
                      <a:pt x="354" y="607"/>
                      <a:pt x="354" y="607"/>
                      <a:pt x="354" y="607"/>
                    </a:cubicBezTo>
                    <a:cubicBezTo>
                      <a:pt x="356" y="607"/>
                      <a:pt x="358" y="607"/>
                      <a:pt x="360" y="608"/>
                    </a:cubicBezTo>
                    <a:close/>
                    <a:moveTo>
                      <a:pt x="360" y="631"/>
                    </a:moveTo>
                    <a:cubicBezTo>
                      <a:pt x="360" y="637"/>
                      <a:pt x="360" y="637"/>
                      <a:pt x="360" y="637"/>
                    </a:cubicBezTo>
                    <a:cubicBezTo>
                      <a:pt x="358" y="636"/>
                      <a:pt x="356" y="636"/>
                      <a:pt x="354" y="636"/>
                    </a:cubicBezTo>
                    <a:cubicBezTo>
                      <a:pt x="354" y="631"/>
                      <a:pt x="354" y="631"/>
                      <a:pt x="354" y="631"/>
                    </a:cubicBezTo>
                    <a:cubicBezTo>
                      <a:pt x="355" y="631"/>
                      <a:pt x="355" y="631"/>
                      <a:pt x="355" y="631"/>
                    </a:cubicBezTo>
                    <a:cubicBezTo>
                      <a:pt x="360" y="631"/>
                      <a:pt x="360" y="631"/>
                      <a:pt x="360" y="631"/>
                    </a:cubicBezTo>
                    <a:close/>
                    <a:moveTo>
                      <a:pt x="360" y="748"/>
                    </a:moveTo>
                    <a:cubicBezTo>
                      <a:pt x="360" y="762"/>
                      <a:pt x="360" y="762"/>
                      <a:pt x="360" y="762"/>
                    </a:cubicBezTo>
                    <a:cubicBezTo>
                      <a:pt x="359" y="759"/>
                      <a:pt x="357" y="757"/>
                      <a:pt x="354" y="756"/>
                    </a:cubicBezTo>
                    <a:cubicBezTo>
                      <a:pt x="354" y="747"/>
                      <a:pt x="354" y="747"/>
                      <a:pt x="354" y="747"/>
                    </a:cubicBezTo>
                    <a:cubicBezTo>
                      <a:pt x="355" y="747"/>
                      <a:pt x="357" y="747"/>
                      <a:pt x="358" y="748"/>
                    </a:cubicBezTo>
                    <a:cubicBezTo>
                      <a:pt x="359" y="748"/>
                      <a:pt x="359" y="748"/>
                      <a:pt x="360" y="748"/>
                    </a:cubicBezTo>
                    <a:close/>
                    <a:moveTo>
                      <a:pt x="354" y="217"/>
                    </a:moveTo>
                    <a:cubicBezTo>
                      <a:pt x="354" y="209"/>
                      <a:pt x="354" y="209"/>
                      <a:pt x="354" y="209"/>
                    </a:cubicBezTo>
                    <a:cubicBezTo>
                      <a:pt x="355" y="209"/>
                      <a:pt x="355" y="209"/>
                      <a:pt x="355" y="209"/>
                    </a:cubicBezTo>
                    <a:cubicBezTo>
                      <a:pt x="356" y="211"/>
                      <a:pt x="356" y="211"/>
                      <a:pt x="356" y="215"/>
                    </a:cubicBezTo>
                    <a:cubicBezTo>
                      <a:pt x="356" y="215"/>
                      <a:pt x="355" y="216"/>
                      <a:pt x="354" y="217"/>
                    </a:cubicBezTo>
                    <a:close/>
                    <a:moveTo>
                      <a:pt x="349" y="4"/>
                    </a:moveTo>
                    <a:cubicBezTo>
                      <a:pt x="350" y="3"/>
                      <a:pt x="352" y="3"/>
                      <a:pt x="354" y="3"/>
                    </a:cubicBezTo>
                    <a:cubicBezTo>
                      <a:pt x="354" y="12"/>
                      <a:pt x="354" y="12"/>
                      <a:pt x="354" y="12"/>
                    </a:cubicBezTo>
                    <a:cubicBezTo>
                      <a:pt x="354" y="12"/>
                      <a:pt x="354" y="12"/>
                      <a:pt x="354" y="12"/>
                    </a:cubicBezTo>
                    <a:cubicBezTo>
                      <a:pt x="354" y="12"/>
                      <a:pt x="354" y="12"/>
                      <a:pt x="354" y="12"/>
                    </a:cubicBezTo>
                    <a:cubicBezTo>
                      <a:pt x="354" y="24"/>
                      <a:pt x="354" y="24"/>
                      <a:pt x="354" y="24"/>
                    </a:cubicBezTo>
                    <a:cubicBezTo>
                      <a:pt x="352" y="22"/>
                      <a:pt x="351" y="20"/>
                      <a:pt x="349" y="19"/>
                    </a:cubicBezTo>
                    <a:cubicBezTo>
                      <a:pt x="349" y="4"/>
                      <a:pt x="349" y="4"/>
                      <a:pt x="349" y="4"/>
                    </a:cubicBezTo>
                    <a:close/>
                    <a:moveTo>
                      <a:pt x="354" y="791"/>
                    </a:moveTo>
                    <a:cubicBezTo>
                      <a:pt x="352" y="791"/>
                      <a:pt x="350" y="791"/>
                      <a:pt x="349" y="791"/>
                    </a:cubicBezTo>
                    <a:cubicBezTo>
                      <a:pt x="349" y="778"/>
                      <a:pt x="349" y="778"/>
                      <a:pt x="349" y="778"/>
                    </a:cubicBezTo>
                    <a:cubicBezTo>
                      <a:pt x="350" y="780"/>
                      <a:pt x="352" y="781"/>
                      <a:pt x="354" y="782"/>
                    </a:cubicBezTo>
                    <a:cubicBezTo>
                      <a:pt x="354" y="791"/>
                      <a:pt x="354" y="791"/>
                      <a:pt x="354" y="791"/>
                    </a:cubicBezTo>
                    <a:close/>
                    <a:moveTo>
                      <a:pt x="354" y="41"/>
                    </a:moveTo>
                    <a:cubicBezTo>
                      <a:pt x="354" y="49"/>
                      <a:pt x="354" y="49"/>
                      <a:pt x="354" y="49"/>
                    </a:cubicBezTo>
                    <a:cubicBezTo>
                      <a:pt x="352" y="49"/>
                      <a:pt x="350" y="49"/>
                      <a:pt x="349" y="49"/>
                    </a:cubicBezTo>
                    <a:cubicBezTo>
                      <a:pt x="349" y="42"/>
                      <a:pt x="349" y="42"/>
                      <a:pt x="349" y="42"/>
                    </a:cubicBezTo>
                    <a:cubicBezTo>
                      <a:pt x="351" y="41"/>
                      <a:pt x="353" y="41"/>
                      <a:pt x="354" y="41"/>
                    </a:cubicBezTo>
                    <a:close/>
                    <a:moveTo>
                      <a:pt x="354" y="120"/>
                    </a:moveTo>
                    <a:cubicBezTo>
                      <a:pt x="354" y="139"/>
                      <a:pt x="354" y="139"/>
                      <a:pt x="354" y="139"/>
                    </a:cubicBezTo>
                    <a:cubicBezTo>
                      <a:pt x="352" y="140"/>
                      <a:pt x="351" y="140"/>
                      <a:pt x="349" y="140"/>
                    </a:cubicBezTo>
                    <a:cubicBezTo>
                      <a:pt x="349" y="119"/>
                      <a:pt x="349" y="119"/>
                      <a:pt x="349" y="119"/>
                    </a:cubicBezTo>
                    <a:cubicBezTo>
                      <a:pt x="350" y="119"/>
                      <a:pt x="352" y="119"/>
                      <a:pt x="354" y="120"/>
                    </a:cubicBezTo>
                    <a:close/>
                    <a:moveTo>
                      <a:pt x="354" y="169"/>
                    </a:moveTo>
                    <a:cubicBezTo>
                      <a:pt x="354" y="173"/>
                      <a:pt x="354" y="173"/>
                      <a:pt x="354" y="173"/>
                    </a:cubicBezTo>
                    <a:cubicBezTo>
                      <a:pt x="353" y="174"/>
                      <a:pt x="352" y="174"/>
                      <a:pt x="351" y="174"/>
                    </a:cubicBezTo>
                    <a:cubicBezTo>
                      <a:pt x="354" y="177"/>
                      <a:pt x="354" y="177"/>
                      <a:pt x="354" y="177"/>
                    </a:cubicBezTo>
                    <a:cubicBezTo>
                      <a:pt x="354" y="185"/>
                      <a:pt x="354" y="185"/>
                      <a:pt x="354" y="185"/>
                    </a:cubicBezTo>
                    <a:cubicBezTo>
                      <a:pt x="352" y="183"/>
                      <a:pt x="351" y="181"/>
                      <a:pt x="349" y="180"/>
                    </a:cubicBezTo>
                    <a:cubicBezTo>
                      <a:pt x="349" y="169"/>
                      <a:pt x="349" y="169"/>
                      <a:pt x="349" y="169"/>
                    </a:cubicBezTo>
                    <a:cubicBezTo>
                      <a:pt x="350" y="169"/>
                      <a:pt x="352" y="169"/>
                      <a:pt x="354" y="169"/>
                    </a:cubicBezTo>
                    <a:close/>
                    <a:moveTo>
                      <a:pt x="354" y="191"/>
                    </a:moveTo>
                    <a:cubicBezTo>
                      <a:pt x="354" y="196"/>
                      <a:pt x="354" y="196"/>
                      <a:pt x="354" y="196"/>
                    </a:cubicBezTo>
                    <a:cubicBezTo>
                      <a:pt x="352" y="196"/>
                      <a:pt x="350" y="196"/>
                      <a:pt x="349" y="197"/>
                    </a:cubicBezTo>
                    <a:cubicBezTo>
                      <a:pt x="349" y="192"/>
                      <a:pt x="349" y="192"/>
                      <a:pt x="349" y="192"/>
                    </a:cubicBezTo>
                    <a:cubicBezTo>
                      <a:pt x="350" y="192"/>
                      <a:pt x="352" y="192"/>
                      <a:pt x="354" y="191"/>
                    </a:cubicBezTo>
                    <a:close/>
                    <a:moveTo>
                      <a:pt x="354" y="209"/>
                    </a:moveTo>
                    <a:cubicBezTo>
                      <a:pt x="354" y="217"/>
                      <a:pt x="354" y="217"/>
                      <a:pt x="354" y="217"/>
                    </a:cubicBezTo>
                    <a:cubicBezTo>
                      <a:pt x="352" y="218"/>
                      <a:pt x="351" y="219"/>
                      <a:pt x="349" y="220"/>
                    </a:cubicBezTo>
                    <a:cubicBezTo>
                      <a:pt x="349" y="210"/>
                      <a:pt x="349" y="210"/>
                      <a:pt x="349" y="210"/>
                    </a:cubicBezTo>
                    <a:cubicBezTo>
                      <a:pt x="351" y="209"/>
                      <a:pt x="352" y="209"/>
                      <a:pt x="354" y="209"/>
                    </a:cubicBezTo>
                    <a:close/>
                    <a:moveTo>
                      <a:pt x="354" y="220"/>
                    </a:moveTo>
                    <a:cubicBezTo>
                      <a:pt x="354" y="293"/>
                      <a:pt x="354" y="293"/>
                      <a:pt x="354" y="293"/>
                    </a:cubicBezTo>
                    <a:cubicBezTo>
                      <a:pt x="353" y="294"/>
                      <a:pt x="351" y="295"/>
                      <a:pt x="349" y="295"/>
                    </a:cubicBezTo>
                    <a:cubicBezTo>
                      <a:pt x="349" y="283"/>
                      <a:pt x="349" y="283"/>
                      <a:pt x="349" y="283"/>
                    </a:cubicBezTo>
                    <a:cubicBezTo>
                      <a:pt x="351" y="281"/>
                      <a:pt x="353" y="278"/>
                      <a:pt x="353" y="273"/>
                    </a:cubicBezTo>
                    <a:cubicBezTo>
                      <a:pt x="352" y="274"/>
                      <a:pt x="350" y="274"/>
                      <a:pt x="349" y="275"/>
                    </a:cubicBezTo>
                    <a:cubicBezTo>
                      <a:pt x="349" y="242"/>
                      <a:pt x="349" y="242"/>
                      <a:pt x="349" y="242"/>
                    </a:cubicBezTo>
                    <a:cubicBezTo>
                      <a:pt x="350" y="241"/>
                      <a:pt x="350" y="241"/>
                      <a:pt x="350" y="241"/>
                    </a:cubicBezTo>
                    <a:cubicBezTo>
                      <a:pt x="349" y="241"/>
                      <a:pt x="349" y="241"/>
                      <a:pt x="349" y="241"/>
                    </a:cubicBezTo>
                    <a:cubicBezTo>
                      <a:pt x="349" y="222"/>
                      <a:pt x="349" y="222"/>
                      <a:pt x="349" y="222"/>
                    </a:cubicBezTo>
                    <a:cubicBezTo>
                      <a:pt x="350" y="222"/>
                      <a:pt x="352" y="221"/>
                      <a:pt x="354" y="220"/>
                    </a:cubicBezTo>
                    <a:close/>
                    <a:moveTo>
                      <a:pt x="354" y="303"/>
                    </a:moveTo>
                    <a:cubicBezTo>
                      <a:pt x="354" y="306"/>
                      <a:pt x="354" y="306"/>
                      <a:pt x="354" y="306"/>
                    </a:cubicBezTo>
                    <a:cubicBezTo>
                      <a:pt x="353" y="306"/>
                      <a:pt x="353" y="306"/>
                      <a:pt x="352" y="307"/>
                    </a:cubicBezTo>
                    <a:cubicBezTo>
                      <a:pt x="353" y="308"/>
                      <a:pt x="353" y="308"/>
                      <a:pt x="354" y="308"/>
                    </a:cubicBezTo>
                    <a:cubicBezTo>
                      <a:pt x="354" y="314"/>
                      <a:pt x="354" y="314"/>
                      <a:pt x="354" y="314"/>
                    </a:cubicBezTo>
                    <a:cubicBezTo>
                      <a:pt x="352" y="313"/>
                      <a:pt x="350" y="312"/>
                      <a:pt x="349" y="311"/>
                    </a:cubicBezTo>
                    <a:cubicBezTo>
                      <a:pt x="349" y="305"/>
                      <a:pt x="349" y="305"/>
                      <a:pt x="349" y="305"/>
                    </a:cubicBezTo>
                    <a:cubicBezTo>
                      <a:pt x="350" y="304"/>
                      <a:pt x="352" y="304"/>
                      <a:pt x="354" y="303"/>
                    </a:cubicBezTo>
                    <a:close/>
                    <a:moveTo>
                      <a:pt x="354" y="318"/>
                    </a:moveTo>
                    <a:cubicBezTo>
                      <a:pt x="354" y="322"/>
                      <a:pt x="354" y="322"/>
                      <a:pt x="354" y="322"/>
                    </a:cubicBezTo>
                    <a:cubicBezTo>
                      <a:pt x="352" y="323"/>
                      <a:pt x="350" y="325"/>
                      <a:pt x="349" y="326"/>
                    </a:cubicBezTo>
                    <a:cubicBezTo>
                      <a:pt x="349" y="319"/>
                      <a:pt x="349" y="319"/>
                      <a:pt x="349" y="319"/>
                    </a:cubicBezTo>
                    <a:cubicBezTo>
                      <a:pt x="350" y="319"/>
                      <a:pt x="350" y="319"/>
                      <a:pt x="350" y="319"/>
                    </a:cubicBezTo>
                    <a:cubicBezTo>
                      <a:pt x="352" y="319"/>
                      <a:pt x="353" y="319"/>
                      <a:pt x="354" y="318"/>
                    </a:cubicBezTo>
                    <a:close/>
                    <a:moveTo>
                      <a:pt x="354" y="378"/>
                    </a:moveTo>
                    <a:cubicBezTo>
                      <a:pt x="354" y="400"/>
                      <a:pt x="354" y="400"/>
                      <a:pt x="354" y="400"/>
                    </a:cubicBezTo>
                    <a:cubicBezTo>
                      <a:pt x="349" y="396"/>
                      <a:pt x="349" y="396"/>
                      <a:pt x="349" y="396"/>
                    </a:cubicBezTo>
                    <a:cubicBezTo>
                      <a:pt x="349" y="378"/>
                      <a:pt x="349" y="378"/>
                      <a:pt x="349" y="378"/>
                    </a:cubicBezTo>
                    <a:cubicBezTo>
                      <a:pt x="354" y="378"/>
                      <a:pt x="354" y="378"/>
                      <a:pt x="354" y="378"/>
                    </a:cubicBezTo>
                    <a:close/>
                    <a:moveTo>
                      <a:pt x="354" y="457"/>
                    </a:moveTo>
                    <a:cubicBezTo>
                      <a:pt x="354" y="462"/>
                      <a:pt x="354" y="462"/>
                      <a:pt x="354" y="462"/>
                    </a:cubicBezTo>
                    <a:cubicBezTo>
                      <a:pt x="352" y="463"/>
                      <a:pt x="352" y="463"/>
                      <a:pt x="352" y="463"/>
                    </a:cubicBezTo>
                    <a:cubicBezTo>
                      <a:pt x="354" y="457"/>
                      <a:pt x="354" y="457"/>
                      <a:pt x="354" y="457"/>
                    </a:cubicBezTo>
                    <a:close/>
                    <a:moveTo>
                      <a:pt x="354" y="482"/>
                    </a:moveTo>
                    <a:cubicBezTo>
                      <a:pt x="354" y="501"/>
                      <a:pt x="354" y="501"/>
                      <a:pt x="354" y="501"/>
                    </a:cubicBezTo>
                    <a:cubicBezTo>
                      <a:pt x="352" y="501"/>
                      <a:pt x="350" y="500"/>
                      <a:pt x="349" y="499"/>
                    </a:cubicBezTo>
                    <a:cubicBezTo>
                      <a:pt x="349" y="496"/>
                      <a:pt x="349" y="496"/>
                      <a:pt x="349" y="496"/>
                    </a:cubicBezTo>
                    <a:cubicBezTo>
                      <a:pt x="349" y="496"/>
                      <a:pt x="349" y="497"/>
                      <a:pt x="350" y="497"/>
                    </a:cubicBezTo>
                    <a:cubicBezTo>
                      <a:pt x="351" y="497"/>
                      <a:pt x="351" y="497"/>
                      <a:pt x="352" y="497"/>
                    </a:cubicBezTo>
                    <a:cubicBezTo>
                      <a:pt x="351" y="491"/>
                      <a:pt x="352" y="487"/>
                      <a:pt x="349" y="483"/>
                    </a:cubicBezTo>
                    <a:cubicBezTo>
                      <a:pt x="349" y="479"/>
                      <a:pt x="349" y="479"/>
                      <a:pt x="349" y="479"/>
                    </a:cubicBezTo>
                    <a:cubicBezTo>
                      <a:pt x="350" y="480"/>
                      <a:pt x="352" y="481"/>
                      <a:pt x="354" y="482"/>
                    </a:cubicBezTo>
                    <a:close/>
                    <a:moveTo>
                      <a:pt x="354" y="540"/>
                    </a:moveTo>
                    <a:cubicBezTo>
                      <a:pt x="354" y="581"/>
                      <a:pt x="354" y="581"/>
                      <a:pt x="354" y="581"/>
                    </a:cubicBezTo>
                    <a:cubicBezTo>
                      <a:pt x="354" y="579"/>
                      <a:pt x="354" y="579"/>
                      <a:pt x="354" y="579"/>
                    </a:cubicBezTo>
                    <a:cubicBezTo>
                      <a:pt x="352" y="579"/>
                      <a:pt x="350" y="578"/>
                      <a:pt x="349" y="578"/>
                    </a:cubicBezTo>
                    <a:cubicBezTo>
                      <a:pt x="349" y="556"/>
                      <a:pt x="349" y="556"/>
                      <a:pt x="349" y="556"/>
                    </a:cubicBezTo>
                    <a:cubicBezTo>
                      <a:pt x="351" y="551"/>
                      <a:pt x="352" y="546"/>
                      <a:pt x="354" y="540"/>
                    </a:cubicBezTo>
                    <a:close/>
                    <a:moveTo>
                      <a:pt x="354" y="607"/>
                    </a:moveTo>
                    <a:cubicBezTo>
                      <a:pt x="354" y="616"/>
                      <a:pt x="354" y="616"/>
                      <a:pt x="354" y="616"/>
                    </a:cubicBezTo>
                    <a:cubicBezTo>
                      <a:pt x="353" y="614"/>
                      <a:pt x="351" y="613"/>
                      <a:pt x="349" y="612"/>
                    </a:cubicBezTo>
                    <a:cubicBezTo>
                      <a:pt x="349" y="606"/>
                      <a:pt x="349" y="606"/>
                      <a:pt x="349" y="606"/>
                    </a:cubicBezTo>
                    <a:cubicBezTo>
                      <a:pt x="350" y="606"/>
                      <a:pt x="352" y="606"/>
                      <a:pt x="354" y="607"/>
                    </a:cubicBezTo>
                    <a:close/>
                    <a:moveTo>
                      <a:pt x="354" y="631"/>
                    </a:moveTo>
                    <a:cubicBezTo>
                      <a:pt x="354" y="636"/>
                      <a:pt x="354" y="636"/>
                      <a:pt x="354" y="636"/>
                    </a:cubicBezTo>
                    <a:cubicBezTo>
                      <a:pt x="352" y="636"/>
                      <a:pt x="350" y="635"/>
                      <a:pt x="349" y="635"/>
                    </a:cubicBezTo>
                    <a:cubicBezTo>
                      <a:pt x="349" y="628"/>
                      <a:pt x="349" y="628"/>
                      <a:pt x="349" y="628"/>
                    </a:cubicBezTo>
                    <a:cubicBezTo>
                      <a:pt x="350" y="629"/>
                      <a:pt x="352" y="630"/>
                      <a:pt x="354" y="631"/>
                    </a:cubicBezTo>
                    <a:close/>
                    <a:moveTo>
                      <a:pt x="354" y="747"/>
                    </a:moveTo>
                    <a:cubicBezTo>
                      <a:pt x="354" y="756"/>
                      <a:pt x="354" y="756"/>
                      <a:pt x="354" y="756"/>
                    </a:cubicBezTo>
                    <a:cubicBezTo>
                      <a:pt x="352" y="755"/>
                      <a:pt x="351" y="755"/>
                      <a:pt x="349" y="754"/>
                    </a:cubicBezTo>
                    <a:cubicBezTo>
                      <a:pt x="349" y="745"/>
                      <a:pt x="349" y="745"/>
                      <a:pt x="349" y="745"/>
                    </a:cubicBezTo>
                    <a:cubicBezTo>
                      <a:pt x="350" y="746"/>
                      <a:pt x="352" y="746"/>
                      <a:pt x="354" y="747"/>
                    </a:cubicBezTo>
                    <a:close/>
                    <a:moveTo>
                      <a:pt x="344" y="5"/>
                    </a:moveTo>
                    <a:cubicBezTo>
                      <a:pt x="345" y="4"/>
                      <a:pt x="347" y="4"/>
                      <a:pt x="349" y="4"/>
                    </a:cubicBezTo>
                    <a:cubicBezTo>
                      <a:pt x="349" y="19"/>
                      <a:pt x="349" y="19"/>
                      <a:pt x="349" y="19"/>
                    </a:cubicBezTo>
                    <a:cubicBezTo>
                      <a:pt x="347" y="18"/>
                      <a:pt x="346" y="17"/>
                      <a:pt x="344" y="16"/>
                    </a:cubicBezTo>
                    <a:cubicBezTo>
                      <a:pt x="344" y="5"/>
                      <a:pt x="344" y="5"/>
                      <a:pt x="344" y="5"/>
                    </a:cubicBezTo>
                    <a:close/>
                    <a:moveTo>
                      <a:pt x="349" y="791"/>
                    </a:moveTo>
                    <a:cubicBezTo>
                      <a:pt x="347" y="791"/>
                      <a:pt x="345" y="790"/>
                      <a:pt x="344" y="790"/>
                    </a:cubicBezTo>
                    <a:cubicBezTo>
                      <a:pt x="344" y="772"/>
                      <a:pt x="344" y="772"/>
                      <a:pt x="344" y="772"/>
                    </a:cubicBezTo>
                    <a:cubicBezTo>
                      <a:pt x="345" y="774"/>
                      <a:pt x="347" y="776"/>
                      <a:pt x="349" y="778"/>
                    </a:cubicBezTo>
                    <a:cubicBezTo>
                      <a:pt x="349" y="791"/>
                      <a:pt x="349" y="791"/>
                      <a:pt x="349" y="791"/>
                    </a:cubicBezTo>
                    <a:close/>
                    <a:moveTo>
                      <a:pt x="349" y="42"/>
                    </a:moveTo>
                    <a:cubicBezTo>
                      <a:pt x="349" y="49"/>
                      <a:pt x="349" y="49"/>
                      <a:pt x="349" y="49"/>
                    </a:cubicBezTo>
                    <a:cubicBezTo>
                      <a:pt x="344" y="50"/>
                      <a:pt x="344" y="50"/>
                      <a:pt x="344" y="50"/>
                    </a:cubicBezTo>
                    <a:cubicBezTo>
                      <a:pt x="344" y="41"/>
                      <a:pt x="344" y="41"/>
                      <a:pt x="344" y="41"/>
                    </a:cubicBezTo>
                    <a:cubicBezTo>
                      <a:pt x="344" y="41"/>
                      <a:pt x="345" y="41"/>
                      <a:pt x="345" y="42"/>
                    </a:cubicBezTo>
                    <a:cubicBezTo>
                      <a:pt x="349" y="42"/>
                      <a:pt x="349" y="42"/>
                      <a:pt x="349" y="42"/>
                    </a:cubicBezTo>
                    <a:close/>
                    <a:moveTo>
                      <a:pt x="349" y="119"/>
                    </a:moveTo>
                    <a:cubicBezTo>
                      <a:pt x="349" y="140"/>
                      <a:pt x="349" y="140"/>
                      <a:pt x="349" y="140"/>
                    </a:cubicBezTo>
                    <a:cubicBezTo>
                      <a:pt x="347" y="140"/>
                      <a:pt x="346" y="140"/>
                      <a:pt x="344" y="140"/>
                    </a:cubicBezTo>
                    <a:cubicBezTo>
                      <a:pt x="344" y="118"/>
                      <a:pt x="344" y="118"/>
                      <a:pt x="344" y="118"/>
                    </a:cubicBezTo>
                    <a:cubicBezTo>
                      <a:pt x="345" y="118"/>
                      <a:pt x="347" y="118"/>
                      <a:pt x="349" y="119"/>
                    </a:cubicBezTo>
                    <a:close/>
                    <a:moveTo>
                      <a:pt x="349" y="169"/>
                    </a:moveTo>
                    <a:cubicBezTo>
                      <a:pt x="349" y="180"/>
                      <a:pt x="349" y="180"/>
                      <a:pt x="349" y="180"/>
                    </a:cubicBezTo>
                    <a:cubicBezTo>
                      <a:pt x="347" y="179"/>
                      <a:pt x="346" y="179"/>
                      <a:pt x="344" y="179"/>
                    </a:cubicBezTo>
                    <a:cubicBezTo>
                      <a:pt x="344" y="171"/>
                      <a:pt x="344" y="171"/>
                      <a:pt x="344" y="171"/>
                    </a:cubicBezTo>
                    <a:cubicBezTo>
                      <a:pt x="345" y="170"/>
                      <a:pt x="347" y="170"/>
                      <a:pt x="349" y="169"/>
                    </a:cubicBezTo>
                    <a:close/>
                    <a:moveTo>
                      <a:pt x="349" y="192"/>
                    </a:moveTo>
                    <a:cubicBezTo>
                      <a:pt x="349" y="197"/>
                      <a:pt x="349" y="197"/>
                      <a:pt x="349" y="197"/>
                    </a:cubicBezTo>
                    <a:cubicBezTo>
                      <a:pt x="347" y="197"/>
                      <a:pt x="345" y="198"/>
                      <a:pt x="344" y="198"/>
                    </a:cubicBezTo>
                    <a:cubicBezTo>
                      <a:pt x="344" y="190"/>
                      <a:pt x="344" y="190"/>
                      <a:pt x="344" y="190"/>
                    </a:cubicBezTo>
                    <a:cubicBezTo>
                      <a:pt x="345" y="191"/>
                      <a:pt x="346" y="192"/>
                      <a:pt x="346" y="192"/>
                    </a:cubicBezTo>
                    <a:cubicBezTo>
                      <a:pt x="349" y="192"/>
                      <a:pt x="349" y="192"/>
                      <a:pt x="349" y="192"/>
                    </a:cubicBezTo>
                    <a:close/>
                    <a:moveTo>
                      <a:pt x="349" y="210"/>
                    </a:moveTo>
                    <a:cubicBezTo>
                      <a:pt x="349" y="220"/>
                      <a:pt x="349" y="220"/>
                      <a:pt x="349" y="220"/>
                    </a:cubicBezTo>
                    <a:cubicBezTo>
                      <a:pt x="347" y="220"/>
                      <a:pt x="346" y="221"/>
                      <a:pt x="344" y="222"/>
                    </a:cubicBezTo>
                    <a:cubicBezTo>
                      <a:pt x="344" y="211"/>
                      <a:pt x="344" y="211"/>
                      <a:pt x="344" y="211"/>
                    </a:cubicBezTo>
                    <a:cubicBezTo>
                      <a:pt x="346" y="210"/>
                      <a:pt x="347" y="210"/>
                      <a:pt x="349" y="210"/>
                    </a:cubicBezTo>
                    <a:close/>
                    <a:moveTo>
                      <a:pt x="349" y="222"/>
                    </a:moveTo>
                    <a:cubicBezTo>
                      <a:pt x="349" y="241"/>
                      <a:pt x="349" y="241"/>
                      <a:pt x="349" y="241"/>
                    </a:cubicBezTo>
                    <a:cubicBezTo>
                      <a:pt x="347" y="241"/>
                      <a:pt x="346" y="241"/>
                      <a:pt x="344" y="241"/>
                    </a:cubicBezTo>
                    <a:cubicBezTo>
                      <a:pt x="344" y="234"/>
                      <a:pt x="344" y="234"/>
                      <a:pt x="344" y="234"/>
                    </a:cubicBezTo>
                    <a:cubicBezTo>
                      <a:pt x="345" y="234"/>
                      <a:pt x="346" y="233"/>
                      <a:pt x="348" y="233"/>
                    </a:cubicBezTo>
                    <a:cubicBezTo>
                      <a:pt x="348" y="232"/>
                      <a:pt x="348" y="232"/>
                      <a:pt x="348" y="231"/>
                    </a:cubicBezTo>
                    <a:cubicBezTo>
                      <a:pt x="346" y="231"/>
                      <a:pt x="345" y="232"/>
                      <a:pt x="344" y="232"/>
                    </a:cubicBezTo>
                    <a:cubicBezTo>
                      <a:pt x="344" y="224"/>
                      <a:pt x="344" y="224"/>
                      <a:pt x="344" y="224"/>
                    </a:cubicBezTo>
                    <a:cubicBezTo>
                      <a:pt x="349" y="222"/>
                      <a:pt x="349" y="222"/>
                      <a:pt x="349" y="222"/>
                    </a:cubicBezTo>
                    <a:close/>
                    <a:moveTo>
                      <a:pt x="349" y="242"/>
                    </a:moveTo>
                    <a:cubicBezTo>
                      <a:pt x="349" y="275"/>
                      <a:pt x="349" y="275"/>
                      <a:pt x="349" y="275"/>
                    </a:cubicBezTo>
                    <a:cubicBezTo>
                      <a:pt x="347" y="275"/>
                      <a:pt x="345" y="276"/>
                      <a:pt x="344" y="277"/>
                    </a:cubicBezTo>
                    <a:cubicBezTo>
                      <a:pt x="344" y="267"/>
                      <a:pt x="344" y="267"/>
                      <a:pt x="344" y="267"/>
                    </a:cubicBezTo>
                    <a:cubicBezTo>
                      <a:pt x="344" y="267"/>
                      <a:pt x="344" y="267"/>
                      <a:pt x="344" y="267"/>
                    </a:cubicBezTo>
                    <a:cubicBezTo>
                      <a:pt x="344" y="267"/>
                      <a:pt x="344" y="267"/>
                      <a:pt x="344" y="267"/>
                    </a:cubicBezTo>
                    <a:cubicBezTo>
                      <a:pt x="344" y="245"/>
                      <a:pt x="344" y="245"/>
                      <a:pt x="344" y="245"/>
                    </a:cubicBezTo>
                    <a:cubicBezTo>
                      <a:pt x="345" y="244"/>
                      <a:pt x="347" y="243"/>
                      <a:pt x="349" y="242"/>
                    </a:cubicBezTo>
                    <a:close/>
                    <a:moveTo>
                      <a:pt x="349" y="283"/>
                    </a:moveTo>
                    <a:cubicBezTo>
                      <a:pt x="349" y="295"/>
                      <a:pt x="349" y="295"/>
                      <a:pt x="349" y="295"/>
                    </a:cubicBezTo>
                    <a:cubicBezTo>
                      <a:pt x="348" y="295"/>
                      <a:pt x="347" y="295"/>
                      <a:pt x="346" y="295"/>
                    </a:cubicBezTo>
                    <a:cubicBezTo>
                      <a:pt x="345" y="295"/>
                      <a:pt x="345" y="294"/>
                      <a:pt x="344" y="294"/>
                    </a:cubicBezTo>
                    <a:cubicBezTo>
                      <a:pt x="344" y="285"/>
                      <a:pt x="344" y="285"/>
                      <a:pt x="344" y="285"/>
                    </a:cubicBezTo>
                    <a:cubicBezTo>
                      <a:pt x="346" y="284"/>
                      <a:pt x="347" y="283"/>
                      <a:pt x="349" y="283"/>
                    </a:cubicBezTo>
                    <a:close/>
                    <a:moveTo>
                      <a:pt x="349" y="305"/>
                    </a:moveTo>
                    <a:cubicBezTo>
                      <a:pt x="349" y="311"/>
                      <a:pt x="349" y="311"/>
                      <a:pt x="349" y="311"/>
                    </a:cubicBezTo>
                    <a:cubicBezTo>
                      <a:pt x="347" y="311"/>
                      <a:pt x="345" y="311"/>
                      <a:pt x="344" y="312"/>
                    </a:cubicBezTo>
                    <a:cubicBezTo>
                      <a:pt x="344" y="307"/>
                      <a:pt x="344" y="307"/>
                      <a:pt x="344" y="307"/>
                    </a:cubicBezTo>
                    <a:cubicBezTo>
                      <a:pt x="346" y="306"/>
                      <a:pt x="347" y="306"/>
                      <a:pt x="349" y="305"/>
                    </a:cubicBezTo>
                    <a:close/>
                    <a:moveTo>
                      <a:pt x="349" y="319"/>
                    </a:moveTo>
                    <a:cubicBezTo>
                      <a:pt x="349" y="326"/>
                      <a:pt x="349" y="326"/>
                      <a:pt x="349" y="326"/>
                    </a:cubicBezTo>
                    <a:cubicBezTo>
                      <a:pt x="348" y="326"/>
                      <a:pt x="348" y="327"/>
                      <a:pt x="348" y="327"/>
                    </a:cubicBezTo>
                    <a:cubicBezTo>
                      <a:pt x="346" y="327"/>
                      <a:pt x="345" y="328"/>
                      <a:pt x="344" y="329"/>
                    </a:cubicBezTo>
                    <a:cubicBezTo>
                      <a:pt x="344" y="324"/>
                      <a:pt x="344" y="324"/>
                      <a:pt x="344" y="324"/>
                    </a:cubicBezTo>
                    <a:cubicBezTo>
                      <a:pt x="345" y="324"/>
                      <a:pt x="346" y="323"/>
                      <a:pt x="348" y="322"/>
                    </a:cubicBezTo>
                    <a:cubicBezTo>
                      <a:pt x="346" y="321"/>
                      <a:pt x="345" y="321"/>
                      <a:pt x="344" y="320"/>
                    </a:cubicBezTo>
                    <a:cubicBezTo>
                      <a:pt x="344" y="316"/>
                      <a:pt x="344" y="316"/>
                      <a:pt x="344" y="316"/>
                    </a:cubicBezTo>
                    <a:cubicBezTo>
                      <a:pt x="345" y="317"/>
                      <a:pt x="347" y="318"/>
                      <a:pt x="349" y="319"/>
                    </a:cubicBezTo>
                    <a:close/>
                    <a:moveTo>
                      <a:pt x="349" y="378"/>
                    </a:moveTo>
                    <a:cubicBezTo>
                      <a:pt x="349" y="396"/>
                      <a:pt x="349" y="396"/>
                      <a:pt x="349" y="396"/>
                    </a:cubicBezTo>
                    <a:cubicBezTo>
                      <a:pt x="344" y="393"/>
                      <a:pt x="344" y="393"/>
                      <a:pt x="344" y="393"/>
                    </a:cubicBezTo>
                    <a:cubicBezTo>
                      <a:pt x="344" y="378"/>
                      <a:pt x="344" y="378"/>
                      <a:pt x="344" y="378"/>
                    </a:cubicBezTo>
                    <a:cubicBezTo>
                      <a:pt x="349" y="378"/>
                      <a:pt x="349" y="378"/>
                      <a:pt x="349" y="378"/>
                    </a:cubicBezTo>
                    <a:close/>
                    <a:moveTo>
                      <a:pt x="349" y="479"/>
                    </a:moveTo>
                    <a:cubicBezTo>
                      <a:pt x="349" y="483"/>
                      <a:pt x="349" y="483"/>
                      <a:pt x="349" y="483"/>
                    </a:cubicBezTo>
                    <a:cubicBezTo>
                      <a:pt x="348" y="482"/>
                      <a:pt x="347" y="481"/>
                      <a:pt x="346" y="481"/>
                    </a:cubicBezTo>
                    <a:cubicBezTo>
                      <a:pt x="345" y="488"/>
                      <a:pt x="344" y="491"/>
                      <a:pt x="349" y="496"/>
                    </a:cubicBezTo>
                    <a:cubicBezTo>
                      <a:pt x="349" y="499"/>
                      <a:pt x="349" y="499"/>
                      <a:pt x="349" y="499"/>
                    </a:cubicBezTo>
                    <a:cubicBezTo>
                      <a:pt x="347" y="498"/>
                      <a:pt x="345" y="498"/>
                      <a:pt x="344" y="497"/>
                    </a:cubicBezTo>
                    <a:cubicBezTo>
                      <a:pt x="344" y="476"/>
                      <a:pt x="344" y="476"/>
                      <a:pt x="344" y="476"/>
                    </a:cubicBezTo>
                    <a:cubicBezTo>
                      <a:pt x="345" y="477"/>
                      <a:pt x="347" y="478"/>
                      <a:pt x="349" y="479"/>
                    </a:cubicBezTo>
                    <a:close/>
                    <a:moveTo>
                      <a:pt x="349" y="556"/>
                    </a:moveTo>
                    <a:cubicBezTo>
                      <a:pt x="349" y="578"/>
                      <a:pt x="349" y="578"/>
                      <a:pt x="349" y="578"/>
                    </a:cubicBezTo>
                    <a:cubicBezTo>
                      <a:pt x="348" y="578"/>
                      <a:pt x="348" y="578"/>
                      <a:pt x="348" y="578"/>
                    </a:cubicBezTo>
                    <a:cubicBezTo>
                      <a:pt x="346" y="582"/>
                      <a:pt x="345" y="585"/>
                      <a:pt x="344" y="588"/>
                    </a:cubicBezTo>
                    <a:cubicBezTo>
                      <a:pt x="344" y="564"/>
                      <a:pt x="344" y="564"/>
                      <a:pt x="344" y="564"/>
                    </a:cubicBezTo>
                    <a:cubicBezTo>
                      <a:pt x="345" y="563"/>
                      <a:pt x="346" y="562"/>
                      <a:pt x="347" y="560"/>
                    </a:cubicBezTo>
                    <a:cubicBezTo>
                      <a:pt x="347" y="559"/>
                      <a:pt x="348" y="558"/>
                      <a:pt x="349" y="556"/>
                    </a:cubicBezTo>
                    <a:close/>
                    <a:moveTo>
                      <a:pt x="349" y="606"/>
                    </a:moveTo>
                    <a:cubicBezTo>
                      <a:pt x="349" y="612"/>
                      <a:pt x="349" y="612"/>
                      <a:pt x="349" y="612"/>
                    </a:cubicBezTo>
                    <a:cubicBezTo>
                      <a:pt x="347" y="611"/>
                      <a:pt x="346" y="611"/>
                      <a:pt x="344" y="610"/>
                    </a:cubicBezTo>
                    <a:cubicBezTo>
                      <a:pt x="344" y="605"/>
                      <a:pt x="344" y="605"/>
                      <a:pt x="344" y="605"/>
                    </a:cubicBezTo>
                    <a:cubicBezTo>
                      <a:pt x="345" y="605"/>
                      <a:pt x="347" y="606"/>
                      <a:pt x="349" y="606"/>
                    </a:cubicBezTo>
                    <a:close/>
                    <a:moveTo>
                      <a:pt x="349" y="628"/>
                    </a:moveTo>
                    <a:cubicBezTo>
                      <a:pt x="349" y="635"/>
                      <a:pt x="349" y="635"/>
                      <a:pt x="349" y="635"/>
                    </a:cubicBezTo>
                    <a:cubicBezTo>
                      <a:pt x="347" y="635"/>
                      <a:pt x="345" y="634"/>
                      <a:pt x="344" y="634"/>
                    </a:cubicBezTo>
                    <a:cubicBezTo>
                      <a:pt x="344" y="614"/>
                      <a:pt x="344" y="614"/>
                      <a:pt x="344" y="614"/>
                    </a:cubicBezTo>
                    <a:cubicBezTo>
                      <a:pt x="345" y="619"/>
                      <a:pt x="346" y="623"/>
                      <a:pt x="348" y="628"/>
                    </a:cubicBezTo>
                    <a:cubicBezTo>
                      <a:pt x="349" y="628"/>
                      <a:pt x="349" y="628"/>
                      <a:pt x="349" y="628"/>
                    </a:cubicBezTo>
                    <a:close/>
                    <a:moveTo>
                      <a:pt x="349" y="745"/>
                    </a:moveTo>
                    <a:cubicBezTo>
                      <a:pt x="349" y="754"/>
                      <a:pt x="349" y="754"/>
                      <a:pt x="349" y="754"/>
                    </a:cubicBezTo>
                    <a:cubicBezTo>
                      <a:pt x="347" y="753"/>
                      <a:pt x="346" y="753"/>
                      <a:pt x="344" y="753"/>
                    </a:cubicBezTo>
                    <a:cubicBezTo>
                      <a:pt x="344" y="745"/>
                      <a:pt x="344" y="745"/>
                      <a:pt x="344" y="745"/>
                    </a:cubicBezTo>
                    <a:cubicBezTo>
                      <a:pt x="345" y="745"/>
                      <a:pt x="347" y="745"/>
                      <a:pt x="349" y="745"/>
                    </a:cubicBezTo>
                    <a:close/>
                    <a:moveTo>
                      <a:pt x="344" y="685"/>
                    </a:moveTo>
                    <a:cubicBezTo>
                      <a:pt x="344" y="667"/>
                      <a:pt x="344" y="667"/>
                      <a:pt x="344" y="667"/>
                    </a:cubicBezTo>
                    <a:cubicBezTo>
                      <a:pt x="344" y="667"/>
                      <a:pt x="345" y="667"/>
                      <a:pt x="345" y="667"/>
                    </a:cubicBezTo>
                    <a:cubicBezTo>
                      <a:pt x="346" y="671"/>
                      <a:pt x="345" y="678"/>
                      <a:pt x="344" y="685"/>
                    </a:cubicBezTo>
                    <a:close/>
                    <a:moveTo>
                      <a:pt x="344" y="540"/>
                    </a:moveTo>
                    <a:cubicBezTo>
                      <a:pt x="344" y="534"/>
                      <a:pt x="344" y="534"/>
                      <a:pt x="344" y="534"/>
                    </a:cubicBezTo>
                    <a:cubicBezTo>
                      <a:pt x="345" y="534"/>
                      <a:pt x="346" y="534"/>
                      <a:pt x="348" y="535"/>
                    </a:cubicBezTo>
                    <a:cubicBezTo>
                      <a:pt x="347" y="537"/>
                      <a:pt x="346" y="538"/>
                      <a:pt x="344" y="540"/>
                    </a:cubicBezTo>
                    <a:close/>
                    <a:moveTo>
                      <a:pt x="337" y="6"/>
                    </a:moveTo>
                    <a:cubicBezTo>
                      <a:pt x="339" y="5"/>
                      <a:pt x="342" y="5"/>
                      <a:pt x="344" y="5"/>
                    </a:cubicBezTo>
                    <a:cubicBezTo>
                      <a:pt x="344" y="16"/>
                      <a:pt x="344" y="16"/>
                      <a:pt x="344" y="16"/>
                    </a:cubicBezTo>
                    <a:cubicBezTo>
                      <a:pt x="342" y="16"/>
                      <a:pt x="339" y="15"/>
                      <a:pt x="337" y="14"/>
                    </a:cubicBezTo>
                    <a:cubicBezTo>
                      <a:pt x="337" y="6"/>
                      <a:pt x="337" y="6"/>
                      <a:pt x="337" y="6"/>
                    </a:cubicBezTo>
                    <a:close/>
                    <a:moveTo>
                      <a:pt x="344" y="790"/>
                    </a:moveTo>
                    <a:cubicBezTo>
                      <a:pt x="342" y="790"/>
                      <a:pt x="339" y="789"/>
                      <a:pt x="337" y="789"/>
                    </a:cubicBezTo>
                    <a:cubicBezTo>
                      <a:pt x="337" y="781"/>
                      <a:pt x="337" y="781"/>
                      <a:pt x="337" y="781"/>
                    </a:cubicBezTo>
                    <a:cubicBezTo>
                      <a:pt x="338" y="781"/>
                      <a:pt x="338" y="781"/>
                      <a:pt x="338" y="781"/>
                    </a:cubicBezTo>
                    <a:cubicBezTo>
                      <a:pt x="338" y="780"/>
                      <a:pt x="337" y="779"/>
                      <a:pt x="337" y="778"/>
                    </a:cubicBezTo>
                    <a:cubicBezTo>
                      <a:pt x="337" y="755"/>
                      <a:pt x="337" y="755"/>
                      <a:pt x="337" y="755"/>
                    </a:cubicBezTo>
                    <a:cubicBezTo>
                      <a:pt x="340" y="762"/>
                      <a:pt x="342" y="768"/>
                      <a:pt x="344" y="772"/>
                    </a:cubicBezTo>
                    <a:cubicBezTo>
                      <a:pt x="344" y="790"/>
                      <a:pt x="344" y="790"/>
                      <a:pt x="344" y="790"/>
                    </a:cubicBezTo>
                    <a:close/>
                    <a:moveTo>
                      <a:pt x="344" y="41"/>
                    </a:moveTo>
                    <a:cubicBezTo>
                      <a:pt x="344" y="50"/>
                      <a:pt x="344" y="50"/>
                      <a:pt x="344" y="50"/>
                    </a:cubicBezTo>
                    <a:cubicBezTo>
                      <a:pt x="342" y="50"/>
                      <a:pt x="339" y="51"/>
                      <a:pt x="337" y="51"/>
                    </a:cubicBezTo>
                    <a:cubicBezTo>
                      <a:pt x="337" y="35"/>
                      <a:pt x="337" y="35"/>
                      <a:pt x="337" y="35"/>
                    </a:cubicBezTo>
                    <a:cubicBezTo>
                      <a:pt x="339" y="37"/>
                      <a:pt x="342" y="39"/>
                      <a:pt x="344" y="41"/>
                    </a:cubicBezTo>
                    <a:close/>
                    <a:moveTo>
                      <a:pt x="344" y="118"/>
                    </a:moveTo>
                    <a:cubicBezTo>
                      <a:pt x="344" y="140"/>
                      <a:pt x="344" y="140"/>
                      <a:pt x="344" y="140"/>
                    </a:cubicBezTo>
                    <a:cubicBezTo>
                      <a:pt x="343" y="140"/>
                      <a:pt x="343" y="140"/>
                      <a:pt x="343" y="140"/>
                    </a:cubicBezTo>
                    <a:cubicBezTo>
                      <a:pt x="341" y="139"/>
                      <a:pt x="339" y="137"/>
                      <a:pt x="337" y="136"/>
                    </a:cubicBezTo>
                    <a:cubicBezTo>
                      <a:pt x="337" y="116"/>
                      <a:pt x="337" y="116"/>
                      <a:pt x="337" y="116"/>
                    </a:cubicBezTo>
                    <a:cubicBezTo>
                      <a:pt x="339" y="117"/>
                      <a:pt x="342" y="117"/>
                      <a:pt x="344" y="118"/>
                    </a:cubicBezTo>
                    <a:close/>
                    <a:moveTo>
                      <a:pt x="344" y="171"/>
                    </a:moveTo>
                    <a:cubicBezTo>
                      <a:pt x="344" y="179"/>
                      <a:pt x="344" y="179"/>
                      <a:pt x="344" y="179"/>
                    </a:cubicBezTo>
                    <a:cubicBezTo>
                      <a:pt x="342" y="178"/>
                      <a:pt x="339" y="178"/>
                      <a:pt x="337" y="178"/>
                    </a:cubicBezTo>
                    <a:cubicBezTo>
                      <a:pt x="337" y="171"/>
                      <a:pt x="337" y="171"/>
                      <a:pt x="337" y="171"/>
                    </a:cubicBezTo>
                    <a:cubicBezTo>
                      <a:pt x="337" y="171"/>
                      <a:pt x="337" y="171"/>
                      <a:pt x="337" y="171"/>
                    </a:cubicBezTo>
                    <a:cubicBezTo>
                      <a:pt x="339" y="171"/>
                      <a:pt x="342" y="171"/>
                      <a:pt x="344" y="171"/>
                    </a:cubicBezTo>
                    <a:close/>
                    <a:moveTo>
                      <a:pt x="344" y="190"/>
                    </a:moveTo>
                    <a:cubicBezTo>
                      <a:pt x="344" y="198"/>
                      <a:pt x="344" y="198"/>
                      <a:pt x="344" y="198"/>
                    </a:cubicBezTo>
                    <a:cubicBezTo>
                      <a:pt x="342" y="199"/>
                      <a:pt x="339" y="200"/>
                      <a:pt x="337" y="201"/>
                    </a:cubicBezTo>
                    <a:cubicBezTo>
                      <a:pt x="337" y="201"/>
                      <a:pt x="337" y="201"/>
                      <a:pt x="337" y="201"/>
                    </a:cubicBezTo>
                    <a:cubicBezTo>
                      <a:pt x="337" y="195"/>
                      <a:pt x="337" y="195"/>
                      <a:pt x="337" y="195"/>
                    </a:cubicBezTo>
                    <a:cubicBezTo>
                      <a:pt x="338" y="195"/>
                      <a:pt x="338" y="194"/>
                      <a:pt x="339" y="194"/>
                    </a:cubicBezTo>
                    <a:cubicBezTo>
                      <a:pt x="338" y="193"/>
                      <a:pt x="338" y="193"/>
                      <a:pt x="337" y="192"/>
                    </a:cubicBezTo>
                    <a:cubicBezTo>
                      <a:pt x="337" y="185"/>
                      <a:pt x="337" y="185"/>
                      <a:pt x="337" y="185"/>
                    </a:cubicBezTo>
                    <a:cubicBezTo>
                      <a:pt x="339" y="187"/>
                      <a:pt x="342" y="189"/>
                      <a:pt x="344" y="190"/>
                    </a:cubicBezTo>
                    <a:close/>
                    <a:moveTo>
                      <a:pt x="344" y="211"/>
                    </a:moveTo>
                    <a:cubicBezTo>
                      <a:pt x="344" y="222"/>
                      <a:pt x="344" y="222"/>
                      <a:pt x="344" y="222"/>
                    </a:cubicBezTo>
                    <a:cubicBezTo>
                      <a:pt x="342" y="222"/>
                      <a:pt x="339" y="223"/>
                      <a:pt x="337" y="224"/>
                    </a:cubicBezTo>
                    <a:cubicBezTo>
                      <a:pt x="337" y="213"/>
                      <a:pt x="337" y="213"/>
                      <a:pt x="337" y="213"/>
                    </a:cubicBezTo>
                    <a:cubicBezTo>
                      <a:pt x="339" y="212"/>
                      <a:pt x="342" y="211"/>
                      <a:pt x="344" y="211"/>
                    </a:cubicBezTo>
                    <a:close/>
                    <a:moveTo>
                      <a:pt x="344" y="224"/>
                    </a:moveTo>
                    <a:cubicBezTo>
                      <a:pt x="337" y="226"/>
                      <a:pt x="337" y="226"/>
                      <a:pt x="337" y="226"/>
                    </a:cubicBezTo>
                    <a:cubicBezTo>
                      <a:pt x="337" y="234"/>
                      <a:pt x="337" y="234"/>
                      <a:pt x="337" y="234"/>
                    </a:cubicBezTo>
                    <a:cubicBezTo>
                      <a:pt x="339" y="233"/>
                      <a:pt x="342" y="232"/>
                      <a:pt x="344" y="232"/>
                    </a:cubicBezTo>
                    <a:cubicBezTo>
                      <a:pt x="344" y="224"/>
                      <a:pt x="344" y="224"/>
                      <a:pt x="344" y="224"/>
                    </a:cubicBezTo>
                    <a:close/>
                    <a:moveTo>
                      <a:pt x="344" y="234"/>
                    </a:moveTo>
                    <a:cubicBezTo>
                      <a:pt x="344" y="241"/>
                      <a:pt x="344" y="241"/>
                      <a:pt x="344" y="241"/>
                    </a:cubicBezTo>
                    <a:cubicBezTo>
                      <a:pt x="342" y="242"/>
                      <a:pt x="339" y="243"/>
                      <a:pt x="337" y="244"/>
                    </a:cubicBezTo>
                    <a:cubicBezTo>
                      <a:pt x="337" y="237"/>
                      <a:pt x="337" y="237"/>
                      <a:pt x="337" y="237"/>
                    </a:cubicBezTo>
                    <a:cubicBezTo>
                      <a:pt x="339" y="236"/>
                      <a:pt x="342" y="235"/>
                      <a:pt x="344" y="234"/>
                    </a:cubicBezTo>
                    <a:close/>
                    <a:moveTo>
                      <a:pt x="344" y="245"/>
                    </a:moveTo>
                    <a:cubicBezTo>
                      <a:pt x="344" y="267"/>
                      <a:pt x="344" y="267"/>
                      <a:pt x="344" y="267"/>
                    </a:cubicBezTo>
                    <a:cubicBezTo>
                      <a:pt x="343" y="266"/>
                      <a:pt x="343" y="266"/>
                      <a:pt x="337" y="264"/>
                    </a:cubicBezTo>
                    <a:cubicBezTo>
                      <a:pt x="337" y="248"/>
                      <a:pt x="337" y="248"/>
                      <a:pt x="337" y="248"/>
                    </a:cubicBezTo>
                    <a:cubicBezTo>
                      <a:pt x="339" y="247"/>
                      <a:pt x="342" y="246"/>
                      <a:pt x="344" y="245"/>
                    </a:cubicBezTo>
                    <a:close/>
                    <a:moveTo>
                      <a:pt x="344" y="267"/>
                    </a:moveTo>
                    <a:cubicBezTo>
                      <a:pt x="344" y="277"/>
                      <a:pt x="344" y="277"/>
                      <a:pt x="344" y="277"/>
                    </a:cubicBezTo>
                    <a:cubicBezTo>
                      <a:pt x="342" y="278"/>
                      <a:pt x="340" y="279"/>
                      <a:pt x="337" y="278"/>
                    </a:cubicBezTo>
                    <a:cubicBezTo>
                      <a:pt x="337" y="272"/>
                      <a:pt x="337" y="272"/>
                      <a:pt x="337" y="272"/>
                    </a:cubicBezTo>
                    <a:cubicBezTo>
                      <a:pt x="339" y="269"/>
                      <a:pt x="340" y="269"/>
                      <a:pt x="344" y="267"/>
                    </a:cubicBezTo>
                    <a:close/>
                    <a:moveTo>
                      <a:pt x="344" y="285"/>
                    </a:moveTo>
                    <a:cubicBezTo>
                      <a:pt x="344" y="294"/>
                      <a:pt x="344" y="294"/>
                      <a:pt x="344" y="294"/>
                    </a:cubicBezTo>
                    <a:cubicBezTo>
                      <a:pt x="342" y="292"/>
                      <a:pt x="341" y="290"/>
                      <a:pt x="342" y="286"/>
                    </a:cubicBezTo>
                    <a:cubicBezTo>
                      <a:pt x="342" y="286"/>
                      <a:pt x="343" y="285"/>
                      <a:pt x="344" y="285"/>
                    </a:cubicBezTo>
                    <a:close/>
                    <a:moveTo>
                      <a:pt x="344" y="307"/>
                    </a:moveTo>
                    <a:cubicBezTo>
                      <a:pt x="344" y="312"/>
                      <a:pt x="344" y="312"/>
                      <a:pt x="344" y="312"/>
                    </a:cubicBezTo>
                    <a:cubicBezTo>
                      <a:pt x="343" y="312"/>
                      <a:pt x="342" y="313"/>
                      <a:pt x="340" y="314"/>
                    </a:cubicBezTo>
                    <a:cubicBezTo>
                      <a:pt x="342" y="315"/>
                      <a:pt x="343" y="315"/>
                      <a:pt x="344" y="316"/>
                    </a:cubicBezTo>
                    <a:cubicBezTo>
                      <a:pt x="344" y="320"/>
                      <a:pt x="344" y="320"/>
                      <a:pt x="344" y="320"/>
                    </a:cubicBezTo>
                    <a:cubicBezTo>
                      <a:pt x="341" y="319"/>
                      <a:pt x="339" y="318"/>
                      <a:pt x="337" y="318"/>
                    </a:cubicBezTo>
                    <a:cubicBezTo>
                      <a:pt x="337" y="312"/>
                      <a:pt x="337" y="312"/>
                      <a:pt x="337" y="312"/>
                    </a:cubicBezTo>
                    <a:cubicBezTo>
                      <a:pt x="338" y="311"/>
                      <a:pt x="339" y="310"/>
                      <a:pt x="342" y="308"/>
                    </a:cubicBezTo>
                    <a:cubicBezTo>
                      <a:pt x="342" y="308"/>
                      <a:pt x="343" y="307"/>
                      <a:pt x="344" y="307"/>
                    </a:cubicBezTo>
                    <a:close/>
                    <a:moveTo>
                      <a:pt x="344" y="324"/>
                    </a:moveTo>
                    <a:cubicBezTo>
                      <a:pt x="344" y="329"/>
                      <a:pt x="344" y="329"/>
                      <a:pt x="344" y="329"/>
                    </a:cubicBezTo>
                    <a:cubicBezTo>
                      <a:pt x="341" y="330"/>
                      <a:pt x="339" y="333"/>
                      <a:pt x="337" y="334"/>
                    </a:cubicBezTo>
                    <a:cubicBezTo>
                      <a:pt x="337" y="330"/>
                      <a:pt x="337" y="330"/>
                      <a:pt x="337" y="330"/>
                    </a:cubicBezTo>
                    <a:cubicBezTo>
                      <a:pt x="337" y="330"/>
                      <a:pt x="338" y="330"/>
                      <a:pt x="338" y="329"/>
                    </a:cubicBezTo>
                    <a:cubicBezTo>
                      <a:pt x="337" y="329"/>
                      <a:pt x="337" y="329"/>
                      <a:pt x="337" y="329"/>
                    </a:cubicBezTo>
                    <a:cubicBezTo>
                      <a:pt x="337" y="325"/>
                      <a:pt x="337" y="325"/>
                      <a:pt x="337" y="325"/>
                    </a:cubicBezTo>
                    <a:cubicBezTo>
                      <a:pt x="338" y="325"/>
                      <a:pt x="338" y="325"/>
                      <a:pt x="338" y="325"/>
                    </a:cubicBezTo>
                    <a:cubicBezTo>
                      <a:pt x="341" y="325"/>
                      <a:pt x="342" y="325"/>
                      <a:pt x="344" y="324"/>
                    </a:cubicBezTo>
                    <a:close/>
                    <a:moveTo>
                      <a:pt x="344" y="378"/>
                    </a:moveTo>
                    <a:cubicBezTo>
                      <a:pt x="344" y="393"/>
                      <a:pt x="344" y="393"/>
                      <a:pt x="344" y="393"/>
                    </a:cubicBezTo>
                    <a:cubicBezTo>
                      <a:pt x="337" y="387"/>
                      <a:pt x="337" y="387"/>
                      <a:pt x="337" y="387"/>
                    </a:cubicBezTo>
                    <a:cubicBezTo>
                      <a:pt x="337" y="378"/>
                      <a:pt x="337" y="378"/>
                      <a:pt x="337" y="378"/>
                    </a:cubicBezTo>
                    <a:cubicBezTo>
                      <a:pt x="344" y="378"/>
                      <a:pt x="344" y="378"/>
                      <a:pt x="344" y="378"/>
                    </a:cubicBezTo>
                    <a:close/>
                    <a:moveTo>
                      <a:pt x="344" y="476"/>
                    </a:moveTo>
                    <a:cubicBezTo>
                      <a:pt x="344" y="497"/>
                      <a:pt x="344" y="497"/>
                      <a:pt x="344" y="497"/>
                    </a:cubicBezTo>
                    <a:cubicBezTo>
                      <a:pt x="342" y="495"/>
                      <a:pt x="339" y="494"/>
                      <a:pt x="337" y="493"/>
                    </a:cubicBezTo>
                    <a:cubicBezTo>
                      <a:pt x="337" y="488"/>
                      <a:pt x="337" y="488"/>
                      <a:pt x="337" y="488"/>
                    </a:cubicBezTo>
                    <a:cubicBezTo>
                      <a:pt x="338" y="489"/>
                      <a:pt x="338" y="490"/>
                      <a:pt x="339" y="491"/>
                    </a:cubicBezTo>
                    <a:cubicBezTo>
                      <a:pt x="340" y="484"/>
                      <a:pt x="341" y="479"/>
                      <a:pt x="337" y="474"/>
                    </a:cubicBezTo>
                    <a:cubicBezTo>
                      <a:pt x="337" y="469"/>
                      <a:pt x="337" y="469"/>
                      <a:pt x="337" y="469"/>
                    </a:cubicBezTo>
                    <a:cubicBezTo>
                      <a:pt x="338" y="471"/>
                      <a:pt x="340" y="472"/>
                      <a:pt x="342" y="473"/>
                    </a:cubicBezTo>
                    <a:cubicBezTo>
                      <a:pt x="342" y="474"/>
                      <a:pt x="343" y="475"/>
                      <a:pt x="344" y="476"/>
                    </a:cubicBezTo>
                    <a:close/>
                    <a:moveTo>
                      <a:pt x="344" y="534"/>
                    </a:moveTo>
                    <a:cubicBezTo>
                      <a:pt x="344" y="540"/>
                      <a:pt x="344" y="540"/>
                      <a:pt x="344" y="540"/>
                    </a:cubicBezTo>
                    <a:cubicBezTo>
                      <a:pt x="342" y="542"/>
                      <a:pt x="339" y="543"/>
                      <a:pt x="337" y="545"/>
                    </a:cubicBezTo>
                    <a:cubicBezTo>
                      <a:pt x="337" y="536"/>
                      <a:pt x="337" y="536"/>
                      <a:pt x="337" y="536"/>
                    </a:cubicBezTo>
                    <a:cubicBezTo>
                      <a:pt x="339" y="535"/>
                      <a:pt x="341" y="535"/>
                      <a:pt x="344" y="534"/>
                    </a:cubicBezTo>
                    <a:close/>
                    <a:moveTo>
                      <a:pt x="344" y="564"/>
                    </a:moveTo>
                    <a:cubicBezTo>
                      <a:pt x="344" y="588"/>
                      <a:pt x="344" y="588"/>
                      <a:pt x="344" y="588"/>
                    </a:cubicBezTo>
                    <a:cubicBezTo>
                      <a:pt x="344" y="590"/>
                      <a:pt x="343" y="590"/>
                      <a:pt x="343" y="591"/>
                    </a:cubicBezTo>
                    <a:cubicBezTo>
                      <a:pt x="341" y="592"/>
                      <a:pt x="340" y="593"/>
                      <a:pt x="338" y="593"/>
                    </a:cubicBezTo>
                    <a:cubicBezTo>
                      <a:pt x="338" y="592"/>
                      <a:pt x="337" y="590"/>
                      <a:pt x="337" y="589"/>
                    </a:cubicBezTo>
                    <a:cubicBezTo>
                      <a:pt x="337" y="580"/>
                      <a:pt x="337" y="580"/>
                      <a:pt x="337" y="580"/>
                    </a:cubicBezTo>
                    <a:cubicBezTo>
                      <a:pt x="338" y="580"/>
                      <a:pt x="338" y="580"/>
                      <a:pt x="338" y="580"/>
                    </a:cubicBezTo>
                    <a:cubicBezTo>
                      <a:pt x="340" y="575"/>
                      <a:pt x="341" y="569"/>
                      <a:pt x="344" y="564"/>
                    </a:cubicBezTo>
                    <a:close/>
                    <a:moveTo>
                      <a:pt x="344" y="605"/>
                    </a:moveTo>
                    <a:cubicBezTo>
                      <a:pt x="344" y="610"/>
                      <a:pt x="344" y="610"/>
                      <a:pt x="344" y="610"/>
                    </a:cubicBezTo>
                    <a:cubicBezTo>
                      <a:pt x="344" y="610"/>
                      <a:pt x="343" y="610"/>
                      <a:pt x="343" y="610"/>
                    </a:cubicBezTo>
                    <a:cubicBezTo>
                      <a:pt x="343" y="611"/>
                      <a:pt x="344" y="613"/>
                      <a:pt x="344" y="614"/>
                    </a:cubicBezTo>
                    <a:cubicBezTo>
                      <a:pt x="344" y="634"/>
                      <a:pt x="344" y="634"/>
                      <a:pt x="344" y="634"/>
                    </a:cubicBezTo>
                    <a:cubicBezTo>
                      <a:pt x="342" y="634"/>
                      <a:pt x="339" y="633"/>
                      <a:pt x="337" y="632"/>
                    </a:cubicBezTo>
                    <a:cubicBezTo>
                      <a:pt x="337" y="627"/>
                      <a:pt x="337" y="627"/>
                      <a:pt x="337" y="627"/>
                    </a:cubicBezTo>
                    <a:cubicBezTo>
                      <a:pt x="337" y="627"/>
                      <a:pt x="338" y="627"/>
                      <a:pt x="338" y="628"/>
                    </a:cubicBezTo>
                    <a:cubicBezTo>
                      <a:pt x="339" y="627"/>
                      <a:pt x="340" y="627"/>
                      <a:pt x="341" y="626"/>
                    </a:cubicBezTo>
                    <a:cubicBezTo>
                      <a:pt x="340" y="622"/>
                      <a:pt x="338" y="618"/>
                      <a:pt x="337" y="614"/>
                    </a:cubicBezTo>
                    <a:cubicBezTo>
                      <a:pt x="337" y="604"/>
                      <a:pt x="337" y="604"/>
                      <a:pt x="337" y="604"/>
                    </a:cubicBezTo>
                    <a:cubicBezTo>
                      <a:pt x="337" y="604"/>
                      <a:pt x="338" y="604"/>
                      <a:pt x="338" y="605"/>
                    </a:cubicBezTo>
                    <a:cubicBezTo>
                      <a:pt x="340" y="605"/>
                      <a:pt x="342" y="605"/>
                      <a:pt x="344" y="605"/>
                    </a:cubicBezTo>
                    <a:close/>
                    <a:moveTo>
                      <a:pt x="344" y="667"/>
                    </a:moveTo>
                    <a:cubicBezTo>
                      <a:pt x="344" y="685"/>
                      <a:pt x="344" y="685"/>
                      <a:pt x="344" y="685"/>
                    </a:cubicBezTo>
                    <a:cubicBezTo>
                      <a:pt x="342" y="695"/>
                      <a:pt x="340" y="704"/>
                      <a:pt x="337" y="708"/>
                    </a:cubicBezTo>
                    <a:cubicBezTo>
                      <a:pt x="337" y="708"/>
                      <a:pt x="337" y="708"/>
                      <a:pt x="337" y="708"/>
                    </a:cubicBezTo>
                    <a:cubicBezTo>
                      <a:pt x="337" y="666"/>
                      <a:pt x="337" y="666"/>
                      <a:pt x="337" y="666"/>
                    </a:cubicBezTo>
                    <a:cubicBezTo>
                      <a:pt x="339" y="666"/>
                      <a:pt x="341" y="666"/>
                      <a:pt x="344" y="667"/>
                    </a:cubicBezTo>
                    <a:close/>
                    <a:moveTo>
                      <a:pt x="344" y="745"/>
                    </a:moveTo>
                    <a:cubicBezTo>
                      <a:pt x="344" y="753"/>
                      <a:pt x="344" y="753"/>
                      <a:pt x="344" y="753"/>
                    </a:cubicBezTo>
                    <a:cubicBezTo>
                      <a:pt x="342" y="753"/>
                      <a:pt x="340" y="753"/>
                      <a:pt x="337" y="753"/>
                    </a:cubicBezTo>
                    <a:cubicBezTo>
                      <a:pt x="337" y="745"/>
                      <a:pt x="337" y="745"/>
                      <a:pt x="337" y="745"/>
                    </a:cubicBezTo>
                    <a:cubicBezTo>
                      <a:pt x="339" y="745"/>
                      <a:pt x="342" y="745"/>
                      <a:pt x="344" y="745"/>
                    </a:cubicBezTo>
                    <a:close/>
                    <a:moveTo>
                      <a:pt x="337" y="532"/>
                    </a:moveTo>
                    <a:cubicBezTo>
                      <a:pt x="337" y="522"/>
                      <a:pt x="337" y="522"/>
                      <a:pt x="337" y="522"/>
                    </a:cubicBezTo>
                    <a:cubicBezTo>
                      <a:pt x="343" y="522"/>
                      <a:pt x="343" y="522"/>
                      <a:pt x="343" y="522"/>
                    </a:cubicBezTo>
                    <a:cubicBezTo>
                      <a:pt x="343" y="526"/>
                      <a:pt x="341" y="529"/>
                      <a:pt x="337" y="532"/>
                    </a:cubicBezTo>
                    <a:close/>
                    <a:moveTo>
                      <a:pt x="337" y="517"/>
                    </a:moveTo>
                    <a:cubicBezTo>
                      <a:pt x="337" y="509"/>
                      <a:pt x="337" y="509"/>
                      <a:pt x="337" y="509"/>
                    </a:cubicBezTo>
                    <a:cubicBezTo>
                      <a:pt x="339" y="508"/>
                      <a:pt x="340" y="508"/>
                      <a:pt x="342" y="508"/>
                    </a:cubicBezTo>
                    <a:cubicBezTo>
                      <a:pt x="343" y="511"/>
                      <a:pt x="343" y="513"/>
                      <a:pt x="343" y="516"/>
                    </a:cubicBezTo>
                    <a:cubicBezTo>
                      <a:pt x="341" y="516"/>
                      <a:pt x="339" y="517"/>
                      <a:pt x="337" y="517"/>
                    </a:cubicBezTo>
                    <a:close/>
                    <a:moveTo>
                      <a:pt x="337" y="101"/>
                    </a:moveTo>
                    <a:cubicBezTo>
                      <a:pt x="337" y="84"/>
                      <a:pt x="337" y="84"/>
                      <a:pt x="337" y="84"/>
                    </a:cubicBezTo>
                    <a:cubicBezTo>
                      <a:pt x="338" y="84"/>
                      <a:pt x="338" y="84"/>
                      <a:pt x="339" y="84"/>
                    </a:cubicBezTo>
                    <a:cubicBezTo>
                      <a:pt x="343" y="91"/>
                      <a:pt x="342" y="94"/>
                      <a:pt x="339" y="100"/>
                    </a:cubicBezTo>
                    <a:lnTo>
                      <a:pt x="337" y="101"/>
                    </a:lnTo>
                    <a:close/>
                    <a:moveTo>
                      <a:pt x="328" y="7"/>
                    </a:moveTo>
                    <a:cubicBezTo>
                      <a:pt x="331" y="7"/>
                      <a:pt x="334" y="6"/>
                      <a:pt x="337" y="6"/>
                    </a:cubicBezTo>
                    <a:cubicBezTo>
                      <a:pt x="337" y="14"/>
                      <a:pt x="337" y="14"/>
                      <a:pt x="337" y="14"/>
                    </a:cubicBezTo>
                    <a:cubicBezTo>
                      <a:pt x="334" y="14"/>
                      <a:pt x="331" y="14"/>
                      <a:pt x="328" y="14"/>
                    </a:cubicBezTo>
                    <a:cubicBezTo>
                      <a:pt x="328" y="7"/>
                      <a:pt x="328" y="7"/>
                      <a:pt x="328" y="7"/>
                    </a:cubicBezTo>
                    <a:close/>
                    <a:moveTo>
                      <a:pt x="337" y="789"/>
                    </a:moveTo>
                    <a:cubicBezTo>
                      <a:pt x="334" y="789"/>
                      <a:pt x="331" y="788"/>
                      <a:pt x="328" y="788"/>
                    </a:cubicBezTo>
                    <a:cubicBezTo>
                      <a:pt x="328" y="781"/>
                      <a:pt x="328" y="781"/>
                      <a:pt x="328" y="781"/>
                    </a:cubicBezTo>
                    <a:cubicBezTo>
                      <a:pt x="331" y="781"/>
                      <a:pt x="334" y="781"/>
                      <a:pt x="337" y="781"/>
                    </a:cubicBezTo>
                    <a:cubicBezTo>
                      <a:pt x="337" y="789"/>
                      <a:pt x="337" y="789"/>
                      <a:pt x="337" y="789"/>
                    </a:cubicBezTo>
                    <a:close/>
                    <a:moveTo>
                      <a:pt x="337" y="35"/>
                    </a:moveTo>
                    <a:cubicBezTo>
                      <a:pt x="337" y="51"/>
                      <a:pt x="337" y="51"/>
                      <a:pt x="337" y="51"/>
                    </a:cubicBezTo>
                    <a:cubicBezTo>
                      <a:pt x="334" y="52"/>
                      <a:pt x="331" y="52"/>
                      <a:pt x="328" y="53"/>
                    </a:cubicBezTo>
                    <a:cubicBezTo>
                      <a:pt x="328" y="45"/>
                      <a:pt x="328" y="45"/>
                      <a:pt x="328" y="45"/>
                    </a:cubicBezTo>
                    <a:cubicBezTo>
                      <a:pt x="329" y="44"/>
                      <a:pt x="330" y="44"/>
                      <a:pt x="332" y="43"/>
                    </a:cubicBezTo>
                    <a:cubicBezTo>
                      <a:pt x="330" y="41"/>
                      <a:pt x="329" y="40"/>
                      <a:pt x="328" y="38"/>
                    </a:cubicBezTo>
                    <a:cubicBezTo>
                      <a:pt x="328" y="26"/>
                      <a:pt x="328" y="26"/>
                      <a:pt x="328" y="26"/>
                    </a:cubicBezTo>
                    <a:cubicBezTo>
                      <a:pt x="330" y="29"/>
                      <a:pt x="334" y="33"/>
                      <a:pt x="337" y="35"/>
                    </a:cubicBezTo>
                    <a:close/>
                    <a:moveTo>
                      <a:pt x="337" y="84"/>
                    </a:moveTo>
                    <a:cubicBezTo>
                      <a:pt x="337" y="101"/>
                      <a:pt x="337" y="101"/>
                      <a:pt x="337" y="101"/>
                    </a:cubicBezTo>
                    <a:cubicBezTo>
                      <a:pt x="334" y="102"/>
                      <a:pt x="331" y="103"/>
                      <a:pt x="328" y="103"/>
                    </a:cubicBezTo>
                    <a:cubicBezTo>
                      <a:pt x="328" y="87"/>
                      <a:pt x="328" y="87"/>
                      <a:pt x="328" y="87"/>
                    </a:cubicBezTo>
                    <a:cubicBezTo>
                      <a:pt x="331" y="86"/>
                      <a:pt x="334" y="85"/>
                      <a:pt x="337" y="84"/>
                    </a:cubicBezTo>
                    <a:close/>
                    <a:moveTo>
                      <a:pt x="337" y="116"/>
                    </a:moveTo>
                    <a:cubicBezTo>
                      <a:pt x="337" y="136"/>
                      <a:pt x="337" y="136"/>
                      <a:pt x="337" y="136"/>
                    </a:cubicBezTo>
                    <a:cubicBezTo>
                      <a:pt x="334" y="134"/>
                      <a:pt x="331" y="131"/>
                      <a:pt x="328" y="129"/>
                    </a:cubicBezTo>
                    <a:cubicBezTo>
                      <a:pt x="328" y="113"/>
                      <a:pt x="328" y="113"/>
                      <a:pt x="328" y="113"/>
                    </a:cubicBezTo>
                    <a:cubicBezTo>
                      <a:pt x="331" y="114"/>
                      <a:pt x="334" y="115"/>
                      <a:pt x="337" y="116"/>
                    </a:cubicBezTo>
                    <a:close/>
                    <a:moveTo>
                      <a:pt x="337" y="171"/>
                    </a:moveTo>
                    <a:cubicBezTo>
                      <a:pt x="337" y="178"/>
                      <a:pt x="337" y="178"/>
                      <a:pt x="337" y="178"/>
                    </a:cubicBezTo>
                    <a:cubicBezTo>
                      <a:pt x="335" y="178"/>
                      <a:pt x="334" y="178"/>
                      <a:pt x="332" y="178"/>
                    </a:cubicBezTo>
                    <a:cubicBezTo>
                      <a:pt x="333" y="181"/>
                      <a:pt x="335" y="183"/>
                      <a:pt x="337" y="185"/>
                    </a:cubicBezTo>
                    <a:cubicBezTo>
                      <a:pt x="337" y="192"/>
                      <a:pt x="337" y="192"/>
                      <a:pt x="337" y="192"/>
                    </a:cubicBezTo>
                    <a:cubicBezTo>
                      <a:pt x="333" y="190"/>
                      <a:pt x="330" y="187"/>
                      <a:pt x="328" y="185"/>
                    </a:cubicBezTo>
                    <a:cubicBezTo>
                      <a:pt x="328" y="175"/>
                      <a:pt x="328" y="175"/>
                      <a:pt x="328" y="175"/>
                    </a:cubicBezTo>
                    <a:cubicBezTo>
                      <a:pt x="331" y="174"/>
                      <a:pt x="334" y="173"/>
                      <a:pt x="337" y="171"/>
                    </a:cubicBezTo>
                    <a:close/>
                    <a:moveTo>
                      <a:pt x="337" y="195"/>
                    </a:moveTo>
                    <a:cubicBezTo>
                      <a:pt x="337" y="201"/>
                      <a:pt x="337" y="201"/>
                      <a:pt x="337" y="201"/>
                    </a:cubicBezTo>
                    <a:cubicBezTo>
                      <a:pt x="334" y="202"/>
                      <a:pt x="331" y="202"/>
                      <a:pt x="328" y="203"/>
                    </a:cubicBezTo>
                    <a:cubicBezTo>
                      <a:pt x="328" y="197"/>
                      <a:pt x="328" y="197"/>
                      <a:pt x="328" y="197"/>
                    </a:cubicBezTo>
                    <a:cubicBezTo>
                      <a:pt x="331" y="196"/>
                      <a:pt x="334" y="196"/>
                      <a:pt x="337" y="195"/>
                    </a:cubicBezTo>
                    <a:close/>
                    <a:moveTo>
                      <a:pt x="337" y="213"/>
                    </a:moveTo>
                    <a:cubicBezTo>
                      <a:pt x="337" y="224"/>
                      <a:pt x="337" y="224"/>
                      <a:pt x="337" y="224"/>
                    </a:cubicBezTo>
                    <a:cubicBezTo>
                      <a:pt x="335" y="225"/>
                      <a:pt x="333" y="226"/>
                      <a:pt x="331" y="226"/>
                    </a:cubicBezTo>
                    <a:cubicBezTo>
                      <a:pt x="331" y="227"/>
                      <a:pt x="331" y="228"/>
                      <a:pt x="331" y="229"/>
                    </a:cubicBezTo>
                    <a:cubicBezTo>
                      <a:pt x="337" y="226"/>
                      <a:pt x="337" y="226"/>
                      <a:pt x="337" y="226"/>
                    </a:cubicBezTo>
                    <a:cubicBezTo>
                      <a:pt x="337" y="234"/>
                      <a:pt x="337" y="234"/>
                      <a:pt x="337" y="234"/>
                    </a:cubicBezTo>
                    <a:cubicBezTo>
                      <a:pt x="334" y="235"/>
                      <a:pt x="330" y="236"/>
                      <a:pt x="328" y="239"/>
                    </a:cubicBezTo>
                    <a:cubicBezTo>
                      <a:pt x="328" y="216"/>
                      <a:pt x="328" y="216"/>
                      <a:pt x="328" y="216"/>
                    </a:cubicBezTo>
                    <a:cubicBezTo>
                      <a:pt x="331" y="215"/>
                      <a:pt x="334" y="214"/>
                      <a:pt x="337" y="213"/>
                    </a:cubicBezTo>
                    <a:close/>
                    <a:moveTo>
                      <a:pt x="337" y="237"/>
                    </a:moveTo>
                    <a:cubicBezTo>
                      <a:pt x="334" y="238"/>
                      <a:pt x="331" y="240"/>
                      <a:pt x="328" y="242"/>
                    </a:cubicBezTo>
                    <a:cubicBezTo>
                      <a:pt x="328" y="260"/>
                      <a:pt x="328" y="260"/>
                      <a:pt x="328" y="260"/>
                    </a:cubicBezTo>
                    <a:cubicBezTo>
                      <a:pt x="329" y="260"/>
                      <a:pt x="331" y="260"/>
                      <a:pt x="332" y="260"/>
                    </a:cubicBezTo>
                    <a:cubicBezTo>
                      <a:pt x="332" y="260"/>
                      <a:pt x="332" y="259"/>
                      <a:pt x="332" y="258"/>
                    </a:cubicBezTo>
                    <a:cubicBezTo>
                      <a:pt x="333" y="258"/>
                      <a:pt x="334" y="258"/>
                      <a:pt x="334" y="258"/>
                    </a:cubicBezTo>
                    <a:cubicBezTo>
                      <a:pt x="335" y="260"/>
                      <a:pt x="335" y="262"/>
                      <a:pt x="335" y="264"/>
                    </a:cubicBezTo>
                    <a:cubicBezTo>
                      <a:pt x="337" y="264"/>
                      <a:pt x="337" y="264"/>
                      <a:pt x="337" y="264"/>
                    </a:cubicBezTo>
                    <a:cubicBezTo>
                      <a:pt x="337" y="248"/>
                      <a:pt x="337" y="248"/>
                      <a:pt x="337" y="248"/>
                    </a:cubicBezTo>
                    <a:cubicBezTo>
                      <a:pt x="335" y="249"/>
                      <a:pt x="332" y="249"/>
                      <a:pt x="330" y="250"/>
                    </a:cubicBezTo>
                    <a:cubicBezTo>
                      <a:pt x="331" y="247"/>
                      <a:pt x="334" y="245"/>
                      <a:pt x="337" y="244"/>
                    </a:cubicBezTo>
                    <a:cubicBezTo>
                      <a:pt x="337" y="237"/>
                      <a:pt x="337" y="237"/>
                      <a:pt x="337" y="237"/>
                    </a:cubicBezTo>
                    <a:close/>
                    <a:moveTo>
                      <a:pt x="337" y="272"/>
                    </a:moveTo>
                    <a:cubicBezTo>
                      <a:pt x="337" y="278"/>
                      <a:pt x="337" y="278"/>
                      <a:pt x="337" y="278"/>
                    </a:cubicBezTo>
                    <a:cubicBezTo>
                      <a:pt x="336" y="278"/>
                      <a:pt x="336" y="277"/>
                      <a:pt x="335" y="277"/>
                    </a:cubicBezTo>
                    <a:cubicBezTo>
                      <a:pt x="335" y="276"/>
                      <a:pt x="335" y="274"/>
                      <a:pt x="335" y="273"/>
                    </a:cubicBezTo>
                    <a:cubicBezTo>
                      <a:pt x="336" y="273"/>
                      <a:pt x="336" y="272"/>
                      <a:pt x="337" y="272"/>
                    </a:cubicBezTo>
                    <a:close/>
                    <a:moveTo>
                      <a:pt x="337" y="312"/>
                    </a:moveTo>
                    <a:cubicBezTo>
                      <a:pt x="337" y="318"/>
                      <a:pt x="337" y="318"/>
                      <a:pt x="337" y="318"/>
                    </a:cubicBezTo>
                    <a:cubicBezTo>
                      <a:pt x="335" y="318"/>
                      <a:pt x="332" y="319"/>
                      <a:pt x="330" y="321"/>
                    </a:cubicBezTo>
                    <a:cubicBezTo>
                      <a:pt x="332" y="322"/>
                      <a:pt x="334" y="323"/>
                      <a:pt x="337" y="325"/>
                    </a:cubicBezTo>
                    <a:cubicBezTo>
                      <a:pt x="337" y="329"/>
                      <a:pt x="337" y="329"/>
                      <a:pt x="337" y="329"/>
                    </a:cubicBezTo>
                    <a:cubicBezTo>
                      <a:pt x="333" y="327"/>
                      <a:pt x="330" y="326"/>
                      <a:pt x="328" y="326"/>
                    </a:cubicBezTo>
                    <a:cubicBezTo>
                      <a:pt x="328" y="316"/>
                      <a:pt x="328" y="316"/>
                      <a:pt x="328" y="316"/>
                    </a:cubicBezTo>
                    <a:cubicBezTo>
                      <a:pt x="329" y="317"/>
                      <a:pt x="329" y="317"/>
                      <a:pt x="329" y="317"/>
                    </a:cubicBezTo>
                    <a:cubicBezTo>
                      <a:pt x="333" y="314"/>
                      <a:pt x="335" y="313"/>
                      <a:pt x="337" y="312"/>
                    </a:cubicBezTo>
                    <a:close/>
                    <a:moveTo>
                      <a:pt x="337" y="330"/>
                    </a:moveTo>
                    <a:cubicBezTo>
                      <a:pt x="337" y="334"/>
                      <a:pt x="337" y="334"/>
                      <a:pt x="337" y="334"/>
                    </a:cubicBezTo>
                    <a:cubicBezTo>
                      <a:pt x="336" y="335"/>
                      <a:pt x="335" y="336"/>
                      <a:pt x="333" y="336"/>
                    </a:cubicBezTo>
                    <a:cubicBezTo>
                      <a:pt x="332" y="339"/>
                      <a:pt x="330" y="342"/>
                      <a:pt x="328" y="344"/>
                    </a:cubicBezTo>
                    <a:cubicBezTo>
                      <a:pt x="328" y="338"/>
                      <a:pt x="328" y="338"/>
                      <a:pt x="328" y="338"/>
                    </a:cubicBezTo>
                    <a:cubicBezTo>
                      <a:pt x="328" y="338"/>
                      <a:pt x="328" y="338"/>
                      <a:pt x="328" y="338"/>
                    </a:cubicBezTo>
                    <a:cubicBezTo>
                      <a:pt x="328" y="337"/>
                      <a:pt x="328" y="337"/>
                      <a:pt x="328" y="337"/>
                    </a:cubicBezTo>
                    <a:cubicBezTo>
                      <a:pt x="328" y="332"/>
                      <a:pt x="328" y="332"/>
                      <a:pt x="328" y="332"/>
                    </a:cubicBezTo>
                    <a:cubicBezTo>
                      <a:pt x="331" y="332"/>
                      <a:pt x="334" y="332"/>
                      <a:pt x="337" y="330"/>
                    </a:cubicBezTo>
                    <a:close/>
                    <a:moveTo>
                      <a:pt x="337" y="378"/>
                    </a:moveTo>
                    <a:cubicBezTo>
                      <a:pt x="337" y="387"/>
                      <a:pt x="337" y="387"/>
                      <a:pt x="337" y="387"/>
                    </a:cubicBezTo>
                    <a:cubicBezTo>
                      <a:pt x="328" y="380"/>
                      <a:pt x="328" y="380"/>
                      <a:pt x="328" y="380"/>
                    </a:cubicBezTo>
                    <a:cubicBezTo>
                      <a:pt x="328" y="378"/>
                      <a:pt x="328" y="378"/>
                      <a:pt x="328" y="378"/>
                    </a:cubicBezTo>
                    <a:cubicBezTo>
                      <a:pt x="337" y="378"/>
                      <a:pt x="337" y="378"/>
                      <a:pt x="337" y="378"/>
                    </a:cubicBezTo>
                    <a:close/>
                    <a:moveTo>
                      <a:pt x="337" y="469"/>
                    </a:moveTo>
                    <a:cubicBezTo>
                      <a:pt x="337" y="474"/>
                      <a:pt x="337" y="474"/>
                      <a:pt x="337" y="474"/>
                    </a:cubicBezTo>
                    <a:cubicBezTo>
                      <a:pt x="337" y="474"/>
                      <a:pt x="336" y="474"/>
                      <a:pt x="336" y="474"/>
                    </a:cubicBezTo>
                    <a:cubicBezTo>
                      <a:pt x="334" y="479"/>
                      <a:pt x="334" y="484"/>
                      <a:pt x="337" y="488"/>
                    </a:cubicBezTo>
                    <a:cubicBezTo>
                      <a:pt x="337" y="493"/>
                      <a:pt x="337" y="493"/>
                      <a:pt x="337" y="493"/>
                    </a:cubicBezTo>
                    <a:cubicBezTo>
                      <a:pt x="335" y="491"/>
                      <a:pt x="333" y="490"/>
                      <a:pt x="331" y="488"/>
                    </a:cubicBezTo>
                    <a:cubicBezTo>
                      <a:pt x="330" y="488"/>
                      <a:pt x="329" y="488"/>
                      <a:pt x="328" y="489"/>
                    </a:cubicBezTo>
                    <a:cubicBezTo>
                      <a:pt x="328" y="482"/>
                      <a:pt x="328" y="482"/>
                      <a:pt x="328" y="482"/>
                    </a:cubicBezTo>
                    <a:cubicBezTo>
                      <a:pt x="328" y="482"/>
                      <a:pt x="328" y="482"/>
                      <a:pt x="329" y="483"/>
                    </a:cubicBezTo>
                    <a:cubicBezTo>
                      <a:pt x="331" y="478"/>
                      <a:pt x="330" y="472"/>
                      <a:pt x="330" y="466"/>
                    </a:cubicBezTo>
                    <a:cubicBezTo>
                      <a:pt x="328" y="466"/>
                      <a:pt x="328" y="466"/>
                      <a:pt x="328" y="466"/>
                    </a:cubicBezTo>
                    <a:cubicBezTo>
                      <a:pt x="328" y="461"/>
                      <a:pt x="328" y="461"/>
                      <a:pt x="328" y="461"/>
                    </a:cubicBezTo>
                    <a:cubicBezTo>
                      <a:pt x="330" y="464"/>
                      <a:pt x="334" y="467"/>
                      <a:pt x="337" y="469"/>
                    </a:cubicBezTo>
                    <a:close/>
                    <a:moveTo>
                      <a:pt x="337" y="509"/>
                    </a:moveTo>
                    <a:cubicBezTo>
                      <a:pt x="337" y="517"/>
                      <a:pt x="337" y="517"/>
                      <a:pt x="337" y="517"/>
                    </a:cubicBezTo>
                    <a:cubicBezTo>
                      <a:pt x="334" y="518"/>
                      <a:pt x="331" y="519"/>
                      <a:pt x="328" y="520"/>
                    </a:cubicBezTo>
                    <a:cubicBezTo>
                      <a:pt x="328" y="511"/>
                      <a:pt x="328" y="511"/>
                      <a:pt x="328" y="511"/>
                    </a:cubicBezTo>
                    <a:cubicBezTo>
                      <a:pt x="331" y="510"/>
                      <a:pt x="334" y="509"/>
                      <a:pt x="337" y="509"/>
                    </a:cubicBezTo>
                    <a:close/>
                    <a:moveTo>
                      <a:pt x="337" y="522"/>
                    </a:moveTo>
                    <a:cubicBezTo>
                      <a:pt x="337" y="532"/>
                      <a:pt x="337" y="532"/>
                      <a:pt x="337" y="532"/>
                    </a:cubicBezTo>
                    <a:cubicBezTo>
                      <a:pt x="334" y="534"/>
                      <a:pt x="331" y="537"/>
                      <a:pt x="328" y="539"/>
                    </a:cubicBezTo>
                    <a:cubicBezTo>
                      <a:pt x="328" y="530"/>
                      <a:pt x="328" y="530"/>
                      <a:pt x="328" y="530"/>
                    </a:cubicBezTo>
                    <a:cubicBezTo>
                      <a:pt x="330" y="527"/>
                      <a:pt x="333" y="525"/>
                      <a:pt x="336" y="522"/>
                    </a:cubicBezTo>
                    <a:cubicBezTo>
                      <a:pt x="337" y="522"/>
                      <a:pt x="337" y="522"/>
                      <a:pt x="337" y="522"/>
                    </a:cubicBezTo>
                    <a:close/>
                    <a:moveTo>
                      <a:pt x="337" y="536"/>
                    </a:moveTo>
                    <a:cubicBezTo>
                      <a:pt x="334" y="538"/>
                      <a:pt x="331" y="541"/>
                      <a:pt x="328" y="545"/>
                    </a:cubicBezTo>
                    <a:cubicBezTo>
                      <a:pt x="328" y="577"/>
                      <a:pt x="328" y="577"/>
                      <a:pt x="328" y="577"/>
                    </a:cubicBezTo>
                    <a:cubicBezTo>
                      <a:pt x="331" y="571"/>
                      <a:pt x="334" y="563"/>
                      <a:pt x="334" y="557"/>
                    </a:cubicBezTo>
                    <a:cubicBezTo>
                      <a:pt x="329" y="552"/>
                      <a:pt x="332" y="549"/>
                      <a:pt x="337" y="545"/>
                    </a:cubicBezTo>
                    <a:cubicBezTo>
                      <a:pt x="337" y="536"/>
                      <a:pt x="337" y="536"/>
                      <a:pt x="337" y="536"/>
                    </a:cubicBezTo>
                    <a:close/>
                    <a:moveTo>
                      <a:pt x="337" y="580"/>
                    </a:moveTo>
                    <a:cubicBezTo>
                      <a:pt x="337" y="589"/>
                      <a:pt x="337" y="589"/>
                      <a:pt x="337" y="589"/>
                    </a:cubicBezTo>
                    <a:cubicBezTo>
                      <a:pt x="336" y="587"/>
                      <a:pt x="336" y="585"/>
                      <a:pt x="336" y="580"/>
                    </a:cubicBezTo>
                    <a:cubicBezTo>
                      <a:pt x="337" y="580"/>
                      <a:pt x="337" y="580"/>
                      <a:pt x="337" y="580"/>
                    </a:cubicBezTo>
                    <a:close/>
                    <a:moveTo>
                      <a:pt x="337" y="604"/>
                    </a:moveTo>
                    <a:cubicBezTo>
                      <a:pt x="337" y="614"/>
                      <a:pt x="337" y="614"/>
                      <a:pt x="337" y="614"/>
                    </a:cubicBezTo>
                    <a:cubicBezTo>
                      <a:pt x="335" y="608"/>
                      <a:pt x="335" y="608"/>
                      <a:pt x="335" y="608"/>
                    </a:cubicBezTo>
                    <a:cubicBezTo>
                      <a:pt x="332" y="607"/>
                      <a:pt x="330" y="607"/>
                      <a:pt x="328" y="606"/>
                    </a:cubicBezTo>
                    <a:cubicBezTo>
                      <a:pt x="328" y="601"/>
                      <a:pt x="328" y="601"/>
                      <a:pt x="328" y="601"/>
                    </a:cubicBezTo>
                    <a:cubicBezTo>
                      <a:pt x="334" y="602"/>
                      <a:pt x="335" y="603"/>
                      <a:pt x="337" y="604"/>
                    </a:cubicBezTo>
                    <a:close/>
                    <a:moveTo>
                      <a:pt x="337" y="627"/>
                    </a:moveTo>
                    <a:cubicBezTo>
                      <a:pt x="337" y="632"/>
                      <a:pt x="337" y="632"/>
                      <a:pt x="337" y="632"/>
                    </a:cubicBezTo>
                    <a:cubicBezTo>
                      <a:pt x="334" y="632"/>
                      <a:pt x="330" y="630"/>
                      <a:pt x="328" y="628"/>
                    </a:cubicBezTo>
                    <a:cubicBezTo>
                      <a:pt x="328" y="619"/>
                      <a:pt x="328" y="619"/>
                      <a:pt x="328" y="619"/>
                    </a:cubicBezTo>
                    <a:cubicBezTo>
                      <a:pt x="329" y="622"/>
                      <a:pt x="332" y="624"/>
                      <a:pt x="337" y="627"/>
                    </a:cubicBezTo>
                    <a:close/>
                    <a:moveTo>
                      <a:pt x="337" y="666"/>
                    </a:moveTo>
                    <a:cubicBezTo>
                      <a:pt x="337" y="708"/>
                      <a:pt x="337" y="708"/>
                      <a:pt x="337" y="708"/>
                    </a:cubicBezTo>
                    <a:cubicBezTo>
                      <a:pt x="334" y="707"/>
                      <a:pt x="331" y="706"/>
                      <a:pt x="328" y="705"/>
                    </a:cubicBezTo>
                    <a:cubicBezTo>
                      <a:pt x="328" y="704"/>
                      <a:pt x="328" y="704"/>
                      <a:pt x="328" y="704"/>
                    </a:cubicBezTo>
                    <a:cubicBezTo>
                      <a:pt x="329" y="695"/>
                      <a:pt x="331" y="686"/>
                      <a:pt x="332" y="677"/>
                    </a:cubicBezTo>
                    <a:cubicBezTo>
                      <a:pt x="331" y="678"/>
                      <a:pt x="329" y="679"/>
                      <a:pt x="328" y="679"/>
                    </a:cubicBezTo>
                    <a:cubicBezTo>
                      <a:pt x="328" y="669"/>
                      <a:pt x="328" y="669"/>
                      <a:pt x="328" y="669"/>
                    </a:cubicBezTo>
                    <a:cubicBezTo>
                      <a:pt x="331" y="668"/>
                      <a:pt x="334" y="667"/>
                      <a:pt x="337" y="666"/>
                    </a:cubicBezTo>
                    <a:close/>
                    <a:moveTo>
                      <a:pt x="337" y="745"/>
                    </a:moveTo>
                    <a:cubicBezTo>
                      <a:pt x="337" y="753"/>
                      <a:pt x="337" y="753"/>
                      <a:pt x="337" y="753"/>
                    </a:cubicBezTo>
                    <a:cubicBezTo>
                      <a:pt x="336" y="753"/>
                      <a:pt x="336" y="753"/>
                      <a:pt x="336" y="753"/>
                    </a:cubicBezTo>
                    <a:cubicBezTo>
                      <a:pt x="336" y="753"/>
                      <a:pt x="337" y="754"/>
                      <a:pt x="337" y="755"/>
                    </a:cubicBezTo>
                    <a:cubicBezTo>
                      <a:pt x="337" y="778"/>
                      <a:pt x="337" y="778"/>
                      <a:pt x="337" y="778"/>
                    </a:cubicBezTo>
                    <a:cubicBezTo>
                      <a:pt x="333" y="768"/>
                      <a:pt x="331" y="762"/>
                      <a:pt x="328" y="757"/>
                    </a:cubicBezTo>
                    <a:cubicBezTo>
                      <a:pt x="328" y="743"/>
                      <a:pt x="328" y="743"/>
                      <a:pt x="328" y="743"/>
                    </a:cubicBezTo>
                    <a:cubicBezTo>
                      <a:pt x="328" y="744"/>
                      <a:pt x="328" y="744"/>
                      <a:pt x="329" y="744"/>
                    </a:cubicBezTo>
                    <a:cubicBezTo>
                      <a:pt x="332" y="744"/>
                      <a:pt x="334" y="744"/>
                      <a:pt x="337" y="745"/>
                    </a:cubicBezTo>
                    <a:close/>
                    <a:moveTo>
                      <a:pt x="321" y="8"/>
                    </a:moveTo>
                    <a:cubicBezTo>
                      <a:pt x="323" y="8"/>
                      <a:pt x="326" y="7"/>
                      <a:pt x="328" y="7"/>
                    </a:cubicBezTo>
                    <a:cubicBezTo>
                      <a:pt x="328" y="14"/>
                      <a:pt x="328" y="14"/>
                      <a:pt x="328" y="14"/>
                    </a:cubicBezTo>
                    <a:cubicBezTo>
                      <a:pt x="326" y="14"/>
                      <a:pt x="324" y="15"/>
                      <a:pt x="321" y="15"/>
                    </a:cubicBezTo>
                    <a:cubicBezTo>
                      <a:pt x="321" y="8"/>
                      <a:pt x="321" y="8"/>
                      <a:pt x="321" y="8"/>
                    </a:cubicBezTo>
                    <a:close/>
                    <a:moveTo>
                      <a:pt x="328" y="788"/>
                    </a:moveTo>
                    <a:cubicBezTo>
                      <a:pt x="326" y="787"/>
                      <a:pt x="323" y="787"/>
                      <a:pt x="321" y="787"/>
                    </a:cubicBezTo>
                    <a:cubicBezTo>
                      <a:pt x="321" y="778"/>
                      <a:pt x="321" y="778"/>
                      <a:pt x="321" y="778"/>
                    </a:cubicBezTo>
                    <a:cubicBezTo>
                      <a:pt x="323" y="779"/>
                      <a:pt x="325" y="780"/>
                      <a:pt x="328" y="781"/>
                    </a:cubicBezTo>
                    <a:cubicBezTo>
                      <a:pt x="328" y="781"/>
                      <a:pt x="328" y="781"/>
                      <a:pt x="328" y="781"/>
                    </a:cubicBezTo>
                    <a:cubicBezTo>
                      <a:pt x="328" y="788"/>
                      <a:pt x="328" y="788"/>
                      <a:pt x="328" y="788"/>
                    </a:cubicBezTo>
                    <a:close/>
                    <a:moveTo>
                      <a:pt x="328" y="26"/>
                    </a:moveTo>
                    <a:cubicBezTo>
                      <a:pt x="328" y="38"/>
                      <a:pt x="328" y="38"/>
                      <a:pt x="328" y="38"/>
                    </a:cubicBezTo>
                    <a:cubicBezTo>
                      <a:pt x="325" y="35"/>
                      <a:pt x="323" y="33"/>
                      <a:pt x="321" y="31"/>
                    </a:cubicBezTo>
                    <a:cubicBezTo>
                      <a:pt x="321" y="18"/>
                      <a:pt x="321" y="18"/>
                      <a:pt x="321" y="18"/>
                    </a:cubicBezTo>
                    <a:cubicBezTo>
                      <a:pt x="323" y="20"/>
                      <a:pt x="325" y="24"/>
                      <a:pt x="328" y="26"/>
                    </a:cubicBezTo>
                    <a:close/>
                    <a:moveTo>
                      <a:pt x="328" y="45"/>
                    </a:moveTo>
                    <a:cubicBezTo>
                      <a:pt x="328" y="53"/>
                      <a:pt x="328" y="53"/>
                      <a:pt x="328" y="53"/>
                    </a:cubicBezTo>
                    <a:cubicBezTo>
                      <a:pt x="326" y="53"/>
                      <a:pt x="323" y="54"/>
                      <a:pt x="321" y="55"/>
                    </a:cubicBezTo>
                    <a:cubicBezTo>
                      <a:pt x="321" y="46"/>
                      <a:pt x="321" y="46"/>
                      <a:pt x="321" y="46"/>
                    </a:cubicBezTo>
                    <a:cubicBezTo>
                      <a:pt x="323" y="46"/>
                      <a:pt x="326" y="45"/>
                      <a:pt x="328" y="45"/>
                    </a:cubicBezTo>
                    <a:close/>
                    <a:moveTo>
                      <a:pt x="328" y="87"/>
                    </a:moveTo>
                    <a:cubicBezTo>
                      <a:pt x="328" y="103"/>
                      <a:pt x="328" y="103"/>
                      <a:pt x="328" y="103"/>
                    </a:cubicBezTo>
                    <a:cubicBezTo>
                      <a:pt x="326" y="104"/>
                      <a:pt x="323" y="104"/>
                      <a:pt x="321" y="105"/>
                    </a:cubicBezTo>
                    <a:cubicBezTo>
                      <a:pt x="321" y="89"/>
                      <a:pt x="321" y="89"/>
                      <a:pt x="321" y="89"/>
                    </a:cubicBezTo>
                    <a:cubicBezTo>
                      <a:pt x="323" y="88"/>
                      <a:pt x="325" y="88"/>
                      <a:pt x="328" y="87"/>
                    </a:cubicBezTo>
                    <a:close/>
                    <a:moveTo>
                      <a:pt x="328" y="113"/>
                    </a:moveTo>
                    <a:cubicBezTo>
                      <a:pt x="328" y="129"/>
                      <a:pt x="328" y="129"/>
                      <a:pt x="328" y="129"/>
                    </a:cubicBezTo>
                    <a:cubicBezTo>
                      <a:pt x="325" y="128"/>
                      <a:pt x="323" y="127"/>
                      <a:pt x="321" y="126"/>
                    </a:cubicBezTo>
                    <a:cubicBezTo>
                      <a:pt x="321" y="111"/>
                      <a:pt x="321" y="111"/>
                      <a:pt x="321" y="111"/>
                    </a:cubicBezTo>
                    <a:cubicBezTo>
                      <a:pt x="323" y="112"/>
                      <a:pt x="326" y="113"/>
                      <a:pt x="328" y="113"/>
                    </a:cubicBezTo>
                    <a:close/>
                    <a:moveTo>
                      <a:pt x="328" y="175"/>
                    </a:moveTo>
                    <a:cubicBezTo>
                      <a:pt x="328" y="185"/>
                      <a:pt x="328" y="185"/>
                      <a:pt x="328" y="185"/>
                    </a:cubicBezTo>
                    <a:cubicBezTo>
                      <a:pt x="326" y="183"/>
                      <a:pt x="324" y="182"/>
                      <a:pt x="321" y="183"/>
                    </a:cubicBezTo>
                    <a:cubicBezTo>
                      <a:pt x="321" y="177"/>
                      <a:pt x="321" y="177"/>
                      <a:pt x="321" y="177"/>
                    </a:cubicBezTo>
                    <a:cubicBezTo>
                      <a:pt x="323" y="176"/>
                      <a:pt x="326" y="176"/>
                      <a:pt x="328" y="175"/>
                    </a:cubicBezTo>
                    <a:close/>
                    <a:moveTo>
                      <a:pt x="328" y="197"/>
                    </a:moveTo>
                    <a:cubicBezTo>
                      <a:pt x="328" y="203"/>
                      <a:pt x="328" y="203"/>
                      <a:pt x="328" y="203"/>
                    </a:cubicBezTo>
                    <a:cubicBezTo>
                      <a:pt x="326" y="204"/>
                      <a:pt x="323" y="205"/>
                      <a:pt x="321" y="205"/>
                    </a:cubicBezTo>
                    <a:cubicBezTo>
                      <a:pt x="321" y="200"/>
                      <a:pt x="321" y="200"/>
                      <a:pt x="321" y="200"/>
                    </a:cubicBezTo>
                    <a:cubicBezTo>
                      <a:pt x="321" y="200"/>
                      <a:pt x="321" y="200"/>
                      <a:pt x="321" y="200"/>
                    </a:cubicBezTo>
                    <a:cubicBezTo>
                      <a:pt x="321" y="200"/>
                      <a:pt x="321" y="200"/>
                      <a:pt x="321" y="200"/>
                    </a:cubicBezTo>
                    <a:cubicBezTo>
                      <a:pt x="321" y="193"/>
                      <a:pt x="321" y="193"/>
                      <a:pt x="321" y="193"/>
                    </a:cubicBezTo>
                    <a:cubicBezTo>
                      <a:pt x="326" y="197"/>
                      <a:pt x="326" y="197"/>
                      <a:pt x="326" y="197"/>
                    </a:cubicBezTo>
                    <a:cubicBezTo>
                      <a:pt x="328" y="197"/>
                      <a:pt x="328" y="197"/>
                      <a:pt x="328" y="197"/>
                    </a:cubicBezTo>
                    <a:close/>
                    <a:moveTo>
                      <a:pt x="328" y="216"/>
                    </a:moveTo>
                    <a:cubicBezTo>
                      <a:pt x="328" y="239"/>
                      <a:pt x="328" y="239"/>
                      <a:pt x="328" y="239"/>
                    </a:cubicBezTo>
                    <a:cubicBezTo>
                      <a:pt x="327" y="240"/>
                      <a:pt x="326" y="241"/>
                      <a:pt x="325" y="243"/>
                    </a:cubicBezTo>
                    <a:cubicBezTo>
                      <a:pt x="326" y="243"/>
                      <a:pt x="327" y="242"/>
                      <a:pt x="328" y="242"/>
                    </a:cubicBezTo>
                    <a:cubicBezTo>
                      <a:pt x="328" y="260"/>
                      <a:pt x="328" y="260"/>
                      <a:pt x="328" y="260"/>
                    </a:cubicBezTo>
                    <a:cubicBezTo>
                      <a:pt x="325" y="259"/>
                      <a:pt x="323" y="257"/>
                      <a:pt x="321" y="255"/>
                    </a:cubicBezTo>
                    <a:cubicBezTo>
                      <a:pt x="321" y="219"/>
                      <a:pt x="321" y="219"/>
                      <a:pt x="321" y="219"/>
                    </a:cubicBezTo>
                    <a:cubicBezTo>
                      <a:pt x="323" y="218"/>
                      <a:pt x="326" y="217"/>
                      <a:pt x="328" y="216"/>
                    </a:cubicBezTo>
                    <a:close/>
                    <a:moveTo>
                      <a:pt x="328" y="316"/>
                    </a:moveTo>
                    <a:cubicBezTo>
                      <a:pt x="328" y="326"/>
                      <a:pt x="328" y="326"/>
                      <a:pt x="328" y="326"/>
                    </a:cubicBezTo>
                    <a:cubicBezTo>
                      <a:pt x="326" y="326"/>
                      <a:pt x="324" y="327"/>
                      <a:pt x="321" y="329"/>
                    </a:cubicBezTo>
                    <a:cubicBezTo>
                      <a:pt x="321" y="325"/>
                      <a:pt x="321" y="325"/>
                      <a:pt x="321" y="325"/>
                    </a:cubicBezTo>
                    <a:cubicBezTo>
                      <a:pt x="324" y="322"/>
                      <a:pt x="325" y="319"/>
                      <a:pt x="321" y="314"/>
                    </a:cubicBezTo>
                    <a:cubicBezTo>
                      <a:pt x="321" y="310"/>
                      <a:pt x="321" y="310"/>
                      <a:pt x="321" y="310"/>
                    </a:cubicBezTo>
                    <a:cubicBezTo>
                      <a:pt x="323" y="312"/>
                      <a:pt x="326" y="314"/>
                      <a:pt x="328" y="316"/>
                    </a:cubicBezTo>
                    <a:close/>
                    <a:moveTo>
                      <a:pt x="328" y="332"/>
                    </a:moveTo>
                    <a:cubicBezTo>
                      <a:pt x="328" y="337"/>
                      <a:pt x="328" y="337"/>
                      <a:pt x="328" y="337"/>
                    </a:cubicBezTo>
                    <a:cubicBezTo>
                      <a:pt x="328" y="337"/>
                      <a:pt x="328" y="336"/>
                      <a:pt x="328" y="336"/>
                    </a:cubicBezTo>
                    <a:cubicBezTo>
                      <a:pt x="325" y="336"/>
                      <a:pt x="323" y="335"/>
                      <a:pt x="321" y="335"/>
                    </a:cubicBezTo>
                    <a:cubicBezTo>
                      <a:pt x="321" y="331"/>
                      <a:pt x="321" y="331"/>
                      <a:pt x="321" y="331"/>
                    </a:cubicBezTo>
                    <a:cubicBezTo>
                      <a:pt x="323" y="332"/>
                      <a:pt x="324" y="332"/>
                      <a:pt x="325" y="332"/>
                    </a:cubicBezTo>
                    <a:cubicBezTo>
                      <a:pt x="326" y="332"/>
                      <a:pt x="327" y="332"/>
                      <a:pt x="328" y="332"/>
                    </a:cubicBezTo>
                    <a:close/>
                    <a:moveTo>
                      <a:pt x="328" y="338"/>
                    </a:moveTo>
                    <a:cubicBezTo>
                      <a:pt x="328" y="344"/>
                      <a:pt x="328" y="344"/>
                      <a:pt x="328" y="344"/>
                    </a:cubicBezTo>
                    <a:cubicBezTo>
                      <a:pt x="326" y="346"/>
                      <a:pt x="325" y="348"/>
                      <a:pt x="323" y="350"/>
                    </a:cubicBezTo>
                    <a:cubicBezTo>
                      <a:pt x="323" y="351"/>
                      <a:pt x="322" y="351"/>
                      <a:pt x="321" y="352"/>
                    </a:cubicBezTo>
                    <a:cubicBezTo>
                      <a:pt x="321" y="341"/>
                      <a:pt x="321" y="341"/>
                      <a:pt x="321" y="341"/>
                    </a:cubicBezTo>
                    <a:cubicBezTo>
                      <a:pt x="324" y="341"/>
                      <a:pt x="325" y="340"/>
                      <a:pt x="328" y="338"/>
                    </a:cubicBezTo>
                    <a:close/>
                    <a:moveTo>
                      <a:pt x="328" y="378"/>
                    </a:moveTo>
                    <a:cubicBezTo>
                      <a:pt x="328" y="380"/>
                      <a:pt x="328" y="380"/>
                      <a:pt x="328" y="380"/>
                    </a:cubicBezTo>
                    <a:cubicBezTo>
                      <a:pt x="325" y="379"/>
                      <a:pt x="325" y="379"/>
                      <a:pt x="325" y="379"/>
                    </a:cubicBezTo>
                    <a:cubicBezTo>
                      <a:pt x="328" y="378"/>
                      <a:pt x="328" y="378"/>
                      <a:pt x="328" y="378"/>
                    </a:cubicBezTo>
                    <a:close/>
                    <a:moveTo>
                      <a:pt x="328" y="461"/>
                    </a:moveTo>
                    <a:cubicBezTo>
                      <a:pt x="328" y="466"/>
                      <a:pt x="328" y="466"/>
                      <a:pt x="328" y="466"/>
                    </a:cubicBezTo>
                    <a:cubicBezTo>
                      <a:pt x="326" y="466"/>
                      <a:pt x="326" y="466"/>
                      <a:pt x="326" y="466"/>
                    </a:cubicBezTo>
                    <a:cubicBezTo>
                      <a:pt x="325" y="474"/>
                      <a:pt x="324" y="476"/>
                      <a:pt x="328" y="482"/>
                    </a:cubicBezTo>
                    <a:cubicBezTo>
                      <a:pt x="328" y="489"/>
                      <a:pt x="328" y="489"/>
                      <a:pt x="328" y="489"/>
                    </a:cubicBezTo>
                    <a:cubicBezTo>
                      <a:pt x="325" y="490"/>
                      <a:pt x="323" y="491"/>
                      <a:pt x="321" y="493"/>
                    </a:cubicBezTo>
                    <a:cubicBezTo>
                      <a:pt x="321" y="485"/>
                      <a:pt x="321" y="485"/>
                      <a:pt x="321" y="485"/>
                    </a:cubicBezTo>
                    <a:cubicBezTo>
                      <a:pt x="323" y="484"/>
                      <a:pt x="324" y="484"/>
                      <a:pt x="325" y="484"/>
                    </a:cubicBezTo>
                    <a:cubicBezTo>
                      <a:pt x="324" y="483"/>
                      <a:pt x="323" y="482"/>
                      <a:pt x="321" y="480"/>
                    </a:cubicBezTo>
                    <a:cubicBezTo>
                      <a:pt x="321" y="468"/>
                      <a:pt x="321" y="468"/>
                      <a:pt x="321" y="468"/>
                    </a:cubicBezTo>
                    <a:cubicBezTo>
                      <a:pt x="322" y="465"/>
                      <a:pt x="323" y="462"/>
                      <a:pt x="321" y="459"/>
                    </a:cubicBezTo>
                    <a:cubicBezTo>
                      <a:pt x="321" y="452"/>
                      <a:pt x="321" y="452"/>
                      <a:pt x="321" y="452"/>
                    </a:cubicBezTo>
                    <a:cubicBezTo>
                      <a:pt x="323" y="455"/>
                      <a:pt x="325" y="458"/>
                      <a:pt x="328" y="461"/>
                    </a:cubicBezTo>
                    <a:close/>
                    <a:moveTo>
                      <a:pt x="328" y="511"/>
                    </a:moveTo>
                    <a:cubicBezTo>
                      <a:pt x="328" y="520"/>
                      <a:pt x="328" y="520"/>
                      <a:pt x="328" y="520"/>
                    </a:cubicBezTo>
                    <a:cubicBezTo>
                      <a:pt x="325" y="522"/>
                      <a:pt x="323" y="523"/>
                      <a:pt x="321" y="524"/>
                    </a:cubicBezTo>
                    <a:cubicBezTo>
                      <a:pt x="321" y="514"/>
                      <a:pt x="321" y="514"/>
                      <a:pt x="321" y="514"/>
                    </a:cubicBezTo>
                    <a:cubicBezTo>
                      <a:pt x="323" y="513"/>
                      <a:pt x="326" y="512"/>
                      <a:pt x="328" y="511"/>
                    </a:cubicBezTo>
                    <a:close/>
                    <a:moveTo>
                      <a:pt x="328" y="530"/>
                    </a:moveTo>
                    <a:cubicBezTo>
                      <a:pt x="328" y="539"/>
                      <a:pt x="328" y="539"/>
                      <a:pt x="328" y="539"/>
                    </a:cubicBezTo>
                    <a:cubicBezTo>
                      <a:pt x="325" y="541"/>
                      <a:pt x="323" y="544"/>
                      <a:pt x="322" y="547"/>
                    </a:cubicBezTo>
                    <a:cubicBezTo>
                      <a:pt x="324" y="547"/>
                      <a:pt x="325" y="547"/>
                      <a:pt x="326" y="547"/>
                    </a:cubicBezTo>
                    <a:cubicBezTo>
                      <a:pt x="327" y="546"/>
                      <a:pt x="327" y="546"/>
                      <a:pt x="328" y="545"/>
                    </a:cubicBezTo>
                    <a:cubicBezTo>
                      <a:pt x="328" y="577"/>
                      <a:pt x="328" y="577"/>
                      <a:pt x="328" y="577"/>
                    </a:cubicBezTo>
                    <a:cubicBezTo>
                      <a:pt x="326" y="581"/>
                      <a:pt x="324" y="584"/>
                      <a:pt x="323" y="588"/>
                    </a:cubicBezTo>
                    <a:cubicBezTo>
                      <a:pt x="321" y="588"/>
                      <a:pt x="321" y="588"/>
                      <a:pt x="321" y="588"/>
                    </a:cubicBezTo>
                    <a:cubicBezTo>
                      <a:pt x="321" y="571"/>
                      <a:pt x="321" y="571"/>
                      <a:pt x="321" y="571"/>
                    </a:cubicBezTo>
                    <a:cubicBezTo>
                      <a:pt x="323" y="568"/>
                      <a:pt x="325" y="566"/>
                      <a:pt x="325" y="562"/>
                    </a:cubicBezTo>
                    <a:cubicBezTo>
                      <a:pt x="324" y="561"/>
                      <a:pt x="323" y="560"/>
                      <a:pt x="321" y="559"/>
                    </a:cubicBezTo>
                    <a:cubicBezTo>
                      <a:pt x="321" y="536"/>
                      <a:pt x="321" y="536"/>
                      <a:pt x="321" y="536"/>
                    </a:cubicBezTo>
                    <a:cubicBezTo>
                      <a:pt x="323" y="534"/>
                      <a:pt x="326" y="532"/>
                      <a:pt x="328" y="530"/>
                    </a:cubicBezTo>
                    <a:close/>
                    <a:moveTo>
                      <a:pt x="328" y="601"/>
                    </a:moveTo>
                    <a:cubicBezTo>
                      <a:pt x="328" y="606"/>
                      <a:pt x="328" y="606"/>
                      <a:pt x="328" y="606"/>
                    </a:cubicBezTo>
                    <a:cubicBezTo>
                      <a:pt x="327" y="606"/>
                      <a:pt x="326" y="605"/>
                      <a:pt x="325" y="605"/>
                    </a:cubicBezTo>
                    <a:cubicBezTo>
                      <a:pt x="326" y="612"/>
                      <a:pt x="326" y="616"/>
                      <a:pt x="328" y="619"/>
                    </a:cubicBezTo>
                    <a:cubicBezTo>
                      <a:pt x="328" y="628"/>
                      <a:pt x="328" y="628"/>
                      <a:pt x="328" y="628"/>
                    </a:cubicBezTo>
                    <a:cubicBezTo>
                      <a:pt x="328" y="628"/>
                      <a:pt x="328" y="628"/>
                      <a:pt x="328" y="628"/>
                    </a:cubicBezTo>
                    <a:cubicBezTo>
                      <a:pt x="325" y="628"/>
                      <a:pt x="323" y="627"/>
                      <a:pt x="321" y="627"/>
                    </a:cubicBezTo>
                    <a:cubicBezTo>
                      <a:pt x="321" y="622"/>
                      <a:pt x="321" y="622"/>
                      <a:pt x="321" y="622"/>
                    </a:cubicBezTo>
                    <a:cubicBezTo>
                      <a:pt x="321" y="622"/>
                      <a:pt x="321" y="622"/>
                      <a:pt x="321" y="622"/>
                    </a:cubicBezTo>
                    <a:cubicBezTo>
                      <a:pt x="321" y="621"/>
                      <a:pt x="321" y="621"/>
                      <a:pt x="321" y="621"/>
                    </a:cubicBezTo>
                    <a:cubicBezTo>
                      <a:pt x="321" y="599"/>
                      <a:pt x="321" y="599"/>
                      <a:pt x="321" y="599"/>
                    </a:cubicBezTo>
                    <a:cubicBezTo>
                      <a:pt x="324" y="600"/>
                      <a:pt x="326" y="600"/>
                      <a:pt x="328" y="601"/>
                    </a:cubicBezTo>
                    <a:close/>
                    <a:moveTo>
                      <a:pt x="328" y="669"/>
                    </a:moveTo>
                    <a:cubicBezTo>
                      <a:pt x="328" y="679"/>
                      <a:pt x="328" y="679"/>
                      <a:pt x="328" y="679"/>
                    </a:cubicBezTo>
                    <a:cubicBezTo>
                      <a:pt x="327" y="680"/>
                      <a:pt x="327" y="680"/>
                      <a:pt x="326" y="680"/>
                    </a:cubicBezTo>
                    <a:cubicBezTo>
                      <a:pt x="325" y="677"/>
                      <a:pt x="323" y="675"/>
                      <a:pt x="322" y="672"/>
                    </a:cubicBezTo>
                    <a:cubicBezTo>
                      <a:pt x="324" y="671"/>
                      <a:pt x="326" y="670"/>
                      <a:pt x="328" y="669"/>
                    </a:cubicBezTo>
                    <a:close/>
                    <a:moveTo>
                      <a:pt x="328" y="704"/>
                    </a:moveTo>
                    <a:cubicBezTo>
                      <a:pt x="328" y="705"/>
                      <a:pt x="328" y="705"/>
                      <a:pt x="328" y="705"/>
                    </a:cubicBezTo>
                    <a:cubicBezTo>
                      <a:pt x="328" y="705"/>
                      <a:pt x="328" y="705"/>
                      <a:pt x="328" y="705"/>
                    </a:cubicBezTo>
                    <a:cubicBezTo>
                      <a:pt x="328" y="704"/>
                      <a:pt x="328" y="704"/>
                      <a:pt x="328" y="704"/>
                    </a:cubicBezTo>
                    <a:close/>
                    <a:moveTo>
                      <a:pt x="328" y="743"/>
                    </a:moveTo>
                    <a:cubicBezTo>
                      <a:pt x="328" y="757"/>
                      <a:pt x="328" y="757"/>
                      <a:pt x="328" y="757"/>
                    </a:cubicBezTo>
                    <a:cubicBezTo>
                      <a:pt x="326" y="754"/>
                      <a:pt x="324" y="752"/>
                      <a:pt x="321" y="750"/>
                    </a:cubicBezTo>
                    <a:cubicBezTo>
                      <a:pt x="321" y="740"/>
                      <a:pt x="321" y="740"/>
                      <a:pt x="321" y="740"/>
                    </a:cubicBezTo>
                    <a:cubicBezTo>
                      <a:pt x="324" y="741"/>
                      <a:pt x="326" y="742"/>
                      <a:pt x="328" y="743"/>
                    </a:cubicBezTo>
                    <a:close/>
                    <a:moveTo>
                      <a:pt x="321" y="296"/>
                    </a:moveTo>
                    <a:cubicBezTo>
                      <a:pt x="321" y="269"/>
                      <a:pt x="321" y="269"/>
                      <a:pt x="321" y="269"/>
                    </a:cubicBezTo>
                    <a:cubicBezTo>
                      <a:pt x="325" y="278"/>
                      <a:pt x="328" y="291"/>
                      <a:pt x="321" y="296"/>
                    </a:cubicBezTo>
                    <a:close/>
                    <a:moveTo>
                      <a:pt x="315" y="10"/>
                    </a:moveTo>
                    <a:cubicBezTo>
                      <a:pt x="317" y="9"/>
                      <a:pt x="319" y="9"/>
                      <a:pt x="321" y="8"/>
                    </a:cubicBezTo>
                    <a:cubicBezTo>
                      <a:pt x="321" y="15"/>
                      <a:pt x="321" y="15"/>
                      <a:pt x="321" y="15"/>
                    </a:cubicBezTo>
                    <a:cubicBezTo>
                      <a:pt x="321" y="16"/>
                      <a:pt x="321" y="16"/>
                      <a:pt x="320" y="16"/>
                    </a:cubicBezTo>
                    <a:cubicBezTo>
                      <a:pt x="321" y="16"/>
                      <a:pt x="321" y="17"/>
                      <a:pt x="321" y="18"/>
                    </a:cubicBezTo>
                    <a:cubicBezTo>
                      <a:pt x="321" y="31"/>
                      <a:pt x="321" y="31"/>
                      <a:pt x="321" y="31"/>
                    </a:cubicBezTo>
                    <a:cubicBezTo>
                      <a:pt x="319" y="29"/>
                      <a:pt x="317" y="27"/>
                      <a:pt x="315" y="25"/>
                    </a:cubicBezTo>
                    <a:cubicBezTo>
                      <a:pt x="315" y="10"/>
                      <a:pt x="315" y="10"/>
                      <a:pt x="315" y="10"/>
                    </a:cubicBezTo>
                    <a:close/>
                    <a:moveTo>
                      <a:pt x="321" y="787"/>
                    </a:moveTo>
                    <a:cubicBezTo>
                      <a:pt x="319" y="787"/>
                      <a:pt x="317" y="786"/>
                      <a:pt x="315" y="786"/>
                    </a:cubicBezTo>
                    <a:cubicBezTo>
                      <a:pt x="315" y="772"/>
                      <a:pt x="315" y="772"/>
                      <a:pt x="315" y="772"/>
                    </a:cubicBezTo>
                    <a:cubicBezTo>
                      <a:pt x="316" y="774"/>
                      <a:pt x="319" y="776"/>
                      <a:pt x="321" y="778"/>
                    </a:cubicBezTo>
                    <a:cubicBezTo>
                      <a:pt x="321" y="787"/>
                      <a:pt x="321" y="787"/>
                      <a:pt x="321" y="787"/>
                    </a:cubicBezTo>
                    <a:close/>
                    <a:moveTo>
                      <a:pt x="321" y="46"/>
                    </a:moveTo>
                    <a:cubicBezTo>
                      <a:pt x="321" y="55"/>
                      <a:pt x="321" y="55"/>
                      <a:pt x="321" y="55"/>
                    </a:cubicBezTo>
                    <a:cubicBezTo>
                      <a:pt x="320" y="55"/>
                      <a:pt x="320" y="55"/>
                      <a:pt x="320" y="55"/>
                    </a:cubicBezTo>
                    <a:cubicBezTo>
                      <a:pt x="315" y="55"/>
                      <a:pt x="315" y="55"/>
                      <a:pt x="315" y="55"/>
                    </a:cubicBezTo>
                    <a:cubicBezTo>
                      <a:pt x="315" y="47"/>
                      <a:pt x="315" y="47"/>
                      <a:pt x="315" y="47"/>
                    </a:cubicBezTo>
                    <a:cubicBezTo>
                      <a:pt x="317" y="47"/>
                      <a:pt x="319" y="47"/>
                      <a:pt x="321" y="46"/>
                    </a:cubicBezTo>
                    <a:close/>
                    <a:moveTo>
                      <a:pt x="321" y="89"/>
                    </a:moveTo>
                    <a:cubicBezTo>
                      <a:pt x="321" y="105"/>
                      <a:pt x="321" y="105"/>
                      <a:pt x="321" y="105"/>
                    </a:cubicBezTo>
                    <a:cubicBezTo>
                      <a:pt x="318" y="106"/>
                      <a:pt x="318" y="106"/>
                      <a:pt x="318" y="106"/>
                    </a:cubicBezTo>
                    <a:cubicBezTo>
                      <a:pt x="317" y="107"/>
                      <a:pt x="317" y="108"/>
                      <a:pt x="317" y="110"/>
                    </a:cubicBezTo>
                    <a:cubicBezTo>
                      <a:pt x="319" y="110"/>
                      <a:pt x="320" y="111"/>
                      <a:pt x="321" y="111"/>
                    </a:cubicBezTo>
                    <a:cubicBezTo>
                      <a:pt x="321" y="126"/>
                      <a:pt x="321" y="126"/>
                      <a:pt x="321" y="126"/>
                    </a:cubicBezTo>
                    <a:cubicBezTo>
                      <a:pt x="319" y="124"/>
                      <a:pt x="317" y="123"/>
                      <a:pt x="315" y="123"/>
                    </a:cubicBezTo>
                    <a:cubicBezTo>
                      <a:pt x="315" y="92"/>
                      <a:pt x="315" y="92"/>
                      <a:pt x="315" y="92"/>
                    </a:cubicBezTo>
                    <a:cubicBezTo>
                      <a:pt x="317" y="91"/>
                      <a:pt x="319" y="90"/>
                      <a:pt x="321" y="89"/>
                    </a:cubicBezTo>
                    <a:close/>
                    <a:moveTo>
                      <a:pt x="321" y="177"/>
                    </a:moveTo>
                    <a:cubicBezTo>
                      <a:pt x="321" y="183"/>
                      <a:pt x="321" y="183"/>
                      <a:pt x="321" y="183"/>
                    </a:cubicBezTo>
                    <a:cubicBezTo>
                      <a:pt x="320" y="183"/>
                      <a:pt x="317" y="183"/>
                      <a:pt x="315" y="185"/>
                    </a:cubicBezTo>
                    <a:cubicBezTo>
                      <a:pt x="315" y="179"/>
                      <a:pt x="315" y="179"/>
                      <a:pt x="315" y="179"/>
                    </a:cubicBezTo>
                    <a:cubicBezTo>
                      <a:pt x="321" y="177"/>
                      <a:pt x="321" y="177"/>
                      <a:pt x="321" y="177"/>
                    </a:cubicBezTo>
                    <a:close/>
                    <a:moveTo>
                      <a:pt x="321" y="193"/>
                    </a:moveTo>
                    <a:cubicBezTo>
                      <a:pt x="321" y="200"/>
                      <a:pt x="321" y="200"/>
                      <a:pt x="321" y="200"/>
                    </a:cubicBezTo>
                    <a:cubicBezTo>
                      <a:pt x="319" y="198"/>
                      <a:pt x="317" y="196"/>
                      <a:pt x="315" y="195"/>
                    </a:cubicBezTo>
                    <a:cubicBezTo>
                      <a:pt x="315" y="188"/>
                      <a:pt x="315" y="188"/>
                      <a:pt x="315" y="188"/>
                    </a:cubicBezTo>
                    <a:cubicBezTo>
                      <a:pt x="317" y="190"/>
                      <a:pt x="319" y="191"/>
                      <a:pt x="321" y="193"/>
                    </a:cubicBezTo>
                    <a:close/>
                    <a:moveTo>
                      <a:pt x="321" y="200"/>
                    </a:moveTo>
                    <a:cubicBezTo>
                      <a:pt x="321" y="205"/>
                      <a:pt x="321" y="205"/>
                      <a:pt x="321" y="205"/>
                    </a:cubicBezTo>
                    <a:cubicBezTo>
                      <a:pt x="319" y="206"/>
                      <a:pt x="317" y="207"/>
                      <a:pt x="315" y="208"/>
                    </a:cubicBezTo>
                    <a:cubicBezTo>
                      <a:pt x="315" y="203"/>
                      <a:pt x="315" y="203"/>
                      <a:pt x="315" y="203"/>
                    </a:cubicBezTo>
                    <a:cubicBezTo>
                      <a:pt x="318" y="202"/>
                      <a:pt x="319" y="202"/>
                      <a:pt x="321" y="200"/>
                    </a:cubicBezTo>
                    <a:close/>
                    <a:moveTo>
                      <a:pt x="321" y="219"/>
                    </a:moveTo>
                    <a:cubicBezTo>
                      <a:pt x="321" y="255"/>
                      <a:pt x="321" y="255"/>
                      <a:pt x="321" y="255"/>
                    </a:cubicBezTo>
                    <a:cubicBezTo>
                      <a:pt x="318" y="252"/>
                      <a:pt x="316" y="246"/>
                      <a:pt x="316" y="239"/>
                    </a:cubicBezTo>
                    <a:cubicBezTo>
                      <a:pt x="320" y="235"/>
                      <a:pt x="320" y="235"/>
                      <a:pt x="319" y="234"/>
                    </a:cubicBezTo>
                    <a:cubicBezTo>
                      <a:pt x="317" y="234"/>
                      <a:pt x="316" y="234"/>
                      <a:pt x="315" y="235"/>
                    </a:cubicBezTo>
                    <a:cubicBezTo>
                      <a:pt x="315" y="223"/>
                      <a:pt x="315" y="223"/>
                      <a:pt x="315" y="223"/>
                    </a:cubicBezTo>
                    <a:cubicBezTo>
                      <a:pt x="317" y="222"/>
                      <a:pt x="319" y="220"/>
                      <a:pt x="321" y="219"/>
                    </a:cubicBezTo>
                    <a:close/>
                    <a:moveTo>
                      <a:pt x="321" y="269"/>
                    </a:moveTo>
                    <a:cubicBezTo>
                      <a:pt x="321" y="296"/>
                      <a:pt x="321" y="296"/>
                      <a:pt x="321" y="296"/>
                    </a:cubicBezTo>
                    <a:cubicBezTo>
                      <a:pt x="321" y="297"/>
                      <a:pt x="319" y="298"/>
                      <a:pt x="318" y="298"/>
                    </a:cubicBezTo>
                    <a:cubicBezTo>
                      <a:pt x="315" y="291"/>
                      <a:pt x="316" y="283"/>
                      <a:pt x="315" y="275"/>
                    </a:cubicBezTo>
                    <a:cubicBezTo>
                      <a:pt x="315" y="256"/>
                      <a:pt x="315" y="256"/>
                      <a:pt x="315" y="256"/>
                    </a:cubicBezTo>
                    <a:cubicBezTo>
                      <a:pt x="317" y="259"/>
                      <a:pt x="318" y="261"/>
                      <a:pt x="320" y="264"/>
                    </a:cubicBezTo>
                    <a:cubicBezTo>
                      <a:pt x="320" y="265"/>
                      <a:pt x="321" y="267"/>
                      <a:pt x="321" y="269"/>
                    </a:cubicBezTo>
                    <a:close/>
                    <a:moveTo>
                      <a:pt x="321" y="310"/>
                    </a:moveTo>
                    <a:cubicBezTo>
                      <a:pt x="321" y="314"/>
                      <a:pt x="321" y="314"/>
                      <a:pt x="321" y="314"/>
                    </a:cubicBezTo>
                    <a:cubicBezTo>
                      <a:pt x="321" y="314"/>
                      <a:pt x="321" y="314"/>
                      <a:pt x="321" y="313"/>
                    </a:cubicBezTo>
                    <a:cubicBezTo>
                      <a:pt x="319" y="318"/>
                      <a:pt x="316" y="321"/>
                      <a:pt x="315" y="325"/>
                    </a:cubicBezTo>
                    <a:cubicBezTo>
                      <a:pt x="315" y="317"/>
                      <a:pt x="315" y="317"/>
                      <a:pt x="315" y="317"/>
                    </a:cubicBezTo>
                    <a:cubicBezTo>
                      <a:pt x="316" y="314"/>
                      <a:pt x="317" y="312"/>
                      <a:pt x="315" y="308"/>
                    </a:cubicBezTo>
                    <a:cubicBezTo>
                      <a:pt x="315" y="302"/>
                      <a:pt x="315" y="302"/>
                      <a:pt x="315" y="302"/>
                    </a:cubicBezTo>
                    <a:cubicBezTo>
                      <a:pt x="317" y="305"/>
                      <a:pt x="319" y="307"/>
                      <a:pt x="321" y="310"/>
                    </a:cubicBezTo>
                    <a:close/>
                    <a:moveTo>
                      <a:pt x="321" y="325"/>
                    </a:moveTo>
                    <a:cubicBezTo>
                      <a:pt x="320" y="326"/>
                      <a:pt x="317" y="328"/>
                      <a:pt x="315" y="331"/>
                    </a:cubicBezTo>
                    <a:cubicBezTo>
                      <a:pt x="315" y="337"/>
                      <a:pt x="315" y="337"/>
                      <a:pt x="315" y="337"/>
                    </a:cubicBezTo>
                    <a:cubicBezTo>
                      <a:pt x="317" y="335"/>
                      <a:pt x="319" y="335"/>
                      <a:pt x="321" y="335"/>
                    </a:cubicBezTo>
                    <a:cubicBezTo>
                      <a:pt x="321" y="331"/>
                      <a:pt x="321" y="331"/>
                      <a:pt x="321" y="331"/>
                    </a:cubicBezTo>
                    <a:cubicBezTo>
                      <a:pt x="319" y="330"/>
                      <a:pt x="319" y="330"/>
                      <a:pt x="319" y="330"/>
                    </a:cubicBezTo>
                    <a:cubicBezTo>
                      <a:pt x="320" y="330"/>
                      <a:pt x="321" y="329"/>
                      <a:pt x="321" y="329"/>
                    </a:cubicBezTo>
                    <a:cubicBezTo>
                      <a:pt x="321" y="325"/>
                      <a:pt x="321" y="325"/>
                      <a:pt x="321" y="325"/>
                    </a:cubicBezTo>
                    <a:close/>
                    <a:moveTo>
                      <a:pt x="321" y="341"/>
                    </a:moveTo>
                    <a:cubicBezTo>
                      <a:pt x="321" y="352"/>
                      <a:pt x="321" y="352"/>
                      <a:pt x="321" y="352"/>
                    </a:cubicBezTo>
                    <a:cubicBezTo>
                      <a:pt x="319" y="355"/>
                      <a:pt x="317" y="359"/>
                      <a:pt x="315" y="362"/>
                    </a:cubicBezTo>
                    <a:cubicBezTo>
                      <a:pt x="315" y="351"/>
                      <a:pt x="315" y="351"/>
                      <a:pt x="315" y="351"/>
                    </a:cubicBezTo>
                    <a:cubicBezTo>
                      <a:pt x="317" y="350"/>
                      <a:pt x="319" y="349"/>
                      <a:pt x="321" y="346"/>
                    </a:cubicBezTo>
                    <a:cubicBezTo>
                      <a:pt x="315" y="346"/>
                      <a:pt x="315" y="346"/>
                      <a:pt x="315" y="346"/>
                    </a:cubicBezTo>
                    <a:cubicBezTo>
                      <a:pt x="315" y="341"/>
                      <a:pt x="315" y="341"/>
                      <a:pt x="315" y="341"/>
                    </a:cubicBezTo>
                    <a:cubicBezTo>
                      <a:pt x="316" y="342"/>
                      <a:pt x="316" y="342"/>
                      <a:pt x="316" y="342"/>
                    </a:cubicBezTo>
                    <a:cubicBezTo>
                      <a:pt x="318" y="341"/>
                      <a:pt x="320" y="341"/>
                      <a:pt x="321" y="341"/>
                    </a:cubicBezTo>
                    <a:close/>
                    <a:moveTo>
                      <a:pt x="321" y="452"/>
                    </a:moveTo>
                    <a:cubicBezTo>
                      <a:pt x="321" y="459"/>
                      <a:pt x="321" y="459"/>
                      <a:pt x="321" y="459"/>
                    </a:cubicBezTo>
                    <a:cubicBezTo>
                      <a:pt x="321" y="458"/>
                      <a:pt x="321" y="457"/>
                      <a:pt x="320" y="456"/>
                    </a:cubicBezTo>
                    <a:cubicBezTo>
                      <a:pt x="316" y="463"/>
                      <a:pt x="314" y="467"/>
                      <a:pt x="319" y="474"/>
                    </a:cubicBezTo>
                    <a:cubicBezTo>
                      <a:pt x="320" y="471"/>
                      <a:pt x="321" y="470"/>
                      <a:pt x="321" y="468"/>
                    </a:cubicBezTo>
                    <a:cubicBezTo>
                      <a:pt x="321" y="480"/>
                      <a:pt x="321" y="480"/>
                      <a:pt x="321" y="480"/>
                    </a:cubicBezTo>
                    <a:cubicBezTo>
                      <a:pt x="319" y="478"/>
                      <a:pt x="317" y="476"/>
                      <a:pt x="315" y="474"/>
                    </a:cubicBezTo>
                    <a:cubicBezTo>
                      <a:pt x="315" y="457"/>
                      <a:pt x="315" y="457"/>
                      <a:pt x="315" y="457"/>
                    </a:cubicBezTo>
                    <a:cubicBezTo>
                      <a:pt x="316" y="454"/>
                      <a:pt x="316" y="452"/>
                      <a:pt x="315" y="448"/>
                    </a:cubicBezTo>
                    <a:cubicBezTo>
                      <a:pt x="315" y="441"/>
                      <a:pt x="315" y="441"/>
                      <a:pt x="315" y="441"/>
                    </a:cubicBezTo>
                    <a:cubicBezTo>
                      <a:pt x="316" y="443"/>
                      <a:pt x="317" y="445"/>
                      <a:pt x="319" y="446"/>
                    </a:cubicBezTo>
                    <a:cubicBezTo>
                      <a:pt x="319" y="448"/>
                      <a:pt x="320" y="450"/>
                      <a:pt x="321" y="452"/>
                    </a:cubicBezTo>
                    <a:close/>
                    <a:moveTo>
                      <a:pt x="321" y="485"/>
                    </a:moveTo>
                    <a:cubicBezTo>
                      <a:pt x="321" y="493"/>
                      <a:pt x="321" y="493"/>
                      <a:pt x="321" y="493"/>
                    </a:cubicBezTo>
                    <a:cubicBezTo>
                      <a:pt x="319" y="496"/>
                      <a:pt x="317" y="499"/>
                      <a:pt x="315" y="502"/>
                    </a:cubicBezTo>
                    <a:cubicBezTo>
                      <a:pt x="315" y="494"/>
                      <a:pt x="315" y="494"/>
                      <a:pt x="315" y="494"/>
                    </a:cubicBezTo>
                    <a:cubicBezTo>
                      <a:pt x="317" y="493"/>
                      <a:pt x="320" y="492"/>
                      <a:pt x="320" y="489"/>
                    </a:cubicBezTo>
                    <a:cubicBezTo>
                      <a:pt x="319" y="488"/>
                      <a:pt x="317" y="487"/>
                      <a:pt x="315" y="486"/>
                    </a:cubicBezTo>
                    <a:cubicBezTo>
                      <a:pt x="315" y="481"/>
                      <a:pt x="315" y="481"/>
                      <a:pt x="315" y="481"/>
                    </a:cubicBezTo>
                    <a:cubicBezTo>
                      <a:pt x="316" y="482"/>
                      <a:pt x="317" y="484"/>
                      <a:pt x="319" y="485"/>
                    </a:cubicBezTo>
                    <a:cubicBezTo>
                      <a:pt x="321" y="485"/>
                      <a:pt x="321" y="485"/>
                      <a:pt x="321" y="485"/>
                    </a:cubicBezTo>
                    <a:close/>
                    <a:moveTo>
                      <a:pt x="321" y="514"/>
                    </a:moveTo>
                    <a:cubicBezTo>
                      <a:pt x="321" y="524"/>
                      <a:pt x="321" y="524"/>
                      <a:pt x="321" y="524"/>
                    </a:cubicBezTo>
                    <a:cubicBezTo>
                      <a:pt x="319" y="526"/>
                      <a:pt x="316" y="528"/>
                      <a:pt x="315" y="531"/>
                    </a:cubicBezTo>
                    <a:cubicBezTo>
                      <a:pt x="315" y="518"/>
                      <a:pt x="315" y="518"/>
                      <a:pt x="315" y="518"/>
                    </a:cubicBezTo>
                    <a:cubicBezTo>
                      <a:pt x="317" y="517"/>
                      <a:pt x="319" y="516"/>
                      <a:pt x="321" y="514"/>
                    </a:cubicBezTo>
                    <a:close/>
                    <a:moveTo>
                      <a:pt x="321" y="536"/>
                    </a:moveTo>
                    <a:cubicBezTo>
                      <a:pt x="321" y="559"/>
                      <a:pt x="321" y="559"/>
                      <a:pt x="321" y="559"/>
                    </a:cubicBezTo>
                    <a:cubicBezTo>
                      <a:pt x="319" y="558"/>
                      <a:pt x="317" y="557"/>
                      <a:pt x="315" y="556"/>
                    </a:cubicBezTo>
                    <a:cubicBezTo>
                      <a:pt x="315" y="541"/>
                      <a:pt x="315" y="541"/>
                      <a:pt x="315" y="541"/>
                    </a:cubicBezTo>
                    <a:cubicBezTo>
                      <a:pt x="317" y="539"/>
                      <a:pt x="319" y="538"/>
                      <a:pt x="321" y="536"/>
                    </a:cubicBezTo>
                    <a:close/>
                    <a:moveTo>
                      <a:pt x="321" y="571"/>
                    </a:moveTo>
                    <a:cubicBezTo>
                      <a:pt x="321" y="588"/>
                      <a:pt x="321" y="588"/>
                      <a:pt x="321" y="588"/>
                    </a:cubicBezTo>
                    <a:cubicBezTo>
                      <a:pt x="319" y="588"/>
                      <a:pt x="319" y="588"/>
                      <a:pt x="319" y="588"/>
                    </a:cubicBezTo>
                    <a:cubicBezTo>
                      <a:pt x="313" y="578"/>
                      <a:pt x="318" y="575"/>
                      <a:pt x="321" y="571"/>
                    </a:cubicBezTo>
                    <a:close/>
                    <a:moveTo>
                      <a:pt x="321" y="599"/>
                    </a:moveTo>
                    <a:cubicBezTo>
                      <a:pt x="321" y="621"/>
                      <a:pt x="321" y="621"/>
                      <a:pt x="321" y="621"/>
                    </a:cubicBezTo>
                    <a:cubicBezTo>
                      <a:pt x="320" y="611"/>
                      <a:pt x="320" y="606"/>
                      <a:pt x="315" y="602"/>
                    </a:cubicBezTo>
                    <a:cubicBezTo>
                      <a:pt x="315" y="594"/>
                      <a:pt x="315" y="594"/>
                      <a:pt x="315" y="594"/>
                    </a:cubicBezTo>
                    <a:cubicBezTo>
                      <a:pt x="318" y="596"/>
                      <a:pt x="318" y="596"/>
                      <a:pt x="320" y="599"/>
                    </a:cubicBezTo>
                    <a:cubicBezTo>
                      <a:pt x="321" y="599"/>
                      <a:pt x="321" y="599"/>
                      <a:pt x="321" y="599"/>
                    </a:cubicBezTo>
                    <a:close/>
                    <a:moveTo>
                      <a:pt x="321" y="622"/>
                    </a:moveTo>
                    <a:cubicBezTo>
                      <a:pt x="319" y="622"/>
                      <a:pt x="319" y="622"/>
                      <a:pt x="319" y="622"/>
                    </a:cubicBezTo>
                    <a:cubicBezTo>
                      <a:pt x="318" y="621"/>
                      <a:pt x="316" y="620"/>
                      <a:pt x="315" y="620"/>
                    </a:cubicBezTo>
                    <a:cubicBezTo>
                      <a:pt x="315" y="625"/>
                      <a:pt x="315" y="625"/>
                      <a:pt x="315" y="625"/>
                    </a:cubicBezTo>
                    <a:cubicBezTo>
                      <a:pt x="317" y="626"/>
                      <a:pt x="319" y="626"/>
                      <a:pt x="321" y="627"/>
                    </a:cubicBezTo>
                    <a:cubicBezTo>
                      <a:pt x="321" y="622"/>
                      <a:pt x="321" y="622"/>
                      <a:pt x="321" y="622"/>
                    </a:cubicBezTo>
                    <a:close/>
                    <a:moveTo>
                      <a:pt x="321" y="740"/>
                    </a:moveTo>
                    <a:cubicBezTo>
                      <a:pt x="321" y="750"/>
                      <a:pt x="321" y="750"/>
                      <a:pt x="321" y="750"/>
                    </a:cubicBezTo>
                    <a:cubicBezTo>
                      <a:pt x="320" y="749"/>
                      <a:pt x="317" y="748"/>
                      <a:pt x="315" y="747"/>
                    </a:cubicBezTo>
                    <a:cubicBezTo>
                      <a:pt x="315" y="739"/>
                      <a:pt x="315" y="739"/>
                      <a:pt x="315" y="739"/>
                    </a:cubicBezTo>
                    <a:cubicBezTo>
                      <a:pt x="317" y="739"/>
                      <a:pt x="319" y="740"/>
                      <a:pt x="321" y="740"/>
                    </a:cubicBezTo>
                    <a:close/>
                    <a:moveTo>
                      <a:pt x="311" y="11"/>
                    </a:moveTo>
                    <a:cubicBezTo>
                      <a:pt x="312" y="11"/>
                      <a:pt x="313" y="10"/>
                      <a:pt x="315" y="10"/>
                    </a:cubicBezTo>
                    <a:cubicBezTo>
                      <a:pt x="315" y="25"/>
                      <a:pt x="315" y="25"/>
                      <a:pt x="315" y="25"/>
                    </a:cubicBezTo>
                    <a:cubicBezTo>
                      <a:pt x="313" y="24"/>
                      <a:pt x="312" y="23"/>
                      <a:pt x="311" y="23"/>
                    </a:cubicBezTo>
                    <a:cubicBezTo>
                      <a:pt x="311" y="11"/>
                      <a:pt x="311" y="11"/>
                      <a:pt x="311" y="11"/>
                    </a:cubicBezTo>
                    <a:close/>
                    <a:moveTo>
                      <a:pt x="315" y="786"/>
                    </a:moveTo>
                    <a:cubicBezTo>
                      <a:pt x="313" y="785"/>
                      <a:pt x="312" y="785"/>
                      <a:pt x="311" y="785"/>
                    </a:cubicBezTo>
                    <a:cubicBezTo>
                      <a:pt x="311" y="765"/>
                      <a:pt x="311" y="765"/>
                      <a:pt x="311" y="765"/>
                    </a:cubicBezTo>
                    <a:cubicBezTo>
                      <a:pt x="312" y="768"/>
                      <a:pt x="313" y="770"/>
                      <a:pt x="315" y="772"/>
                    </a:cubicBezTo>
                    <a:cubicBezTo>
                      <a:pt x="315" y="786"/>
                      <a:pt x="315" y="786"/>
                      <a:pt x="315" y="786"/>
                    </a:cubicBezTo>
                    <a:close/>
                    <a:moveTo>
                      <a:pt x="315" y="47"/>
                    </a:moveTo>
                    <a:cubicBezTo>
                      <a:pt x="315" y="55"/>
                      <a:pt x="315" y="55"/>
                      <a:pt x="315" y="55"/>
                    </a:cubicBezTo>
                    <a:cubicBezTo>
                      <a:pt x="311" y="55"/>
                      <a:pt x="311" y="55"/>
                      <a:pt x="311" y="55"/>
                    </a:cubicBezTo>
                    <a:cubicBezTo>
                      <a:pt x="311" y="45"/>
                      <a:pt x="311" y="45"/>
                      <a:pt x="311" y="45"/>
                    </a:cubicBezTo>
                    <a:cubicBezTo>
                      <a:pt x="315" y="47"/>
                      <a:pt x="315" y="47"/>
                      <a:pt x="315" y="47"/>
                    </a:cubicBezTo>
                    <a:cubicBezTo>
                      <a:pt x="315" y="47"/>
                      <a:pt x="315" y="47"/>
                      <a:pt x="315" y="47"/>
                    </a:cubicBezTo>
                    <a:close/>
                    <a:moveTo>
                      <a:pt x="315" y="92"/>
                    </a:moveTo>
                    <a:cubicBezTo>
                      <a:pt x="315" y="123"/>
                      <a:pt x="315" y="123"/>
                      <a:pt x="315" y="123"/>
                    </a:cubicBezTo>
                    <a:cubicBezTo>
                      <a:pt x="314" y="122"/>
                      <a:pt x="313" y="122"/>
                      <a:pt x="312" y="122"/>
                    </a:cubicBezTo>
                    <a:cubicBezTo>
                      <a:pt x="312" y="125"/>
                      <a:pt x="311" y="127"/>
                      <a:pt x="311" y="130"/>
                    </a:cubicBezTo>
                    <a:cubicBezTo>
                      <a:pt x="311" y="93"/>
                      <a:pt x="311" y="93"/>
                      <a:pt x="311" y="93"/>
                    </a:cubicBezTo>
                    <a:cubicBezTo>
                      <a:pt x="312" y="93"/>
                      <a:pt x="313" y="93"/>
                      <a:pt x="315" y="92"/>
                    </a:cubicBezTo>
                    <a:close/>
                    <a:moveTo>
                      <a:pt x="315" y="179"/>
                    </a:moveTo>
                    <a:cubicBezTo>
                      <a:pt x="315" y="185"/>
                      <a:pt x="315" y="185"/>
                      <a:pt x="315" y="185"/>
                    </a:cubicBezTo>
                    <a:cubicBezTo>
                      <a:pt x="314" y="185"/>
                      <a:pt x="313" y="185"/>
                      <a:pt x="312" y="186"/>
                    </a:cubicBezTo>
                    <a:cubicBezTo>
                      <a:pt x="315" y="188"/>
                      <a:pt x="315" y="188"/>
                      <a:pt x="315" y="188"/>
                    </a:cubicBezTo>
                    <a:cubicBezTo>
                      <a:pt x="315" y="195"/>
                      <a:pt x="315" y="195"/>
                      <a:pt x="315" y="195"/>
                    </a:cubicBezTo>
                    <a:cubicBezTo>
                      <a:pt x="313" y="194"/>
                      <a:pt x="312" y="193"/>
                      <a:pt x="311" y="192"/>
                    </a:cubicBezTo>
                    <a:cubicBezTo>
                      <a:pt x="311" y="181"/>
                      <a:pt x="311" y="181"/>
                      <a:pt x="311" y="181"/>
                    </a:cubicBezTo>
                    <a:cubicBezTo>
                      <a:pt x="312" y="180"/>
                      <a:pt x="313" y="180"/>
                      <a:pt x="315" y="179"/>
                    </a:cubicBezTo>
                    <a:close/>
                    <a:moveTo>
                      <a:pt x="315" y="203"/>
                    </a:moveTo>
                    <a:cubicBezTo>
                      <a:pt x="315" y="208"/>
                      <a:pt x="315" y="208"/>
                      <a:pt x="315" y="208"/>
                    </a:cubicBezTo>
                    <a:cubicBezTo>
                      <a:pt x="313" y="208"/>
                      <a:pt x="312" y="209"/>
                      <a:pt x="311" y="209"/>
                    </a:cubicBezTo>
                    <a:cubicBezTo>
                      <a:pt x="311" y="204"/>
                      <a:pt x="311" y="204"/>
                      <a:pt x="311" y="204"/>
                    </a:cubicBezTo>
                    <a:cubicBezTo>
                      <a:pt x="313" y="203"/>
                      <a:pt x="314" y="203"/>
                      <a:pt x="315" y="203"/>
                    </a:cubicBezTo>
                    <a:close/>
                    <a:moveTo>
                      <a:pt x="315" y="223"/>
                    </a:moveTo>
                    <a:cubicBezTo>
                      <a:pt x="315" y="235"/>
                      <a:pt x="315" y="235"/>
                      <a:pt x="315" y="235"/>
                    </a:cubicBezTo>
                    <a:cubicBezTo>
                      <a:pt x="313" y="236"/>
                      <a:pt x="312" y="237"/>
                      <a:pt x="311" y="238"/>
                    </a:cubicBezTo>
                    <a:cubicBezTo>
                      <a:pt x="311" y="225"/>
                      <a:pt x="311" y="225"/>
                      <a:pt x="311" y="225"/>
                    </a:cubicBezTo>
                    <a:cubicBezTo>
                      <a:pt x="312" y="224"/>
                      <a:pt x="313" y="224"/>
                      <a:pt x="315" y="223"/>
                    </a:cubicBezTo>
                    <a:close/>
                    <a:moveTo>
                      <a:pt x="315" y="256"/>
                    </a:moveTo>
                    <a:cubicBezTo>
                      <a:pt x="315" y="275"/>
                      <a:pt x="315" y="275"/>
                      <a:pt x="315" y="275"/>
                    </a:cubicBezTo>
                    <a:cubicBezTo>
                      <a:pt x="315" y="274"/>
                      <a:pt x="314" y="273"/>
                      <a:pt x="314" y="272"/>
                    </a:cubicBezTo>
                    <a:cubicBezTo>
                      <a:pt x="313" y="271"/>
                      <a:pt x="312" y="269"/>
                      <a:pt x="311" y="267"/>
                    </a:cubicBezTo>
                    <a:cubicBezTo>
                      <a:pt x="311" y="250"/>
                      <a:pt x="311" y="250"/>
                      <a:pt x="311" y="250"/>
                    </a:cubicBezTo>
                    <a:cubicBezTo>
                      <a:pt x="312" y="252"/>
                      <a:pt x="313" y="254"/>
                      <a:pt x="315" y="256"/>
                    </a:cubicBezTo>
                    <a:close/>
                    <a:moveTo>
                      <a:pt x="315" y="302"/>
                    </a:moveTo>
                    <a:cubicBezTo>
                      <a:pt x="315" y="308"/>
                      <a:pt x="315" y="308"/>
                      <a:pt x="315" y="308"/>
                    </a:cubicBezTo>
                    <a:cubicBezTo>
                      <a:pt x="314" y="307"/>
                      <a:pt x="314" y="306"/>
                      <a:pt x="313" y="305"/>
                    </a:cubicBezTo>
                    <a:cubicBezTo>
                      <a:pt x="312" y="306"/>
                      <a:pt x="311" y="307"/>
                      <a:pt x="311" y="308"/>
                    </a:cubicBezTo>
                    <a:cubicBezTo>
                      <a:pt x="311" y="299"/>
                      <a:pt x="311" y="299"/>
                      <a:pt x="311" y="299"/>
                    </a:cubicBezTo>
                    <a:cubicBezTo>
                      <a:pt x="315" y="302"/>
                      <a:pt x="315" y="302"/>
                      <a:pt x="315" y="302"/>
                    </a:cubicBezTo>
                    <a:close/>
                    <a:moveTo>
                      <a:pt x="315" y="317"/>
                    </a:moveTo>
                    <a:cubicBezTo>
                      <a:pt x="315" y="325"/>
                      <a:pt x="315" y="325"/>
                      <a:pt x="315" y="325"/>
                    </a:cubicBezTo>
                    <a:cubicBezTo>
                      <a:pt x="314" y="327"/>
                      <a:pt x="313" y="329"/>
                      <a:pt x="313" y="332"/>
                    </a:cubicBezTo>
                    <a:cubicBezTo>
                      <a:pt x="314" y="332"/>
                      <a:pt x="314" y="331"/>
                      <a:pt x="315" y="331"/>
                    </a:cubicBezTo>
                    <a:cubicBezTo>
                      <a:pt x="315" y="337"/>
                      <a:pt x="315" y="337"/>
                      <a:pt x="315" y="337"/>
                    </a:cubicBezTo>
                    <a:cubicBezTo>
                      <a:pt x="314" y="338"/>
                      <a:pt x="313" y="339"/>
                      <a:pt x="312" y="340"/>
                    </a:cubicBezTo>
                    <a:cubicBezTo>
                      <a:pt x="313" y="341"/>
                      <a:pt x="314" y="341"/>
                      <a:pt x="315" y="341"/>
                    </a:cubicBezTo>
                    <a:cubicBezTo>
                      <a:pt x="315" y="346"/>
                      <a:pt x="315" y="346"/>
                      <a:pt x="315" y="346"/>
                    </a:cubicBezTo>
                    <a:cubicBezTo>
                      <a:pt x="311" y="346"/>
                      <a:pt x="311" y="346"/>
                      <a:pt x="311" y="346"/>
                    </a:cubicBezTo>
                    <a:cubicBezTo>
                      <a:pt x="311" y="322"/>
                      <a:pt x="311" y="322"/>
                      <a:pt x="311" y="322"/>
                    </a:cubicBezTo>
                    <a:cubicBezTo>
                      <a:pt x="312" y="320"/>
                      <a:pt x="314" y="319"/>
                      <a:pt x="315" y="317"/>
                    </a:cubicBezTo>
                    <a:close/>
                    <a:moveTo>
                      <a:pt x="315" y="351"/>
                    </a:moveTo>
                    <a:cubicBezTo>
                      <a:pt x="315" y="362"/>
                      <a:pt x="315" y="362"/>
                      <a:pt x="315" y="362"/>
                    </a:cubicBezTo>
                    <a:cubicBezTo>
                      <a:pt x="313" y="366"/>
                      <a:pt x="312" y="369"/>
                      <a:pt x="311" y="372"/>
                    </a:cubicBezTo>
                    <a:cubicBezTo>
                      <a:pt x="311" y="361"/>
                      <a:pt x="311" y="361"/>
                      <a:pt x="311" y="361"/>
                    </a:cubicBezTo>
                    <a:cubicBezTo>
                      <a:pt x="313" y="361"/>
                      <a:pt x="313" y="361"/>
                      <a:pt x="313" y="361"/>
                    </a:cubicBezTo>
                    <a:cubicBezTo>
                      <a:pt x="313" y="359"/>
                      <a:pt x="314" y="357"/>
                      <a:pt x="315" y="356"/>
                    </a:cubicBezTo>
                    <a:cubicBezTo>
                      <a:pt x="313" y="356"/>
                      <a:pt x="312" y="356"/>
                      <a:pt x="311" y="356"/>
                    </a:cubicBezTo>
                    <a:cubicBezTo>
                      <a:pt x="311" y="351"/>
                      <a:pt x="311" y="351"/>
                      <a:pt x="311" y="351"/>
                    </a:cubicBezTo>
                    <a:cubicBezTo>
                      <a:pt x="312" y="351"/>
                      <a:pt x="313" y="351"/>
                      <a:pt x="315" y="351"/>
                    </a:cubicBezTo>
                    <a:close/>
                    <a:moveTo>
                      <a:pt x="315" y="441"/>
                    </a:moveTo>
                    <a:cubicBezTo>
                      <a:pt x="315" y="448"/>
                      <a:pt x="315" y="448"/>
                      <a:pt x="315" y="448"/>
                    </a:cubicBezTo>
                    <a:cubicBezTo>
                      <a:pt x="315" y="447"/>
                      <a:pt x="314" y="447"/>
                      <a:pt x="314" y="446"/>
                    </a:cubicBezTo>
                    <a:cubicBezTo>
                      <a:pt x="313" y="448"/>
                      <a:pt x="312" y="449"/>
                      <a:pt x="311" y="451"/>
                    </a:cubicBezTo>
                    <a:cubicBezTo>
                      <a:pt x="311" y="431"/>
                      <a:pt x="311" y="431"/>
                      <a:pt x="311" y="431"/>
                    </a:cubicBezTo>
                    <a:cubicBezTo>
                      <a:pt x="312" y="435"/>
                      <a:pt x="313" y="438"/>
                      <a:pt x="315" y="441"/>
                    </a:cubicBezTo>
                    <a:close/>
                    <a:moveTo>
                      <a:pt x="315" y="457"/>
                    </a:moveTo>
                    <a:cubicBezTo>
                      <a:pt x="315" y="474"/>
                      <a:pt x="315" y="474"/>
                      <a:pt x="315" y="474"/>
                    </a:cubicBezTo>
                    <a:cubicBezTo>
                      <a:pt x="314" y="473"/>
                      <a:pt x="314" y="473"/>
                      <a:pt x="314" y="472"/>
                    </a:cubicBezTo>
                    <a:cubicBezTo>
                      <a:pt x="312" y="473"/>
                      <a:pt x="311" y="474"/>
                      <a:pt x="311" y="474"/>
                    </a:cubicBezTo>
                    <a:cubicBezTo>
                      <a:pt x="311" y="464"/>
                      <a:pt x="311" y="464"/>
                      <a:pt x="311" y="464"/>
                    </a:cubicBezTo>
                    <a:cubicBezTo>
                      <a:pt x="311" y="464"/>
                      <a:pt x="311" y="464"/>
                      <a:pt x="311" y="464"/>
                    </a:cubicBezTo>
                    <a:cubicBezTo>
                      <a:pt x="313" y="461"/>
                      <a:pt x="314" y="459"/>
                      <a:pt x="315" y="457"/>
                    </a:cubicBezTo>
                    <a:close/>
                    <a:moveTo>
                      <a:pt x="315" y="481"/>
                    </a:moveTo>
                    <a:cubicBezTo>
                      <a:pt x="315" y="486"/>
                      <a:pt x="315" y="486"/>
                      <a:pt x="315" y="486"/>
                    </a:cubicBezTo>
                    <a:cubicBezTo>
                      <a:pt x="313" y="485"/>
                      <a:pt x="312" y="484"/>
                      <a:pt x="311" y="484"/>
                    </a:cubicBezTo>
                    <a:cubicBezTo>
                      <a:pt x="311" y="479"/>
                      <a:pt x="311" y="479"/>
                      <a:pt x="311" y="479"/>
                    </a:cubicBezTo>
                    <a:cubicBezTo>
                      <a:pt x="312" y="480"/>
                      <a:pt x="313" y="480"/>
                      <a:pt x="315" y="481"/>
                    </a:cubicBezTo>
                    <a:close/>
                    <a:moveTo>
                      <a:pt x="315" y="494"/>
                    </a:moveTo>
                    <a:cubicBezTo>
                      <a:pt x="315" y="502"/>
                      <a:pt x="315" y="502"/>
                      <a:pt x="315" y="502"/>
                    </a:cubicBezTo>
                    <a:cubicBezTo>
                      <a:pt x="314" y="503"/>
                      <a:pt x="314" y="503"/>
                      <a:pt x="313" y="504"/>
                    </a:cubicBezTo>
                    <a:cubicBezTo>
                      <a:pt x="313" y="504"/>
                      <a:pt x="312" y="505"/>
                      <a:pt x="311" y="505"/>
                    </a:cubicBezTo>
                    <a:cubicBezTo>
                      <a:pt x="311" y="500"/>
                      <a:pt x="311" y="500"/>
                      <a:pt x="311" y="500"/>
                    </a:cubicBezTo>
                    <a:cubicBezTo>
                      <a:pt x="311" y="499"/>
                      <a:pt x="312" y="499"/>
                      <a:pt x="312" y="499"/>
                    </a:cubicBezTo>
                    <a:cubicBezTo>
                      <a:pt x="312" y="498"/>
                      <a:pt x="311" y="498"/>
                      <a:pt x="311" y="498"/>
                    </a:cubicBezTo>
                    <a:cubicBezTo>
                      <a:pt x="311" y="494"/>
                      <a:pt x="311" y="494"/>
                      <a:pt x="311" y="494"/>
                    </a:cubicBezTo>
                    <a:cubicBezTo>
                      <a:pt x="312" y="495"/>
                      <a:pt x="312" y="495"/>
                      <a:pt x="312" y="495"/>
                    </a:cubicBezTo>
                    <a:cubicBezTo>
                      <a:pt x="313" y="495"/>
                      <a:pt x="314" y="494"/>
                      <a:pt x="315" y="494"/>
                    </a:cubicBezTo>
                    <a:close/>
                    <a:moveTo>
                      <a:pt x="315" y="518"/>
                    </a:moveTo>
                    <a:cubicBezTo>
                      <a:pt x="315" y="531"/>
                      <a:pt x="315" y="531"/>
                      <a:pt x="315" y="531"/>
                    </a:cubicBezTo>
                    <a:cubicBezTo>
                      <a:pt x="313" y="534"/>
                      <a:pt x="312" y="537"/>
                      <a:pt x="312" y="541"/>
                    </a:cubicBezTo>
                    <a:cubicBezTo>
                      <a:pt x="312" y="542"/>
                      <a:pt x="313" y="542"/>
                      <a:pt x="313" y="542"/>
                    </a:cubicBezTo>
                    <a:cubicBezTo>
                      <a:pt x="314" y="542"/>
                      <a:pt x="314" y="542"/>
                      <a:pt x="315" y="541"/>
                    </a:cubicBezTo>
                    <a:cubicBezTo>
                      <a:pt x="315" y="556"/>
                      <a:pt x="315" y="556"/>
                      <a:pt x="315" y="556"/>
                    </a:cubicBezTo>
                    <a:cubicBezTo>
                      <a:pt x="313" y="556"/>
                      <a:pt x="312" y="556"/>
                      <a:pt x="311" y="555"/>
                    </a:cubicBezTo>
                    <a:cubicBezTo>
                      <a:pt x="311" y="522"/>
                      <a:pt x="311" y="522"/>
                      <a:pt x="311" y="522"/>
                    </a:cubicBezTo>
                    <a:cubicBezTo>
                      <a:pt x="312" y="520"/>
                      <a:pt x="313" y="520"/>
                      <a:pt x="315" y="518"/>
                    </a:cubicBezTo>
                    <a:close/>
                    <a:moveTo>
                      <a:pt x="315" y="594"/>
                    </a:moveTo>
                    <a:cubicBezTo>
                      <a:pt x="315" y="602"/>
                      <a:pt x="315" y="602"/>
                      <a:pt x="315" y="602"/>
                    </a:cubicBezTo>
                    <a:cubicBezTo>
                      <a:pt x="314" y="601"/>
                      <a:pt x="312" y="600"/>
                      <a:pt x="311" y="599"/>
                    </a:cubicBezTo>
                    <a:cubicBezTo>
                      <a:pt x="311" y="593"/>
                      <a:pt x="311" y="593"/>
                      <a:pt x="311" y="593"/>
                    </a:cubicBezTo>
                    <a:cubicBezTo>
                      <a:pt x="312" y="594"/>
                      <a:pt x="313" y="594"/>
                      <a:pt x="313" y="594"/>
                    </a:cubicBezTo>
                    <a:cubicBezTo>
                      <a:pt x="315" y="594"/>
                      <a:pt x="315" y="594"/>
                      <a:pt x="315" y="594"/>
                    </a:cubicBezTo>
                    <a:close/>
                    <a:moveTo>
                      <a:pt x="315" y="620"/>
                    </a:moveTo>
                    <a:cubicBezTo>
                      <a:pt x="315" y="625"/>
                      <a:pt x="315" y="625"/>
                      <a:pt x="315" y="625"/>
                    </a:cubicBezTo>
                    <a:cubicBezTo>
                      <a:pt x="313" y="624"/>
                      <a:pt x="312" y="624"/>
                      <a:pt x="311" y="624"/>
                    </a:cubicBezTo>
                    <a:cubicBezTo>
                      <a:pt x="311" y="618"/>
                      <a:pt x="311" y="618"/>
                      <a:pt x="311" y="618"/>
                    </a:cubicBezTo>
                    <a:cubicBezTo>
                      <a:pt x="311" y="618"/>
                      <a:pt x="311" y="618"/>
                      <a:pt x="311" y="618"/>
                    </a:cubicBezTo>
                    <a:cubicBezTo>
                      <a:pt x="315" y="620"/>
                      <a:pt x="315" y="620"/>
                      <a:pt x="315" y="620"/>
                    </a:cubicBezTo>
                    <a:close/>
                    <a:moveTo>
                      <a:pt x="315" y="739"/>
                    </a:moveTo>
                    <a:cubicBezTo>
                      <a:pt x="315" y="747"/>
                      <a:pt x="315" y="747"/>
                      <a:pt x="315" y="747"/>
                    </a:cubicBezTo>
                    <a:cubicBezTo>
                      <a:pt x="313" y="747"/>
                      <a:pt x="312" y="746"/>
                      <a:pt x="311" y="746"/>
                    </a:cubicBezTo>
                    <a:cubicBezTo>
                      <a:pt x="311" y="738"/>
                      <a:pt x="311" y="738"/>
                      <a:pt x="311" y="738"/>
                    </a:cubicBezTo>
                    <a:cubicBezTo>
                      <a:pt x="312" y="738"/>
                      <a:pt x="313" y="738"/>
                      <a:pt x="315" y="739"/>
                    </a:cubicBezTo>
                    <a:close/>
                    <a:moveTo>
                      <a:pt x="310" y="12"/>
                    </a:moveTo>
                    <a:cubicBezTo>
                      <a:pt x="310" y="12"/>
                      <a:pt x="310" y="12"/>
                      <a:pt x="310" y="12"/>
                    </a:cubicBezTo>
                    <a:cubicBezTo>
                      <a:pt x="310" y="11"/>
                      <a:pt x="311" y="11"/>
                      <a:pt x="311" y="11"/>
                    </a:cubicBezTo>
                    <a:cubicBezTo>
                      <a:pt x="311" y="23"/>
                      <a:pt x="311" y="23"/>
                      <a:pt x="311" y="23"/>
                    </a:cubicBezTo>
                    <a:cubicBezTo>
                      <a:pt x="311" y="23"/>
                      <a:pt x="310" y="22"/>
                      <a:pt x="310" y="22"/>
                    </a:cubicBezTo>
                    <a:cubicBezTo>
                      <a:pt x="310" y="12"/>
                      <a:pt x="310" y="12"/>
                      <a:pt x="310" y="12"/>
                    </a:cubicBezTo>
                    <a:close/>
                    <a:moveTo>
                      <a:pt x="311" y="785"/>
                    </a:moveTo>
                    <a:cubicBezTo>
                      <a:pt x="310" y="785"/>
                      <a:pt x="310" y="785"/>
                      <a:pt x="310" y="785"/>
                    </a:cubicBezTo>
                    <a:cubicBezTo>
                      <a:pt x="310" y="762"/>
                      <a:pt x="310" y="762"/>
                      <a:pt x="310" y="762"/>
                    </a:cubicBezTo>
                    <a:cubicBezTo>
                      <a:pt x="310" y="763"/>
                      <a:pt x="311" y="764"/>
                      <a:pt x="311" y="765"/>
                    </a:cubicBezTo>
                    <a:cubicBezTo>
                      <a:pt x="311" y="785"/>
                      <a:pt x="311" y="785"/>
                      <a:pt x="311" y="785"/>
                    </a:cubicBezTo>
                    <a:close/>
                    <a:moveTo>
                      <a:pt x="311" y="45"/>
                    </a:moveTo>
                    <a:cubicBezTo>
                      <a:pt x="311" y="55"/>
                      <a:pt x="311" y="55"/>
                      <a:pt x="311" y="55"/>
                    </a:cubicBezTo>
                    <a:cubicBezTo>
                      <a:pt x="310" y="55"/>
                      <a:pt x="310" y="55"/>
                      <a:pt x="310" y="55"/>
                    </a:cubicBezTo>
                    <a:cubicBezTo>
                      <a:pt x="310" y="44"/>
                      <a:pt x="310" y="44"/>
                      <a:pt x="310" y="44"/>
                    </a:cubicBezTo>
                    <a:cubicBezTo>
                      <a:pt x="311" y="45"/>
                      <a:pt x="311" y="45"/>
                      <a:pt x="311" y="45"/>
                    </a:cubicBezTo>
                    <a:close/>
                    <a:moveTo>
                      <a:pt x="311" y="93"/>
                    </a:moveTo>
                    <a:cubicBezTo>
                      <a:pt x="311" y="130"/>
                      <a:pt x="311" y="130"/>
                      <a:pt x="311" y="130"/>
                    </a:cubicBezTo>
                    <a:cubicBezTo>
                      <a:pt x="311" y="132"/>
                      <a:pt x="310" y="134"/>
                      <a:pt x="310" y="136"/>
                    </a:cubicBezTo>
                    <a:cubicBezTo>
                      <a:pt x="310" y="94"/>
                      <a:pt x="310" y="94"/>
                      <a:pt x="310" y="94"/>
                    </a:cubicBezTo>
                    <a:cubicBezTo>
                      <a:pt x="310" y="94"/>
                      <a:pt x="311" y="94"/>
                      <a:pt x="311" y="93"/>
                    </a:cubicBezTo>
                    <a:close/>
                    <a:moveTo>
                      <a:pt x="311" y="181"/>
                    </a:moveTo>
                    <a:cubicBezTo>
                      <a:pt x="311" y="192"/>
                      <a:pt x="311" y="192"/>
                      <a:pt x="311" y="192"/>
                    </a:cubicBezTo>
                    <a:cubicBezTo>
                      <a:pt x="311" y="192"/>
                      <a:pt x="310" y="192"/>
                      <a:pt x="310" y="192"/>
                    </a:cubicBezTo>
                    <a:cubicBezTo>
                      <a:pt x="310" y="181"/>
                      <a:pt x="310" y="181"/>
                      <a:pt x="310" y="181"/>
                    </a:cubicBezTo>
                    <a:cubicBezTo>
                      <a:pt x="311" y="181"/>
                      <a:pt x="311" y="181"/>
                      <a:pt x="311" y="181"/>
                    </a:cubicBezTo>
                    <a:close/>
                    <a:moveTo>
                      <a:pt x="311" y="204"/>
                    </a:moveTo>
                    <a:cubicBezTo>
                      <a:pt x="311" y="209"/>
                      <a:pt x="311" y="209"/>
                      <a:pt x="311" y="209"/>
                    </a:cubicBezTo>
                    <a:cubicBezTo>
                      <a:pt x="310" y="210"/>
                      <a:pt x="310" y="210"/>
                      <a:pt x="310" y="210"/>
                    </a:cubicBezTo>
                    <a:cubicBezTo>
                      <a:pt x="310" y="204"/>
                      <a:pt x="310" y="204"/>
                      <a:pt x="310" y="204"/>
                    </a:cubicBezTo>
                    <a:cubicBezTo>
                      <a:pt x="310" y="204"/>
                      <a:pt x="310" y="204"/>
                      <a:pt x="310" y="204"/>
                    </a:cubicBezTo>
                    <a:cubicBezTo>
                      <a:pt x="311" y="204"/>
                      <a:pt x="311" y="204"/>
                      <a:pt x="311" y="204"/>
                    </a:cubicBezTo>
                    <a:close/>
                    <a:moveTo>
                      <a:pt x="311" y="225"/>
                    </a:moveTo>
                    <a:cubicBezTo>
                      <a:pt x="311" y="238"/>
                      <a:pt x="311" y="238"/>
                      <a:pt x="311" y="238"/>
                    </a:cubicBezTo>
                    <a:cubicBezTo>
                      <a:pt x="310" y="239"/>
                      <a:pt x="310" y="239"/>
                      <a:pt x="310" y="239"/>
                    </a:cubicBezTo>
                    <a:cubicBezTo>
                      <a:pt x="310" y="226"/>
                      <a:pt x="310" y="226"/>
                      <a:pt x="310" y="226"/>
                    </a:cubicBezTo>
                    <a:cubicBezTo>
                      <a:pt x="311" y="225"/>
                      <a:pt x="311" y="225"/>
                      <a:pt x="311" y="225"/>
                    </a:cubicBezTo>
                    <a:close/>
                    <a:moveTo>
                      <a:pt x="311" y="250"/>
                    </a:moveTo>
                    <a:cubicBezTo>
                      <a:pt x="311" y="267"/>
                      <a:pt x="311" y="267"/>
                      <a:pt x="311" y="267"/>
                    </a:cubicBezTo>
                    <a:cubicBezTo>
                      <a:pt x="310" y="266"/>
                      <a:pt x="310" y="266"/>
                      <a:pt x="310" y="266"/>
                    </a:cubicBezTo>
                    <a:cubicBezTo>
                      <a:pt x="310" y="248"/>
                      <a:pt x="310" y="248"/>
                      <a:pt x="310" y="248"/>
                    </a:cubicBezTo>
                    <a:cubicBezTo>
                      <a:pt x="310" y="249"/>
                      <a:pt x="311" y="249"/>
                      <a:pt x="311" y="250"/>
                    </a:cubicBezTo>
                    <a:close/>
                    <a:moveTo>
                      <a:pt x="311" y="299"/>
                    </a:moveTo>
                    <a:cubicBezTo>
                      <a:pt x="311" y="308"/>
                      <a:pt x="311" y="308"/>
                      <a:pt x="311" y="308"/>
                    </a:cubicBezTo>
                    <a:cubicBezTo>
                      <a:pt x="310" y="309"/>
                      <a:pt x="310" y="309"/>
                      <a:pt x="310" y="309"/>
                    </a:cubicBezTo>
                    <a:cubicBezTo>
                      <a:pt x="310" y="298"/>
                      <a:pt x="310" y="298"/>
                      <a:pt x="310" y="298"/>
                    </a:cubicBezTo>
                    <a:cubicBezTo>
                      <a:pt x="311" y="299"/>
                      <a:pt x="311" y="299"/>
                      <a:pt x="311" y="299"/>
                    </a:cubicBezTo>
                    <a:close/>
                    <a:moveTo>
                      <a:pt x="311" y="322"/>
                    </a:moveTo>
                    <a:cubicBezTo>
                      <a:pt x="311" y="346"/>
                      <a:pt x="311" y="346"/>
                      <a:pt x="311" y="346"/>
                    </a:cubicBezTo>
                    <a:cubicBezTo>
                      <a:pt x="310" y="346"/>
                      <a:pt x="310" y="346"/>
                      <a:pt x="310" y="346"/>
                    </a:cubicBezTo>
                    <a:cubicBezTo>
                      <a:pt x="310" y="337"/>
                      <a:pt x="310" y="337"/>
                      <a:pt x="310" y="337"/>
                    </a:cubicBezTo>
                    <a:cubicBezTo>
                      <a:pt x="311" y="336"/>
                      <a:pt x="311" y="336"/>
                      <a:pt x="311" y="336"/>
                    </a:cubicBezTo>
                    <a:cubicBezTo>
                      <a:pt x="310" y="335"/>
                      <a:pt x="310" y="335"/>
                      <a:pt x="310" y="334"/>
                    </a:cubicBezTo>
                    <a:cubicBezTo>
                      <a:pt x="310" y="323"/>
                      <a:pt x="310" y="323"/>
                      <a:pt x="310" y="323"/>
                    </a:cubicBezTo>
                    <a:cubicBezTo>
                      <a:pt x="311" y="322"/>
                      <a:pt x="311" y="322"/>
                      <a:pt x="311" y="322"/>
                    </a:cubicBezTo>
                    <a:close/>
                    <a:moveTo>
                      <a:pt x="311" y="351"/>
                    </a:moveTo>
                    <a:cubicBezTo>
                      <a:pt x="311" y="356"/>
                      <a:pt x="311" y="356"/>
                      <a:pt x="311" y="356"/>
                    </a:cubicBezTo>
                    <a:cubicBezTo>
                      <a:pt x="310" y="356"/>
                      <a:pt x="310" y="356"/>
                      <a:pt x="310" y="356"/>
                    </a:cubicBezTo>
                    <a:cubicBezTo>
                      <a:pt x="310" y="351"/>
                      <a:pt x="310" y="351"/>
                      <a:pt x="310" y="351"/>
                    </a:cubicBezTo>
                    <a:cubicBezTo>
                      <a:pt x="310" y="351"/>
                      <a:pt x="311" y="351"/>
                      <a:pt x="311" y="351"/>
                    </a:cubicBezTo>
                    <a:close/>
                    <a:moveTo>
                      <a:pt x="311" y="361"/>
                    </a:moveTo>
                    <a:cubicBezTo>
                      <a:pt x="311" y="372"/>
                      <a:pt x="311" y="372"/>
                      <a:pt x="311" y="372"/>
                    </a:cubicBezTo>
                    <a:cubicBezTo>
                      <a:pt x="311" y="374"/>
                      <a:pt x="310" y="375"/>
                      <a:pt x="310" y="376"/>
                    </a:cubicBezTo>
                    <a:cubicBezTo>
                      <a:pt x="310" y="366"/>
                      <a:pt x="310" y="366"/>
                      <a:pt x="310" y="366"/>
                    </a:cubicBezTo>
                    <a:cubicBezTo>
                      <a:pt x="310" y="366"/>
                      <a:pt x="310" y="366"/>
                      <a:pt x="310" y="366"/>
                    </a:cubicBezTo>
                    <a:cubicBezTo>
                      <a:pt x="310" y="366"/>
                      <a:pt x="310" y="366"/>
                      <a:pt x="310" y="366"/>
                    </a:cubicBezTo>
                    <a:cubicBezTo>
                      <a:pt x="310" y="361"/>
                      <a:pt x="310" y="361"/>
                      <a:pt x="310" y="361"/>
                    </a:cubicBezTo>
                    <a:cubicBezTo>
                      <a:pt x="311" y="361"/>
                      <a:pt x="311" y="361"/>
                      <a:pt x="311" y="361"/>
                    </a:cubicBezTo>
                    <a:close/>
                    <a:moveTo>
                      <a:pt x="311" y="431"/>
                    </a:moveTo>
                    <a:cubicBezTo>
                      <a:pt x="311" y="451"/>
                      <a:pt x="311" y="451"/>
                      <a:pt x="311" y="451"/>
                    </a:cubicBezTo>
                    <a:cubicBezTo>
                      <a:pt x="311" y="452"/>
                      <a:pt x="310" y="452"/>
                      <a:pt x="310" y="453"/>
                    </a:cubicBezTo>
                    <a:cubicBezTo>
                      <a:pt x="310" y="443"/>
                      <a:pt x="310" y="443"/>
                      <a:pt x="310" y="443"/>
                    </a:cubicBezTo>
                    <a:cubicBezTo>
                      <a:pt x="310" y="440"/>
                      <a:pt x="310" y="438"/>
                      <a:pt x="310" y="436"/>
                    </a:cubicBezTo>
                    <a:cubicBezTo>
                      <a:pt x="310" y="436"/>
                      <a:pt x="310" y="436"/>
                      <a:pt x="310" y="436"/>
                    </a:cubicBezTo>
                    <a:cubicBezTo>
                      <a:pt x="310" y="428"/>
                      <a:pt x="310" y="428"/>
                      <a:pt x="310" y="428"/>
                    </a:cubicBezTo>
                    <a:cubicBezTo>
                      <a:pt x="310" y="429"/>
                      <a:pt x="311" y="430"/>
                      <a:pt x="311" y="431"/>
                    </a:cubicBezTo>
                    <a:close/>
                    <a:moveTo>
                      <a:pt x="311" y="464"/>
                    </a:moveTo>
                    <a:cubicBezTo>
                      <a:pt x="311" y="474"/>
                      <a:pt x="311" y="474"/>
                      <a:pt x="311" y="474"/>
                    </a:cubicBezTo>
                    <a:cubicBezTo>
                      <a:pt x="311" y="475"/>
                      <a:pt x="310" y="475"/>
                      <a:pt x="310" y="476"/>
                    </a:cubicBezTo>
                    <a:cubicBezTo>
                      <a:pt x="310" y="471"/>
                      <a:pt x="310" y="471"/>
                      <a:pt x="310" y="471"/>
                    </a:cubicBezTo>
                    <a:cubicBezTo>
                      <a:pt x="310" y="469"/>
                      <a:pt x="311" y="469"/>
                      <a:pt x="311" y="467"/>
                    </a:cubicBezTo>
                    <a:cubicBezTo>
                      <a:pt x="310" y="467"/>
                      <a:pt x="310" y="467"/>
                      <a:pt x="310" y="467"/>
                    </a:cubicBezTo>
                    <a:cubicBezTo>
                      <a:pt x="310" y="461"/>
                      <a:pt x="310" y="461"/>
                      <a:pt x="310" y="461"/>
                    </a:cubicBezTo>
                    <a:cubicBezTo>
                      <a:pt x="310" y="462"/>
                      <a:pt x="310" y="463"/>
                      <a:pt x="311" y="464"/>
                    </a:cubicBezTo>
                    <a:close/>
                    <a:moveTo>
                      <a:pt x="311" y="479"/>
                    </a:moveTo>
                    <a:cubicBezTo>
                      <a:pt x="311" y="484"/>
                      <a:pt x="311" y="484"/>
                      <a:pt x="311" y="484"/>
                    </a:cubicBezTo>
                    <a:cubicBezTo>
                      <a:pt x="311" y="484"/>
                      <a:pt x="310" y="483"/>
                      <a:pt x="310" y="483"/>
                    </a:cubicBezTo>
                    <a:cubicBezTo>
                      <a:pt x="310" y="478"/>
                      <a:pt x="310" y="478"/>
                      <a:pt x="310" y="478"/>
                    </a:cubicBezTo>
                    <a:cubicBezTo>
                      <a:pt x="310" y="479"/>
                      <a:pt x="311" y="479"/>
                      <a:pt x="311" y="479"/>
                    </a:cubicBezTo>
                    <a:close/>
                    <a:moveTo>
                      <a:pt x="311" y="494"/>
                    </a:moveTo>
                    <a:cubicBezTo>
                      <a:pt x="311" y="498"/>
                      <a:pt x="311" y="498"/>
                      <a:pt x="311" y="498"/>
                    </a:cubicBezTo>
                    <a:cubicBezTo>
                      <a:pt x="311" y="497"/>
                      <a:pt x="310" y="497"/>
                      <a:pt x="310" y="497"/>
                    </a:cubicBezTo>
                    <a:cubicBezTo>
                      <a:pt x="310" y="493"/>
                      <a:pt x="310" y="493"/>
                      <a:pt x="310" y="493"/>
                    </a:cubicBezTo>
                    <a:cubicBezTo>
                      <a:pt x="311" y="494"/>
                      <a:pt x="311" y="494"/>
                      <a:pt x="311" y="494"/>
                    </a:cubicBezTo>
                    <a:close/>
                    <a:moveTo>
                      <a:pt x="311" y="500"/>
                    </a:moveTo>
                    <a:cubicBezTo>
                      <a:pt x="311" y="505"/>
                      <a:pt x="311" y="505"/>
                      <a:pt x="311" y="505"/>
                    </a:cubicBezTo>
                    <a:cubicBezTo>
                      <a:pt x="311" y="505"/>
                      <a:pt x="310" y="506"/>
                      <a:pt x="310" y="506"/>
                    </a:cubicBezTo>
                    <a:cubicBezTo>
                      <a:pt x="310" y="500"/>
                      <a:pt x="310" y="500"/>
                      <a:pt x="310" y="500"/>
                    </a:cubicBezTo>
                    <a:cubicBezTo>
                      <a:pt x="310" y="500"/>
                      <a:pt x="311" y="500"/>
                      <a:pt x="311" y="500"/>
                    </a:cubicBezTo>
                    <a:close/>
                    <a:moveTo>
                      <a:pt x="311" y="522"/>
                    </a:moveTo>
                    <a:cubicBezTo>
                      <a:pt x="311" y="555"/>
                      <a:pt x="311" y="555"/>
                      <a:pt x="311" y="555"/>
                    </a:cubicBezTo>
                    <a:cubicBezTo>
                      <a:pt x="310" y="555"/>
                      <a:pt x="310" y="555"/>
                      <a:pt x="310" y="555"/>
                    </a:cubicBezTo>
                    <a:cubicBezTo>
                      <a:pt x="310" y="522"/>
                      <a:pt x="310" y="522"/>
                      <a:pt x="310" y="522"/>
                    </a:cubicBezTo>
                    <a:cubicBezTo>
                      <a:pt x="310" y="522"/>
                      <a:pt x="311" y="522"/>
                      <a:pt x="311" y="522"/>
                    </a:cubicBezTo>
                    <a:close/>
                    <a:moveTo>
                      <a:pt x="311" y="593"/>
                    </a:moveTo>
                    <a:cubicBezTo>
                      <a:pt x="311" y="599"/>
                      <a:pt x="311" y="599"/>
                      <a:pt x="311" y="599"/>
                    </a:cubicBezTo>
                    <a:cubicBezTo>
                      <a:pt x="311" y="599"/>
                      <a:pt x="310" y="599"/>
                      <a:pt x="310" y="599"/>
                    </a:cubicBezTo>
                    <a:cubicBezTo>
                      <a:pt x="310" y="593"/>
                      <a:pt x="310" y="593"/>
                      <a:pt x="310" y="593"/>
                    </a:cubicBezTo>
                    <a:cubicBezTo>
                      <a:pt x="310" y="593"/>
                      <a:pt x="311" y="593"/>
                      <a:pt x="311" y="593"/>
                    </a:cubicBezTo>
                    <a:close/>
                    <a:moveTo>
                      <a:pt x="311" y="618"/>
                    </a:moveTo>
                    <a:cubicBezTo>
                      <a:pt x="311" y="624"/>
                      <a:pt x="311" y="624"/>
                      <a:pt x="311" y="624"/>
                    </a:cubicBezTo>
                    <a:cubicBezTo>
                      <a:pt x="310" y="623"/>
                      <a:pt x="310" y="623"/>
                      <a:pt x="310" y="623"/>
                    </a:cubicBezTo>
                    <a:cubicBezTo>
                      <a:pt x="310" y="614"/>
                      <a:pt x="310" y="614"/>
                      <a:pt x="310" y="614"/>
                    </a:cubicBezTo>
                    <a:cubicBezTo>
                      <a:pt x="310" y="615"/>
                      <a:pt x="311" y="616"/>
                      <a:pt x="311" y="618"/>
                    </a:cubicBezTo>
                    <a:close/>
                    <a:moveTo>
                      <a:pt x="311" y="738"/>
                    </a:moveTo>
                    <a:cubicBezTo>
                      <a:pt x="311" y="746"/>
                      <a:pt x="311" y="746"/>
                      <a:pt x="311" y="746"/>
                    </a:cubicBezTo>
                    <a:cubicBezTo>
                      <a:pt x="311" y="746"/>
                      <a:pt x="310" y="746"/>
                      <a:pt x="310" y="746"/>
                    </a:cubicBezTo>
                    <a:cubicBezTo>
                      <a:pt x="310" y="738"/>
                      <a:pt x="310" y="738"/>
                      <a:pt x="310" y="738"/>
                    </a:cubicBezTo>
                    <a:lnTo>
                      <a:pt x="311" y="738"/>
                    </a:lnTo>
                    <a:close/>
                    <a:moveTo>
                      <a:pt x="309" y="12"/>
                    </a:moveTo>
                    <a:cubicBezTo>
                      <a:pt x="309" y="12"/>
                      <a:pt x="309" y="12"/>
                      <a:pt x="310" y="12"/>
                    </a:cubicBezTo>
                    <a:cubicBezTo>
                      <a:pt x="310" y="22"/>
                      <a:pt x="310" y="22"/>
                      <a:pt x="310" y="22"/>
                    </a:cubicBezTo>
                    <a:cubicBezTo>
                      <a:pt x="309" y="22"/>
                      <a:pt x="309" y="22"/>
                      <a:pt x="309" y="22"/>
                    </a:cubicBezTo>
                    <a:cubicBezTo>
                      <a:pt x="309" y="12"/>
                      <a:pt x="309" y="12"/>
                      <a:pt x="309" y="12"/>
                    </a:cubicBezTo>
                    <a:close/>
                    <a:moveTo>
                      <a:pt x="310" y="785"/>
                    </a:moveTo>
                    <a:cubicBezTo>
                      <a:pt x="309" y="785"/>
                      <a:pt x="309" y="785"/>
                      <a:pt x="309" y="785"/>
                    </a:cubicBezTo>
                    <a:cubicBezTo>
                      <a:pt x="309" y="758"/>
                      <a:pt x="309" y="758"/>
                      <a:pt x="309" y="758"/>
                    </a:cubicBezTo>
                    <a:cubicBezTo>
                      <a:pt x="309" y="759"/>
                      <a:pt x="309" y="761"/>
                      <a:pt x="310" y="762"/>
                    </a:cubicBezTo>
                    <a:cubicBezTo>
                      <a:pt x="310" y="785"/>
                      <a:pt x="310" y="785"/>
                      <a:pt x="310" y="785"/>
                    </a:cubicBezTo>
                    <a:close/>
                    <a:moveTo>
                      <a:pt x="310" y="44"/>
                    </a:moveTo>
                    <a:cubicBezTo>
                      <a:pt x="310" y="55"/>
                      <a:pt x="310" y="55"/>
                      <a:pt x="310" y="55"/>
                    </a:cubicBezTo>
                    <a:cubicBezTo>
                      <a:pt x="309" y="55"/>
                      <a:pt x="309" y="55"/>
                      <a:pt x="309" y="55"/>
                    </a:cubicBezTo>
                    <a:cubicBezTo>
                      <a:pt x="309" y="44"/>
                      <a:pt x="309" y="44"/>
                      <a:pt x="309" y="44"/>
                    </a:cubicBezTo>
                    <a:cubicBezTo>
                      <a:pt x="310" y="44"/>
                      <a:pt x="310" y="44"/>
                      <a:pt x="310" y="44"/>
                    </a:cubicBezTo>
                    <a:close/>
                    <a:moveTo>
                      <a:pt x="310" y="94"/>
                    </a:moveTo>
                    <a:cubicBezTo>
                      <a:pt x="310" y="136"/>
                      <a:pt x="310" y="136"/>
                      <a:pt x="310" y="136"/>
                    </a:cubicBezTo>
                    <a:cubicBezTo>
                      <a:pt x="309" y="138"/>
                      <a:pt x="309" y="139"/>
                      <a:pt x="309" y="141"/>
                    </a:cubicBezTo>
                    <a:cubicBezTo>
                      <a:pt x="309" y="94"/>
                      <a:pt x="309" y="94"/>
                      <a:pt x="309" y="94"/>
                    </a:cubicBezTo>
                    <a:cubicBezTo>
                      <a:pt x="309" y="94"/>
                      <a:pt x="309" y="94"/>
                      <a:pt x="310" y="94"/>
                    </a:cubicBezTo>
                    <a:close/>
                    <a:moveTo>
                      <a:pt x="310" y="181"/>
                    </a:moveTo>
                    <a:cubicBezTo>
                      <a:pt x="310" y="192"/>
                      <a:pt x="310" y="192"/>
                      <a:pt x="310" y="192"/>
                    </a:cubicBezTo>
                    <a:cubicBezTo>
                      <a:pt x="309" y="192"/>
                      <a:pt x="309" y="192"/>
                      <a:pt x="309" y="191"/>
                    </a:cubicBezTo>
                    <a:cubicBezTo>
                      <a:pt x="309" y="181"/>
                      <a:pt x="309" y="181"/>
                      <a:pt x="309" y="181"/>
                    </a:cubicBezTo>
                    <a:cubicBezTo>
                      <a:pt x="310" y="181"/>
                      <a:pt x="310" y="181"/>
                      <a:pt x="310" y="181"/>
                    </a:cubicBezTo>
                    <a:close/>
                    <a:moveTo>
                      <a:pt x="310" y="204"/>
                    </a:moveTo>
                    <a:cubicBezTo>
                      <a:pt x="310" y="210"/>
                      <a:pt x="310" y="210"/>
                      <a:pt x="310" y="210"/>
                    </a:cubicBezTo>
                    <a:cubicBezTo>
                      <a:pt x="309" y="210"/>
                      <a:pt x="309" y="210"/>
                      <a:pt x="309" y="210"/>
                    </a:cubicBezTo>
                    <a:cubicBezTo>
                      <a:pt x="309" y="203"/>
                      <a:pt x="309" y="203"/>
                      <a:pt x="309" y="203"/>
                    </a:cubicBezTo>
                    <a:cubicBezTo>
                      <a:pt x="310" y="204"/>
                      <a:pt x="310" y="204"/>
                      <a:pt x="310" y="204"/>
                    </a:cubicBezTo>
                    <a:close/>
                    <a:moveTo>
                      <a:pt x="310" y="226"/>
                    </a:moveTo>
                    <a:cubicBezTo>
                      <a:pt x="310" y="239"/>
                      <a:pt x="310" y="239"/>
                      <a:pt x="310" y="239"/>
                    </a:cubicBezTo>
                    <a:cubicBezTo>
                      <a:pt x="309" y="239"/>
                      <a:pt x="309" y="239"/>
                      <a:pt x="309" y="240"/>
                    </a:cubicBezTo>
                    <a:cubicBezTo>
                      <a:pt x="309" y="226"/>
                      <a:pt x="309" y="226"/>
                      <a:pt x="309" y="226"/>
                    </a:cubicBezTo>
                    <a:cubicBezTo>
                      <a:pt x="310" y="226"/>
                      <a:pt x="310" y="226"/>
                      <a:pt x="310" y="226"/>
                    </a:cubicBezTo>
                    <a:close/>
                    <a:moveTo>
                      <a:pt x="310" y="248"/>
                    </a:moveTo>
                    <a:cubicBezTo>
                      <a:pt x="310" y="266"/>
                      <a:pt x="310" y="266"/>
                      <a:pt x="310" y="266"/>
                    </a:cubicBezTo>
                    <a:cubicBezTo>
                      <a:pt x="309" y="264"/>
                      <a:pt x="309" y="264"/>
                      <a:pt x="309" y="264"/>
                    </a:cubicBezTo>
                    <a:cubicBezTo>
                      <a:pt x="309" y="245"/>
                      <a:pt x="309" y="245"/>
                      <a:pt x="309" y="245"/>
                    </a:cubicBezTo>
                    <a:cubicBezTo>
                      <a:pt x="309" y="246"/>
                      <a:pt x="309" y="247"/>
                      <a:pt x="310" y="248"/>
                    </a:cubicBezTo>
                    <a:close/>
                    <a:moveTo>
                      <a:pt x="310" y="298"/>
                    </a:moveTo>
                    <a:cubicBezTo>
                      <a:pt x="310" y="309"/>
                      <a:pt x="310" y="309"/>
                      <a:pt x="310" y="309"/>
                    </a:cubicBezTo>
                    <a:cubicBezTo>
                      <a:pt x="309" y="310"/>
                      <a:pt x="309" y="310"/>
                      <a:pt x="309" y="310"/>
                    </a:cubicBezTo>
                    <a:cubicBezTo>
                      <a:pt x="309" y="296"/>
                      <a:pt x="309" y="296"/>
                      <a:pt x="309" y="296"/>
                    </a:cubicBezTo>
                    <a:cubicBezTo>
                      <a:pt x="310" y="298"/>
                      <a:pt x="310" y="298"/>
                      <a:pt x="310" y="298"/>
                    </a:cubicBezTo>
                    <a:close/>
                    <a:moveTo>
                      <a:pt x="310" y="323"/>
                    </a:moveTo>
                    <a:cubicBezTo>
                      <a:pt x="310" y="334"/>
                      <a:pt x="310" y="334"/>
                      <a:pt x="310" y="334"/>
                    </a:cubicBezTo>
                    <a:cubicBezTo>
                      <a:pt x="309" y="333"/>
                      <a:pt x="309" y="333"/>
                      <a:pt x="309" y="332"/>
                    </a:cubicBezTo>
                    <a:cubicBezTo>
                      <a:pt x="309" y="325"/>
                      <a:pt x="309" y="325"/>
                      <a:pt x="309" y="325"/>
                    </a:cubicBezTo>
                    <a:cubicBezTo>
                      <a:pt x="309" y="324"/>
                      <a:pt x="309" y="324"/>
                      <a:pt x="310" y="323"/>
                    </a:cubicBezTo>
                    <a:close/>
                    <a:moveTo>
                      <a:pt x="310" y="337"/>
                    </a:moveTo>
                    <a:cubicBezTo>
                      <a:pt x="310" y="346"/>
                      <a:pt x="310" y="346"/>
                      <a:pt x="310" y="346"/>
                    </a:cubicBezTo>
                    <a:cubicBezTo>
                      <a:pt x="309" y="346"/>
                      <a:pt x="309" y="346"/>
                      <a:pt x="309" y="346"/>
                    </a:cubicBezTo>
                    <a:cubicBezTo>
                      <a:pt x="309" y="338"/>
                      <a:pt x="309" y="338"/>
                      <a:pt x="309" y="338"/>
                    </a:cubicBezTo>
                    <a:cubicBezTo>
                      <a:pt x="309" y="338"/>
                      <a:pt x="309" y="337"/>
                      <a:pt x="310" y="337"/>
                    </a:cubicBezTo>
                    <a:close/>
                    <a:moveTo>
                      <a:pt x="310" y="351"/>
                    </a:moveTo>
                    <a:cubicBezTo>
                      <a:pt x="310" y="356"/>
                      <a:pt x="310" y="356"/>
                      <a:pt x="310" y="356"/>
                    </a:cubicBezTo>
                    <a:cubicBezTo>
                      <a:pt x="309" y="356"/>
                      <a:pt x="309" y="356"/>
                      <a:pt x="309" y="356"/>
                    </a:cubicBezTo>
                    <a:cubicBezTo>
                      <a:pt x="309" y="352"/>
                      <a:pt x="309" y="352"/>
                      <a:pt x="309" y="352"/>
                    </a:cubicBezTo>
                    <a:cubicBezTo>
                      <a:pt x="310" y="351"/>
                      <a:pt x="310" y="351"/>
                      <a:pt x="310" y="351"/>
                    </a:cubicBezTo>
                    <a:close/>
                    <a:moveTo>
                      <a:pt x="310" y="361"/>
                    </a:moveTo>
                    <a:cubicBezTo>
                      <a:pt x="310" y="366"/>
                      <a:pt x="310" y="366"/>
                      <a:pt x="310" y="366"/>
                    </a:cubicBezTo>
                    <a:cubicBezTo>
                      <a:pt x="309" y="366"/>
                      <a:pt x="309" y="366"/>
                      <a:pt x="309" y="366"/>
                    </a:cubicBezTo>
                    <a:cubicBezTo>
                      <a:pt x="309" y="361"/>
                      <a:pt x="309" y="361"/>
                      <a:pt x="309" y="361"/>
                    </a:cubicBezTo>
                    <a:cubicBezTo>
                      <a:pt x="310" y="361"/>
                      <a:pt x="310" y="361"/>
                      <a:pt x="310" y="361"/>
                    </a:cubicBezTo>
                    <a:close/>
                    <a:moveTo>
                      <a:pt x="310" y="366"/>
                    </a:moveTo>
                    <a:cubicBezTo>
                      <a:pt x="310" y="376"/>
                      <a:pt x="310" y="376"/>
                      <a:pt x="310" y="376"/>
                    </a:cubicBezTo>
                    <a:cubicBezTo>
                      <a:pt x="309" y="378"/>
                      <a:pt x="309" y="380"/>
                      <a:pt x="309" y="382"/>
                    </a:cubicBezTo>
                    <a:cubicBezTo>
                      <a:pt x="309" y="369"/>
                      <a:pt x="309" y="369"/>
                      <a:pt x="309" y="369"/>
                    </a:cubicBezTo>
                    <a:cubicBezTo>
                      <a:pt x="309" y="368"/>
                      <a:pt x="309" y="367"/>
                      <a:pt x="310" y="366"/>
                    </a:cubicBezTo>
                    <a:close/>
                    <a:moveTo>
                      <a:pt x="310" y="428"/>
                    </a:moveTo>
                    <a:cubicBezTo>
                      <a:pt x="310" y="436"/>
                      <a:pt x="310" y="436"/>
                      <a:pt x="310" y="436"/>
                    </a:cubicBezTo>
                    <a:cubicBezTo>
                      <a:pt x="309" y="436"/>
                      <a:pt x="309" y="436"/>
                      <a:pt x="309" y="436"/>
                    </a:cubicBezTo>
                    <a:cubicBezTo>
                      <a:pt x="309" y="424"/>
                      <a:pt x="309" y="424"/>
                      <a:pt x="309" y="424"/>
                    </a:cubicBezTo>
                    <a:cubicBezTo>
                      <a:pt x="309" y="425"/>
                      <a:pt x="309" y="426"/>
                      <a:pt x="310" y="428"/>
                    </a:cubicBezTo>
                    <a:close/>
                    <a:moveTo>
                      <a:pt x="310" y="443"/>
                    </a:moveTo>
                    <a:cubicBezTo>
                      <a:pt x="310" y="453"/>
                      <a:pt x="310" y="453"/>
                      <a:pt x="310" y="453"/>
                    </a:cubicBezTo>
                    <a:cubicBezTo>
                      <a:pt x="309" y="456"/>
                      <a:pt x="309" y="458"/>
                      <a:pt x="310" y="461"/>
                    </a:cubicBezTo>
                    <a:cubicBezTo>
                      <a:pt x="310" y="467"/>
                      <a:pt x="310" y="467"/>
                      <a:pt x="310" y="467"/>
                    </a:cubicBezTo>
                    <a:cubicBezTo>
                      <a:pt x="309" y="466"/>
                      <a:pt x="309" y="466"/>
                      <a:pt x="309" y="466"/>
                    </a:cubicBezTo>
                    <a:cubicBezTo>
                      <a:pt x="309" y="447"/>
                      <a:pt x="309" y="447"/>
                      <a:pt x="309" y="447"/>
                    </a:cubicBezTo>
                    <a:cubicBezTo>
                      <a:pt x="309" y="446"/>
                      <a:pt x="310" y="444"/>
                      <a:pt x="310" y="443"/>
                    </a:cubicBezTo>
                    <a:close/>
                    <a:moveTo>
                      <a:pt x="310" y="471"/>
                    </a:moveTo>
                    <a:cubicBezTo>
                      <a:pt x="310" y="476"/>
                      <a:pt x="310" y="476"/>
                      <a:pt x="310" y="476"/>
                    </a:cubicBezTo>
                    <a:cubicBezTo>
                      <a:pt x="309" y="476"/>
                      <a:pt x="309" y="477"/>
                      <a:pt x="309" y="478"/>
                    </a:cubicBezTo>
                    <a:cubicBezTo>
                      <a:pt x="309" y="473"/>
                      <a:pt x="309" y="473"/>
                      <a:pt x="309" y="473"/>
                    </a:cubicBezTo>
                    <a:cubicBezTo>
                      <a:pt x="309" y="472"/>
                      <a:pt x="309" y="471"/>
                      <a:pt x="310" y="471"/>
                    </a:cubicBezTo>
                    <a:close/>
                    <a:moveTo>
                      <a:pt x="310" y="478"/>
                    </a:moveTo>
                    <a:cubicBezTo>
                      <a:pt x="310" y="483"/>
                      <a:pt x="310" y="483"/>
                      <a:pt x="310" y="483"/>
                    </a:cubicBezTo>
                    <a:cubicBezTo>
                      <a:pt x="309" y="483"/>
                      <a:pt x="309" y="483"/>
                      <a:pt x="309" y="483"/>
                    </a:cubicBezTo>
                    <a:cubicBezTo>
                      <a:pt x="309" y="478"/>
                      <a:pt x="309" y="478"/>
                      <a:pt x="309" y="478"/>
                    </a:cubicBezTo>
                    <a:cubicBezTo>
                      <a:pt x="309" y="478"/>
                      <a:pt x="309" y="478"/>
                      <a:pt x="310" y="478"/>
                    </a:cubicBezTo>
                    <a:close/>
                    <a:moveTo>
                      <a:pt x="310" y="493"/>
                    </a:moveTo>
                    <a:cubicBezTo>
                      <a:pt x="310" y="497"/>
                      <a:pt x="310" y="497"/>
                      <a:pt x="310" y="497"/>
                    </a:cubicBezTo>
                    <a:cubicBezTo>
                      <a:pt x="309" y="496"/>
                      <a:pt x="309" y="496"/>
                      <a:pt x="309" y="496"/>
                    </a:cubicBezTo>
                    <a:cubicBezTo>
                      <a:pt x="309" y="492"/>
                      <a:pt x="309" y="492"/>
                      <a:pt x="309" y="492"/>
                    </a:cubicBezTo>
                    <a:cubicBezTo>
                      <a:pt x="310" y="493"/>
                      <a:pt x="310" y="493"/>
                      <a:pt x="310" y="493"/>
                    </a:cubicBezTo>
                    <a:close/>
                    <a:moveTo>
                      <a:pt x="310" y="500"/>
                    </a:moveTo>
                    <a:cubicBezTo>
                      <a:pt x="310" y="506"/>
                      <a:pt x="310" y="506"/>
                      <a:pt x="310" y="506"/>
                    </a:cubicBezTo>
                    <a:cubicBezTo>
                      <a:pt x="309" y="506"/>
                      <a:pt x="309" y="506"/>
                      <a:pt x="309" y="507"/>
                    </a:cubicBezTo>
                    <a:cubicBezTo>
                      <a:pt x="309" y="501"/>
                      <a:pt x="309" y="501"/>
                      <a:pt x="309" y="501"/>
                    </a:cubicBezTo>
                    <a:cubicBezTo>
                      <a:pt x="309" y="501"/>
                      <a:pt x="309" y="501"/>
                      <a:pt x="310" y="500"/>
                    </a:cubicBezTo>
                    <a:close/>
                    <a:moveTo>
                      <a:pt x="310" y="522"/>
                    </a:moveTo>
                    <a:cubicBezTo>
                      <a:pt x="310" y="555"/>
                      <a:pt x="310" y="555"/>
                      <a:pt x="310" y="555"/>
                    </a:cubicBezTo>
                    <a:cubicBezTo>
                      <a:pt x="309" y="554"/>
                      <a:pt x="309" y="554"/>
                      <a:pt x="309" y="554"/>
                    </a:cubicBezTo>
                    <a:cubicBezTo>
                      <a:pt x="309" y="524"/>
                      <a:pt x="309" y="524"/>
                      <a:pt x="309" y="524"/>
                    </a:cubicBezTo>
                    <a:cubicBezTo>
                      <a:pt x="309" y="523"/>
                      <a:pt x="309" y="523"/>
                      <a:pt x="310" y="522"/>
                    </a:cubicBezTo>
                    <a:close/>
                    <a:moveTo>
                      <a:pt x="310" y="593"/>
                    </a:moveTo>
                    <a:cubicBezTo>
                      <a:pt x="310" y="599"/>
                      <a:pt x="310" y="599"/>
                      <a:pt x="310" y="599"/>
                    </a:cubicBezTo>
                    <a:cubicBezTo>
                      <a:pt x="309" y="599"/>
                      <a:pt x="309" y="599"/>
                      <a:pt x="309" y="598"/>
                    </a:cubicBezTo>
                    <a:cubicBezTo>
                      <a:pt x="309" y="592"/>
                      <a:pt x="309" y="592"/>
                      <a:pt x="309" y="592"/>
                    </a:cubicBezTo>
                    <a:cubicBezTo>
                      <a:pt x="309" y="593"/>
                      <a:pt x="309" y="593"/>
                      <a:pt x="310" y="593"/>
                    </a:cubicBezTo>
                    <a:close/>
                    <a:moveTo>
                      <a:pt x="310" y="614"/>
                    </a:moveTo>
                    <a:cubicBezTo>
                      <a:pt x="310" y="623"/>
                      <a:pt x="310" y="623"/>
                      <a:pt x="310" y="623"/>
                    </a:cubicBezTo>
                    <a:cubicBezTo>
                      <a:pt x="309" y="623"/>
                      <a:pt x="309" y="623"/>
                      <a:pt x="309" y="623"/>
                    </a:cubicBezTo>
                    <a:cubicBezTo>
                      <a:pt x="309" y="609"/>
                      <a:pt x="309" y="609"/>
                      <a:pt x="309" y="609"/>
                    </a:cubicBezTo>
                    <a:cubicBezTo>
                      <a:pt x="309" y="611"/>
                      <a:pt x="309" y="613"/>
                      <a:pt x="310" y="614"/>
                    </a:cubicBezTo>
                    <a:close/>
                    <a:moveTo>
                      <a:pt x="310" y="738"/>
                    </a:moveTo>
                    <a:cubicBezTo>
                      <a:pt x="310" y="746"/>
                      <a:pt x="310" y="746"/>
                      <a:pt x="310" y="746"/>
                    </a:cubicBezTo>
                    <a:cubicBezTo>
                      <a:pt x="309" y="746"/>
                      <a:pt x="309" y="746"/>
                      <a:pt x="309" y="746"/>
                    </a:cubicBezTo>
                    <a:cubicBezTo>
                      <a:pt x="309" y="738"/>
                      <a:pt x="309" y="738"/>
                      <a:pt x="309" y="738"/>
                    </a:cubicBezTo>
                    <a:lnTo>
                      <a:pt x="310" y="738"/>
                    </a:lnTo>
                    <a:close/>
                    <a:moveTo>
                      <a:pt x="307" y="12"/>
                    </a:moveTo>
                    <a:cubicBezTo>
                      <a:pt x="308" y="12"/>
                      <a:pt x="308" y="12"/>
                      <a:pt x="309" y="12"/>
                    </a:cubicBezTo>
                    <a:cubicBezTo>
                      <a:pt x="309" y="22"/>
                      <a:pt x="309" y="22"/>
                      <a:pt x="309" y="22"/>
                    </a:cubicBezTo>
                    <a:cubicBezTo>
                      <a:pt x="308" y="22"/>
                      <a:pt x="308" y="22"/>
                      <a:pt x="307" y="22"/>
                    </a:cubicBezTo>
                    <a:cubicBezTo>
                      <a:pt x="307" y="12"/>
                      <a:pt x="307" y="12"/>
                      <a:pt x="307" y="12"/>
                    </a:cubicBezTo>
                    <a:close/>
                    <a:moveTo>
                      <a:pt x="309" y="785"/>
                    </a:moveTo>
                    <a:cubicBezTo>
                      <a:pt x="307" y="784"/>
                      <a:pt x="307" y="784"/>
                      <a:pt x="307" y="784"/>
                    </a:cubicBezTo>
                    <a:cubicBezTo>
                      <a:pt x="307" y="752"/>
                      <a:pt x="307" y="752"/>
                      <a:pt x="307" y="752"/>
                    </a:cubicBezTo>
                    <a:cubicBezTo>
                      <a:pt x="308" y="754"/>
                      <a:pt x="308" y="756"/>
                      <a:pt x="309" y="758"/>
                    </a:cubicBezTo>
                    <a:cubicBezTo>
                      <a:pt x="309" y="785"/>
                      <a:pt x="309" y="785"/>
                      <a:pt x="309" y="785"/>
                    </a:cubicBezTo>
                    <a:close/>
                    <a:moveTo>
                      <a:pt x="309" y="44"/>
                    </a:moveTo>
                    <a:cubicBezTo>
                      <a:pt x="309" y="55"/>
                      <a:pt x="309" y="55"/>
                      <a:pt x="309" y="55"/>
                    </a:cubicBezTo>
                    <a:cubicBezTo>
                      <a:pt x="308" y="55"/>
                      <a:pt x="308" y="55"/>
                      <a:pt x="308" y="55"/>
                    </a:cubicBezTo>
                    <a:cubicBezTo>
                      <a:pt x="308" y="55"/>
                      <a:pt x="308" y="56"/>
                      <a:pt x="307" y="56"/>
                    </a:cubicBezTo>
                    <a:cubicBezTo>
                      <a:pt x="307" y="42"/>
                      <a:pt x="307" y="42"/>
                      <a:pt x="307" y="42"/>
                    </a:cubicBezTo>
                    <a:cubicBezTo>
                      <a:pt x="309" y="44"/>
                      <a:pt x="309" y="44"/>
                      <a:pt x="309" y="44"/>
                    </a:cubicBezTo>
                    <a:close/>
                    <a:moveTo>
                      <a:pt x="309" y="94"/>
                    </a:moveTo>
                    <a:cubicBezTo>
                      <a:pt x="309" y="141"/>
                      <a:pt x="309" y="141"/>
                      <a:pt x="309" y="141"/>
                    </a:cubicBezTo>
                    <a:cubicBezTo>
                      <a:pt x="308" y="143"/>
                      <a:pt x="308" y="145"/>
                      <a:pt x="307" y="147"/>
                    </a:cubicBezTo>
                    <a:cubicBezTo>
                      <a:pt x="307" y="94"/>
                      <a:pt x="307" y="94"/>
                      <a:pt x="307" y="94"/>
                    </a:cubicBezTo>
                    <a:cubicBezTo>
                      <a:pt x="308" y="94"/>
                      <a:pt x="308" y="94"/>
                      <a:pt x="309" y="94"/>
                    </a:cubicBezTo>
                    <a:close/>
                    <a:moveTo>
                      <a:pt x="309" y="181"/>
                    </a:moveTo>
                    <a:cubicBezTo>
                      <a:pt x="309" y="191"/>
                      <a:pt x="309" y="191"/>
                      <a:pt x="309" y="191"/>
                    </a:cubicBezTo>
                    <a:cubicBezTo>
                      <a:pt x="308" y="191"/>
                      <a:pt x="308" y="191"/>
                      <a:pt x="307" y="191"/>
                    </a:cubicBezTo>
                    <a:cubicBezTo>
                      <a:pt x="307" y="182"/>
                      <a:pt x="307" y="182"/>
                      <a:pt x="307" y="182"/>
                    </a:cubicBezTo>
                    <a:cubicBezTo>
                      <a:pt x="309" y="181"/>
                      <a:pt x="309" y="181"/>
                      <a:pt x="309" y="181"/>
                    </a:cubicBezTo>
                    <a:close/>
                    <a:moveTo>
                      <a:pt x="309" y="203"/>
                    </a:moveTo>
                    <a:cubicBezTo>
                      <a:pt x="309" y="210"/>
                      <a:pt x="309" y="210"/>
                      <a:pt x="309" y="210"/>
                    </a:cubicBezTo>
                    <a:cubicBezTo>
                      <a:pt x="308" y="210"/>
                      <a:pt x="308" y="211"/>
                      <a:pt x="307" y="211"/>
                    </a:cubicBezTo>
                    <a:cubicBezTo>
                      <a:pt x="307" y="202"/>
                      <a:pt x="307" y="202"/>
                      <a:pt x="307" y="202"/>
                    </a:cubicBezTo>
                    <a:cubicBezTo>
                      <a:pt x="309" y="203"/>
                      <a:pt x="309" y="203"/>
                      <a:pt x="309" y="203"/>
                    </a:cubicBezTo>
                    <a:close/>
                    <a:moveTo>
                      <a:pt x="309" y="226"/>
                    </a:moveTo>
                    <a:cubicBezTo>
                      <a:pt x="309" y="240"/>
                      <a:pt x="309" y="240"/>
                      <a:pt x="309" y="240"/>
                    </a:cubicBezTo>
                    <a:cubicBezTo>
                      <a:pt x="308" y="240"/>
                      <a:pt x="308" y="240"/>
                      <a:pt x="308" y="240"/>
                    </a:cubicBezTo>
                    <a:cubicBezTo>
                      <a:pt x="308" y="242"/>
                      <a:pt x="308" y="243"/>
                      <a:pt x="309" y="245"/>
                    </a:cubicBezTo>
                    <a:cubicBezTo>
                      <a:pt x="309" y="264"/>
                      <a:pt x="309" y="264"/>
                      <a:pt x="309" y="264"/>
                    </a:cubicBezTo>
                    <a:cubicBezTo>
                      <a:pt x="307" y="262"/>
                      <a:pt x="307" y="262"/>
                      <a:pt x="307" y="262"/>
                    </a:cubicBezTo>
                    <a:cubicBezTo>
                      <a:pt x="307" y="228"/>
                      <a:pt x="307" y="228"/>
                      <a:pt x="307" y="228"/>
                    </a:cubicBezTo>
                    <a:cubicBezTo>
                      <a:pt x="308" y="227"/>
                      <a:pt x="308" y="227"/>
                      <a:pt x="309" y="226"/>
                    </a:cubicBezTo>
                    <a:close/>
                    <a:moveTo>
                      <a:pt x="309" y="296"/>
                    </a:moveTo>
                    <a:cubicBezTo>
                      <a:pt x="309" y="310"/>
                      <a:pt x="309" y="310"/>
                      <a:pt x="309" y="310"/>
                    </a:cubicBezTo>
                    <a:cubicBezTo>
                      <a:pt x="308" y="311"/>
                      <a:pt x="308" y="312"/>
                      <a:pt x="307" y="313"/>
                    </a:cubicBezTo>
                    <a:cubicBezTo>
                      <a:pt x="307" y="304"/>
                      <a:pt x="307" y="304"/>
                      <a:pt x="307" y="304"/>
                    </a:cubicBezTo>
                    <a:cubicBezTo>
                      <a:pt x="307" y="303"/>
                      <a:pt x="307" y="302"/>
                      <a:pt x="307" y="301"/>
                    </a:cubicBezTo>
                    <a:cubicBezTo>
                      <a:pt x="307" y="295"/>
                      <a:pt x="307" y="295"/>
                      <a:pt x="307" y="295"/>
                    </a:cubicBezTo>
                    <a:cubicBezTo>
                      <a:pt x="309" y="296"/>
                      <a:pt x="309" y="296"/>
                      <a:pt x="309" y="296"/>
                    </a:cubicBezTo>
                    <a:close/>
                    <a:moveTo>
                      <a:pt x="309" y="325"/>
                    </a:moveTo>
                    <a:cubicBezTo>
                      <a:pt x="309" y="332"/>
                      <a:pt x="309" y="332"/>
                      <a:pt x="309" y="332"/>
                    </a:cubicBezTo>
                    <a:cubicBezTo>
                      <a:pt x="308" y="332"/>
                      <a:pt x="308" y="331"/>
                      <a:pt x="307" y="330"/>
                    </a:cubicBezTo>
                    <a:cubicBezTo>
                      <a:pt x="307" y="326"/>
                      <a:pt x="307" y="326"/>
                      <a:pt x="307" y="326"/>
                    </a:cubicBezTo>
                    <a:cubicBezTo>
                      <a:pt x="307" y="326"/>
                      <a:pt x="307" y="326"/>
                      <a:pt x="307" y="326"/>
                    </a:cubicBezTo>
                    <a:cubicBezTo>
                      <a:pt x="308" y="326"/>
                      <a:pt x="308" y="325"/>
                      <a:pt x="309" y="325"/>
                    </a:cubicBezTo>
                    <a:close/>
                    <a:moveTo>
                      <a:pt x="309" y="338"/>
                    </a:moveTo>
                    <a:cubicBezTo>
                      <a:pt x="309" y="346"/>
                      <a:pt x="309" y="346"/>
                      <a:pt x="309" y="346"/>
                    </a:cubicBezTo>
                    <a:cubicBezTo>
                      <a:pt x="308" y="346"/>
                      <a:pt x="308" y="346"/>
                      <a:pt x="308" y="346"/>
                    </a:cubicBezTo>
                    <a:cubicBezTo>
                      <a:pt x="307" y="348"/>
                      <a:pt x="307" y="348"/>
                      <a:pt x="307" y="348"/>
                    </a:cubicBezTo>
                    <a:cubicBezTo>
                      <a:pt x="307" y="341"/>
                      <a:pt x="307" y="341"/>
                      <a:pt x="307" y="341"/>
                    </a:cubicBezTo>
                    <a:cubicBezTo>
                      <a:pt x="308" y="340"/>
                      <a:pt x="308" y="339"/>
                      <a:pt x="309" y="338"/>
                    </a:cubicBezTo>
                    <a:close/>
                    <a:moveTo>
                      <a:pt x="309" y="352"/>
                    </a:moveTo>
                    <a:cubicBezTo>
                      <a:pt x="309" y="356"/>
                      <a:pt x="309" y="356"/>
                      <a:pt x="309" y="356"/>
                    </a:cubicBezTo>
                    <a:cubicBezTo>
                      <a:pt x="307" y="356"/>
                      <a:pt x="307" y="356"/>
                      <a:pt x="307" y="356"/>
                    </a:cubicBezTo>
                    <a:cubicBezTo>
                      <a:pt x="307" y="352"/>
                      <a:pt x="307" y="352"/>
                      <a:pt x="307" y="352"/>
                    </a:cubicBezTo>
                    <a:cubicBezTo>
                      <a:pt x="309" y="352"/>
                      <a:pt x="309" y="352"/>
                      <a:pt x="309" y="352"/>
                    </a:cubicBezTo>
                    <a:close/>
                    <a:moveTo>
                      <a:pt x="309" y="361"/>
                    </a:moveTo>
                    <a:cubicBezTo>
                      <a:pt x="309" y="366"/>
                      <a:pt x="309" y="366"/>
                      <a:pt x="309" y="366"/>
                    </a:cubicBezTo>
                    <a:cubicBezTo>
                      <a:pt x="308" y="367"/>
                      <a:pt x="308" y="367"/>
                      <a:pt x="307" y="367"/>
                    </a:cubicBezTo>
                    <a:cubicBezTo>
                      <a:pt x="307" y="362"/>
                      <a:pt x="307" y="362"/>
                      <a:pt x="307" y="362"/>
                    </a:cubicBezTo>
                    <a:cubicBezTo>
                      <a:pt x="309" y="361"/>
                      <a:pt x="309" y="361"/>
                      <a:pt x="309" y="361"/>
                    </a:cubicBezTo>
                    <a:close/>
                    <a:moveTo>
                      <a:pt x="309" y="369"/>
                    </a:moveTo>
                    <a:cubicBezTo>
                      <a:pt x="309" y="382"/>
                      <a:pt x="309" y="382"/>
                      <a:pt x="309" y="382"/>
                    </a:cubicBezTo>
                    <a:cubicBezTo>
                      <a:pt x="308" y="387"/>
                      <a:pt x="307" y="393"/>
                      <a:pt x="307" y="398"/>
                    </a:cubicBezTo>
                    <a:cubicBezTo>
                      <a:pt x="307" y="371"/>
                      <a:pt x="307" y="371"/>
                      <a:pt x="307" y="371"/>
                    </a:cubicBezTo>
                    <a:cubicBezTo>
                      <a:pt x="308" y="370"/>
                      <a:pt x="308" y="370"/>
                      <a:pt x="309" y="369"/>
                    </a:cubicBezTo>
                    <a:close/>
                    <a:moveTo>
                      <a:pt x="309" y="424"/>
                    </a:moveTo>
                    <a:cubicBezTo>
                      <a:pt x="309" y="436"/>
                      <a:pt x="309" y="436"/>
                      <a:pt x="309" y="436"/>
                    </a:cubicBezTo>
                    <a:cubicBezTo>
                      <a:pt x="308" y="436"/>
                      <a:pt x="308" y="437"/>
                      <a:pt x="307" y="437"/>
                    </a:cubicBezTo>
                    <a:cubicBezTo>
                      <a:pt x="307" y="408"/>
                      <a:pt x="307" y="408"/>
                      <a:pt x="307" y="408"/>
                    </a:cubicBezTo>
                    <a:cubicBezTo>
                      <a:pt x="307" y="413"/>
                      <a:pt x="308" y="417"/>
                      <a:pt x="308" y="422"/>
                    </a:cubicBezTo>
                    <a:cubicBezTo>
                      <a:pt x="308" y="422"/>
                      <a:pt x="308" y="423"/>
                      <a:pt x="309" y="424"/>
                    </a:cubicBezTo>
                    <a:close/>
                    <a:moveTo>
                      <a:pt x="309" y="447"/>
                    </a:moveTo>
                    <a:cubicBezTo>
                      <a:pt x="309" y="466"/>
                      <a:pt x="309" y="466"/>
                      <a:pt x="309" y="466"/>
                    </a:cubicBezTo>
                    <a:cubicBezTo>
                      <a:pt x="308" y="465"/>
                      <a:pt x="308" y="464"/>
                      <a:pt x="307" y="464"/>
                    </a:cubicBezTo>
                    <a:cubicBezTo>
                      <a:pt x="307" y="449"/>
                      <a:pt x="307" y="449"/>
                      <a:pt x="307" y="449"/>
                    </a:cubicBezTo>
                    <a:cubicBezTo>
                      <a:pt x="308" y="448"/>
                      <a:pt x="308" y="448"/>
                      <a:pt x="309" y="447"/>
                    </a:cubicBezTo>
                    <a:close/>
                    <a:moveTo>
                      <a:pt x="309" y="473"/>
                    </a:moveTo>
                    <a:cubicBezTo>
                      <a:pt x="309" y="478"/>
                      <a:pt x="309" y="478"/>
                      <a:pt x="309" y="478"/>
                    </a:cubicBezTo>
                    <a:cubicBezTo>
                      <a:pt x="308" y="478"/>
                      <a:pt x="308" y="478"/>
                      <a:pt x="308" y="478"/>
                    </a:cubicBezTo>
                    <a:cubicBezTo>
                      <a:pt x="309" y="478"/>
                      <a:pt x="309" y="478"/>
                      <a:pt x="309" y="478"/>
                    </a:cubicBezTo>
                    <a:cubicBezTo>
                      <a:pt x="309" y="483"/>
                      <a:pt x="309" y="483"/>
                      <a:pt x="309" y="483"/>
                    </a:cubicBezTo>
                    <a:cubicBezTo>
                      <a:pt x="308" y="483"/>
                      <a:pt x="308" y="482"/>
                      <a:pt x="307" y="482"/>
                    </a:cubicBezTo>
                    <a:cubicBezTo>
                      <a:pt x="307" y="475"/>
                      <a:pt x="307" y="475"/>
                      <a:pt x="307" y="475"/>
                    </a:cubicBezTo>
                    <a:cubicBezTo>
                      <a:pt x="308" y="474"/>
                      <a:pt x="308" y="473"/>
                      <a:pt x="309" y="473"/>
                    </a:cubicBezTo>
                    <a:close/>
                    <a:moveTo>
                      <a:pt x="309" y="492"/>
                    </a:moveTo>
                    <a:cubicBezTo>
                      <a:pt x="309" y="496"/>
                      <a:pt x="309" y="496"/>
                      <a:pt x="309" y="496"/>
                    </a:cubicBezTo>
                    <a:cubicBezTo>
                      <a:pt x="307" y="495"/>
                      <a:pt x="307" y="495"/>
                      <a:pt x="307" y="495"/>
                    </a:cubicBezTo>
                    <a:cubicBezTo>
                      <a:pt x="307" y="491"/>
                      <a:pt x="307" y="491"/>
                      <a:pt x="307" y="491"/>
                    </a:cubicBezTo>
                    <a:cubicBezTo>
                      <a:pt x="309" y="492"/>
                      <a:pt x="309" y="492"/>
                      <a:pt x="309" y="492"/>
                    </a:cubicBezTo>
                    <a:close/>
                    <a:moveTo>
                      <a:pt x="309" y="501"/>
                    </a:moveTo>
                    <a:cubicBezTo>
                      <a:pt x="309" y="507"/>
                      <a:pt x="309" y="507"/>
                      <a:pt x="309" y="507"/>
                    </a:cubicBezTo>
                    <a:cubicBezTo>
                      <a:pt x="308" y="507"/>
                      <a:pt x="308" y="508"/>
                      <a:pt x="307" y="508"/>
                    </a:cubicBezTo>
                    <a:cubicBezTo>
                      <a:pt x="307" y="502"/>
                      <a:pt x="307" y="502"/>
                      <a:pt x="307" y="502"/>
                    </a:cubicBezTo>
                    <a:cubicBezTo>
                      <a:pt x="308" y="501"/>
                      <a:pt x="308" y="501"/>
                      <a:pt x="309" y="501"/>
                    </a:cubicBezTo>
                    <a:close/>
                    <a:moveTo>
                      <a:pt x="309" y="524"/>
                    </a:moveTo>
                    <a:cubicBezTo>
                      <a:pt x="309" y="554"/>
                      <a:pt x="309" y="554"/>
                      <a:pt x="309" y="554"/>
                    </a:cubicBezTo>
                    <a:cubicBezTo>
                      <a:pt x="308" y="554"/>
                      <a:pt x="308" y="554"/>
                      <a:pt x="307" y="554"/>
                    </a:cubicBezTo>
                    <a:cubicBezTo>
                      <a:pt x="307" y="525"/>
                      <a:pt x="307" y="525"/>
                      <a:pt x="307" y="525"/>
                    </a:cubicBezTo>
                    <a:cubicBezTo>
                      <a:pt x="308" y="524"/>
                      <a:pt x="308" y="524"/>
                      <a:pt x="309" y="524"/>
                    </a:cubicBezTo>
                    <a:close/>
                    <a:moveTo>
                      <a:pt x="309" y="592"/>
                    </a:moveTo>
                    <a:cubicBezTo>
                      <a:pt x="309" y="598"/>
                      <a:pt x="309" y="598"/>
                      <a:pt x="309" y="598"/>
                    </a:cubicBezTo>
                    <a:cubicBezTo>
                      <a:pt x="308" y="598"/>
                      <a:pt x="308" y="598"/>
                      <a:pt x="307" y="598"/>
                    </a:cubicBezTo>
                    <a:cubicBezTo>
                      <a:pt x="308" y="603"/>
                      <a:pt x="308" y="606"/>
                      <a:pt x="309" y="609"/>
                    </a:cubicBezTo>
                    <a:cubicBezTo>
                      <a:pt x="309" y="623"/>
                      <a:pt x="309" y="623"/>
                      <a:pt x="309" y="623"/>
                    </a:cubicBezTo>
                    <a:cubicBezTo>
                      <a:pt x="307" y="622"/>
                      <a:pt x="307" y="622"/>
                      <a:pt x="307" y="622"/>
                    </a:cubicBezTo>
                    <a:cubicBezTo>
                      <a:pt x="307" y="592"/>
                      <a:pt x="307" y="592"/>
                      <a:pt x="307" y="592"/>
                    </a:cubicBezTo>
                    <a:cubicBezTo>
                      <a:pt x="308" y="592"/>
                      <a:pt x="308" y="592"/>
                      <a:pt x="309" y="592"/>
                    </a:cubicBezTo>
                    <a:close/>
                    <a:moveTo>
                      <a:pt x="309" y="738"/>
                    </a:moveTo>
                    <a:cubicBezTo>
                      <a:pt x="309" y="746"/>
                      <a:pt x="309" y="746"/>
                      <a:pt x="309" y="746"/>
                    </a:cubicBezTo>
                    <a:cubicBezTo>
                      <a:pt x="308" y="745"/>
                      <a:pt x="308" y="745"/>
                      <a:pt x="307" y="745"/>
                    </a:cubicBezTo>
                    <a:cubicBezTo>
                      <a:pt x="307" y="738"/>
                      <a:pt x="307" y="738"/>
                      <a:pt x="307" y="738"/>
                    </a:cubicBezTo>
                    <a:cubicBezTo>
                      <a:pt x="308" y="738"/>
                      <a:pt x="308" y="738"/>
                      <a:pt x="309" y="738"/>
                    </a:cubicBezTo>
                    <a:close/>
                    <a:moveTo>
                      <a:pt x="307" y="675"/>
                    </a:moveTo>
                    <a:cubicBezTo>
                      <a:pt x="307" y="674"/>
                      <a:pt x="307" y="674"/>
                      <a:pt x="307" y="674"/>
                    </a:cubicBezTo>
                    <a:cubicBezTo>
                      <a:pt x="307" y="674"/>
                      <a:pt x="307" y="674"/>
                      <a:pt x="307" y="674"/>
                    </a:cubicBezTo>
                    <a:lnTo>
                      <a:pt x="307" y="675"/>
                    </a:lnTo>
                    <a:close/>
                    <a:moveTo>
                      <a:pt x="306" y="12"/>
                    </a:moveTo>
                    <a:cubicBezTo>
                      <a:pt x="306" y="12"/>
                      <a:pt x="307" y="12"/>
                      <a:pt x="307" y="12"/>
                    </a:cubicBezTo>
                    <a:cubicBezTo>
                      <a:pt x="307" y="22"/>
                      <a:pt x="307" y="22"/>
                      <a:pt x="307" y="22"/>
                    </a:cubicBezTo>
                    <a:cubicBezTo>
                      <a:pt x="307" y="21"/>
                      <a:pt x="306" y="21"/>
                      <a:pt x="306" y="21"/>
                    </a:cubicBezTo>
                    <a:cubicBezTo>
                      <a:pt x="306" y="12"/>
                      <a:pt x="306" y="12"/>
                      <a:pt x="306" y="12"/>
                    </a:cubicBezTo>
                    <a:close/>
                    <a:moveTo>
                      <a:pt x="307" y="784"/>
                    </a:moveTo>
                    <a:cubicBezTo>
                      <a:pt x="306" y="784"/>
                      <a:pt x="306" y="784"/>
                      <a:pt x="306" y="784"/>
                    </a:cubicBezTo>
                    <a:cubicBezTo>
                      <a:pt x="306" y="747"/>
                      <a:pt x="306" y="747"/>
                      <a:pt x="306" y="747"/>
                    </a:cubicBezTo>
                    <a:cubicBezTo>
                      <a:pt x="306" y="749"/>
                      <a:pt x="307" y="750"/>
                      <a:pt x="307" y="752"/>
                    </a:cubicBezTo>
                    <a:cubicBezTo>
                      <a:pt x="307" y="784"/>
                      <a:pt x="307" y="784"/>
                      <a:pt x="307" y="784"/>
                    </a:cubicBezTo>
                    <a:close/>
                    <a:moveTo>
                      <a:pt x="307" y="42"/>
                    </a:moveTo>
                    <a:cubicBezTo>
                      <a:pt x="307" y="56"/>
                      <a:pt x="307" y="56"/>
                      <a:pt x="307" y="56"/>
                    </a:cubicBezTo>
                    <a:cubicBezTo>
                      <a:pt x="306" y="56"/>
                      <a:pt x="306" y="56"/>
                      <a:pt x="306" y="56"/>
                    </a:cubicBezTo>
                    <a:cubicBezTo>
                      <a:pt x="306" y="42"/>
                      <a:pt x="306" y="42"/>
                      <a:pt x="306" y="42"/>
                    </a:cubicBezTo>
                    <a:cubicBezTo>
                      <a:pt x="307" y="42"/>
                      <a:pt x="307" y="42"/>
                      <a:pt x="307" y="42"/>
                    </a:cubicBezTo>
                    <a:close/>
                    <a:moveTo>
                      <a:pt x="307" y="94"/>
                    </a:moveTo>
                    <a:cubicBezTo>
                      <a:pt x="307" y="147"/>
                      <a:pt x="307" y="147"/>
                      <a:pt x="307" y="147"/>
                    </a:cubicBezTo>
                    <a:cubicBezTo>
                      <a:pt x="307" y="149"/>
                      <a:pt x="306" y="150"/>
                      <a:pt x="306" y="151"/>
                    </a:cubicBezTo>
                    <a:cubicBezTo>
                      <a:pt x="306" y="94"/>
                      <a:pt x="306" y="94"/>
                      <a:pt x="306" y="94"/>
                    </a:cubicBezTo>
                    <a:cubicBezTo>
                      <a:pt x="306" y="94"/>
                      <a:pt x="307" y="94"/>
                      <a:pt x="307" y="94"/>
                    </a:cubicBezTo>
                    <a:close/>
                    <a:moveTo>
                      <a:pt x="307" y="182"/>
                    </a:moveTo>
                    <a:cubicBezTo>
                      <a:pt x="307" y="191"/>
                      <a:pt x="307" y="191"/>
                      <a:pt x="307" y="191"/>
                    </a:cubicBezTo>
                    <a:cubicBezTo>
                      <a:pt x="307" y="191"/>
                      <a:pt x="306" y="191"/>
                      <a:pt x="306" y="191"/>
                    </a:cubicBezTo>
                    <a:cubicBezTo>
                      <a:pt x="306" y="182"/>
                      <a:pt x="306" y="182"/>
                      <a:pt x="306" y="182"/>
                    </a:cubicBezTo>
                    <a:cubicBezTo>
                      <a:pt x="307" y="182"/>
                      <a:pt x="307" y="182"/>
                      <a:pt x="307" y="182"/>
                    </a:cubicBezTo>
                    <a:close/>
                    <a:moveTo>
                      <a:pt x="307" y="202"/>
                    </a:moveTo>
                    <a:cubicBezTo>
                      <a:pt x="307" y="211"/>
                      <a:pt x="307" y="211"/>
                      <a:pt x="307" y="211"/>
                    </a:cubicBezTo>
                    <a:cubicBezTo>
                      <a:pt x="306" y="211"/>
                      <a:pt x="306" y="211"/>
                      <a:pt x="306" y="211"/>
                    </a:cubicBezTo>
                    <a:cubicBezTo>
                      <a:pt x="306" y="201"/>
                      <a:pt x="306" y="201"/>
                      <a:pt x="306" y="201"/>
                    </a:cubicBezTo>
                    <a:cubicBezTo>
                      <a:pt x="307" y="202"/>
                      <a:pt x="307" y="202"/>
                      <a:pt x="307" y="202"/>
                    </a:cubicBezTo>
                    <a:close/>
                    <a:moveTo>
                      <a:pt x="307" y="228"/>
                    </a:moveTo>
                    <a:cubicBezTo>
                      <a:pt x="307" y="262"/>
                      <a:pt x="307" y="262"/>
                      <a:pt x="307" y="262"/>
                    </a:cubicBezTo>
                    <a:cubicBezTo>
                      <a:pt x="306" y="260"/>
                      <a:pt x="306" y="260"/>
                      <a:pt x="306" y="260"/>
                    </a:cubicBezTo>
                    <a:cubicBezTo>
                      <a:pt x="306" y="228"/>
                      <a:pt x="306" y="228"/>
                      <a:pt x="306" y="228"/>
                    </a:cubicBezTo>
                    <a:cubicBezTo>
                      <a:pt x="306" y="228"/>
                      <a:pt x="307" y="228"/>
                      <a:pt x="307" y="228"/>
                    </a:cubicBezTo>
                    <a:close/>
                    <a:moveTo>
                      <a:pt x="307" y="295"/>
                    </a:moveTo>
                    <a:cubicBezTo>
                      <a:pt x="307" y="301"/>
                      <a:pt x="307" y="301"/>
                      <a:pt x="307" y="301"/>
                    </a:cubicBezTo>
                    <a:cubicBezTo>
                      <a:pt x="307" y="300"/>
                      <a:pt x="306" y="299"/>
                      <a:pt x="306" y="298"/>
                    </a:cubicBezTo>
                    <a:cubicBezTo>
                      <a:pt x="306" y="294"/>
                      <a:pt x="306" y="294"/>
                      <a:pt x="306" y="294"/>
                    </a:cubicBezTo>
                    <a:cubicBezTo>
                      <a:pt x="307" y="295"/>
                      <a:pt x="307" y="295"/>
                      <a:pt x="307" y="295"/>
                    </a:cubicBezTo>
                    <a:close/>
                    <a:moveTo>
                      <a:pt x="307" y="304"/>
                    </a:moveTo>
                    <a:cubicBezTo>
                      <a:pt x="307" y="313"/>
                      <a:pt x="307" y="313"/>
                      <a:pt x="307" y="313"/>
                    </a:cubicBezTo>
                    <a:cubicBezTo>
                      <a:pt x="306" y="314"/>
                      <a:pt x="306" y="314"/>
                      <a:pt x="306" y="315"/>
                    </a:cubicBezTo>
                    <a:cubicBezTo>
                      <a:pt x="306" y="308"/>
                      <a:pt x="306" y="308"/>
                      <a:pt x="306" y="308"/>
                    </a:cubicBezTo>
                    <a:cubicBezTo>
                      <a:pt x="306" y="306"/>
                      <a:pt x="307" y="305"/>
                      <a:pt x="307" y="304"/>
                    </a:cubicBezTo>
                    <a:close/>
                    <a:moveTo>
                      <a:pt x="307" y="326"/>
                    </a:moveTo>
                    <a:cubicBezTo>
                      <a:pt x="307" y="330"/>
                      <a:pt x="307" y="330"/>
                      <a:pt x="307" y="330"/>
                    </a:cubicBezTo>
                    <a:cubicBezTo>
                      <a:pt x="307" y="330"/>
                      <a:pt x="306" y="329"/>
                      <a:pt x="306" y="329"/>
                    </a:cubicBezTo>
                    <a:cubicBezTo>
                      <a:pt x="306" y="324"/>
                      <a:pt x="306" y="324"/>
                      <a:pt x="306" y="324"/>
                    </a:cubicBezTo>
                    <a:cubicBezTo>
                      <a:pt x="306" y="325"/>
                      <a:pt x="306" y="325"/>
                      <a:pt x="307" y="326"/>
                    </a:cubicBezTo>
                    <a:close/>
                    <a:moveTo>
                      <a:pt x="307" y="341"/>
                    </a:moveTo>
                    <a:cubicBezTo>
                      <a:pt x="307" y="348"/>
                      <a:pt x="307" y="348"/>
                      <a:pt x="307" y="348"/>
                    </a:cubicBezTo>
                    <a:cubicBezTo>
                      <a:pt x="306" y="349"/>
                      <a:pt x="306" y="349"/>
                      <a:pt x="306" y="349"/>
                    </a:cubicBezTo>
                    <a:cubicBezTo>
                      <a:pt x="306" y="343"/>
                      <a:pt x="306" y="343"/>
                      <a:pt x="306" y="343"/>
                    </a:cubicBezTo>
                    <a:cubicBezTo>
                      <a:pt x="306" y="342"/>
                      <a:pt x="306" y="342"/>
                      <a:pt x="307" y="341"/>
                    </a:cubicBezTo>
                    <a:close/>
                    <a:moveTo>
                      <a:pt x="307" y="352"/>
                    </a:moveTo>
                    <a:cubicBezTo>
                      <a:pt x="307" y="356"/>
                      <a:pt x="307" y="356"/>
                      <a:pt x="307" y="356"/>
                    </a:cubicBezTo>
                    <a:cubicBezTo>
                      <a:pt x="306" y="357"/>
                      <a:pt x="306" y="357"/>
                      <a:pt x="306" y="357"/>
                    </a:cubicBezTo>
                    <a:cubicBezTo>
                      <a:pt x="306" y="352"/>
                      <a:pt x="306" y="352"/>
                      <a:pt x="306" y="352"/>
                    </a:cubicBezTo>
                    <a:cubicBezTo>
                      <a:pt x="307" y="352"/>
                      <a:pt x="307" y="352"/>
                      <a:pt x="307" y="352"/>
                    </a:cubicBezTo>
                    <a:close/>
                    <a:moveTo>
                      <a:pt x="307" y="362"/>
                    </a:moveTo>
                    <a:cubicBezTo>
                      <a:pt x="307" y="367"/>
                      <a:pt x="307" y="367"/>
                      <a:pt x="307" y="367"/>
                    </a:cubicBezTo>
                    <a:cubicBezTo>
                      <a:pt x="306" y="367"/>
                      <a:pt x="306" y="367"/>
                      <a:pt x="306" y="367"/>
                    </a:cubicBezTo>
                    <a:cubicBezTo>
                      <a:pt x="306" y="362"/>
                      <a:pt x="306" y="362"/>
                      <a:pt x="306" y="362"/>
                    </a:cubicBezTo>
                    <a:cubicBezTo>
                      <a:pt x="307" y="362"/>
                      <a:pt x="307" y="362"/>
                      <a:pt x="307" y="362"/>
                    </a:cubicBezTo>
                    <a:close/>
                    <a:moveTo>
                      <a:pt x="307" y="371"/>
                    </a:moveTo>
                    <a:cubicBezTo>
                      <a:pt x="307" y="398"/>
                      <a:pt x="307" y="398"/>
                      <a:pt x="307" y="398"/>
                    </a:cubicBezTo>
                    <a:cubicBezTo>
                      <a:pt x="307" y="402"/>
                      <a:pt x="307" y="405"/>
                      <a:pt x="307" y="408"/>
                    </a:cubicBezTo>
                    <a:cubicBezTo>
                      <a:pt x="307" y="437"/>
                      <a:pt x="307" y="437"/>
                      <a:pt x="307" y="437"/>
                    </a:cubicBezTo>
                    <a:cubicBezTo>
                      <a:pt x="306" y="438"/>
                      <a:pt x="306" y="438"/>
                      <a:pt x="306" y="438"/>
                    </a:cubicBezTo>
                    <a:cubicBezTo>
                      <a:pt x="306" y="428"/>
                      <a:pt x="306" y="428"/>
                      <a:pt x="306" y="428"/>
                    </a:cubicBezTo>
                    <a:cubicBezTo>
                      <a:pt x="306" y="427"/>
                      <a:pt x="306" y="426"/>
                      <a:pt x="306" y="425"/>
                    </a:cubicBezTo>
                    <a:cubicBezTo>
                      <a:pt x="306" y="425"/>
                      <a:pt x="306" y="425"/>
                      <a:pt x="306" y="425"/>
                    </a:cubicBezTo>
                    <a:cubicBezTo>
                      <a:pt x="306" y="372"/>
                      <a:pt x="306" y="372"/>
                      <a:pt x="306" y="372"/>
                    </a:cubicBezTo>
                    <a:cubicBezTo>
                      <a:pt x="306" y="372"/>
                      <a:pt x="307" y="371"/>
                      <a:pt x="307" y="371"/>
                    </a:cubicBezTo>
                    <a:close/>
                    <a:moveTo>
                      <a:pt x="307" y="449"/>
                    </a:moveTo>
                    <a:cubicBezTo>
                      <a:pt x="307" y="464"/>
                      <a:pt x="307" y="464"/>
                      <a:pt x="307" y="464"/>
                    </a:cubicBezTo>
                    <a:cubicBezTo>
                      <a:pt x="306" y="463"/>
                      <a:pt x="306" y="463"/>
                      <a:pt x="306" y="462"/>
                    </a:cubicBezTo>
                    <a:cubicBezTo>
                      <a:pt x="306" y="451"/>
                      <a:pt x="306" y="451"/>
                      <a:pt x="306" y="451"/>
                    </a:cubicBezTo>
                    <a:cubicBezTo>
                      <a:pt x="306" y="450"/>
                      <a:pt x="307" y="450"/>
                      <a:pt x="307" y="449"/>
                    </a:cubicBezTo>
                    <a:close/>
                    <a:moveTo>
                      <a:pt x="307" y="475"/>
                    </a:moveTo>
                    <a:cubicBezTo>
                      <a:pt x="307" y="482"/>
                      <a:pt x="307" y="482"/>
                      <a:pt x="307" y="482"/>
                    </a:cubicBezTo>
                    <a:cubicBezTo>
                      <a:pt x="306" y="482"/>
                      <a:pt x="306" y="482"/>
                      <a:pt x="306" y="482"/>
                    </a:cubicBezTo>
                    <a:cubicBezTo>
                      <a:pt x="306" y="476"/>
                      <a:pt x="306" y="476"/>
                      <a:pt x="306" y="476"/>
                    </a:cubicBezTo>
                    <a:cubicBezTo>
                      <a:pt x="306" y="476"/>
                      <a:pt x="307" y="475"/>
                      <a:pt x="307" y="475"/>
                    </a:cubicBezTo>
                    <a:close/>
                    <a:moveTo>
                      <a:pt x="307" y="491"/>
                    </a:moveTo>
                    <a:cubicBezTo>
                      <a:pt x="307" y="495"/>
                      <a:pt x="307" y="495"/>
                      <a:pt x="307" y="495"/>
                    </a:cubicBezTo>
                    <a:cubicBezTo>
                      <a:pt x="307" y="495"/>
                      <a:pt x="306" y="495"/>
                      <a:pt x="306" y="494"/>
                    </a:cubicBezTo>
                    <a:cubicBezTo>
                      <a:pt x="306" y="490"/>
                      <a:pt x="306" y="490"/>
                      <a:pt x="306" y="490"/>
                    </a:cubicBezTo>
                    <a:cubicBezTo>
                      <a:pt x="307" y="491"/>
                      <a:pt x="307" y="491"/>
                      <a:pt x="307" y="491"/>
                    </a:cubicBezTo>
                    <a:close/>
                    <a:moveTo>
                      <a:pt x="307" y="502"/>
                    </a:moveTo>
                    <a:cubicBezTo>
                      <a:pt x="307" y="508"/>
                      <a:pt x="307" y="508"/>
                      <a:pt x="307" y="508"/>
                    </a:cubicBezTo>
                    <a:cubicBezTo>
                      <a:pt x="306" y="509"/>
                      <a:pt x="306" y="509"/>
                      <a:pt x="306" y="510"/>
                    </a:cubicBezTo>
                    <a:cubicBezTo>
                      <a:pt x="306" y="502"/>
                      <a:pt x="306" y="502"/>
                      <a:pt x="306" y="502"/>
                    </a:cubicBezTo>
                    <a:cubicBezTo>
                      <a:pt x="306" y="502"/>
                      <a:pt x="307" y="502"/>
                      <a:pt x="307" y="502"/>
                    </a:cubicBezTo>
                    <a:close/>
                    <a:moveTo>
                      <a:pt x="307" y="525"/>
                    </a:moveTo>
                    <a:cubicBezTo>
                      <a:pt x="307" y="554"/>
                      <a:pt x="307" y="554"/>
                      <a:pt x="307" y="554"/>
                    </a:cubicBezTo>
                    <a:cubicBezTo>
                      <a:pt x="307" y="554"/>
                      <a:pt x="306" y="554"/>
                      <a:pt x="306" y="554"/>
                    </a:cubicBezTo>
                    <a:cubicBezTo>
                      <a:pt x="306" y="526"/>
                      <a:pt x="306" y="526"/>
                      <a:pt x="306" y="526"/>
                    </a:cubicBezTo>
                    <a:cubicBezTo>
                      <a:pt x="306" y="526"/>
                      <a:pt x="306" y="526"/>
                      <a:pt x="307" y="525"/>
                    </a:cubicBezTo>
                    <a:close/>
                    <a:moveTo>
                      <a:pt x="307" y="592"/>
                    </a:moveTo>
                    <a:cubicBezTo>
                      <a:pt x="307" y="622"/>
                      <a:pt x="307" y="622"/>
                      <a:pt x="307" y="622"/>
                    </a:cubicBezTo>
                    <a:cubicBezTo>
                      <a:pt x="306" y="622"/>
                      <a:pt x="306" y="622"/>
                      <a:pt x="306" y="622"/>
                    </a:cubicBezTo>
                    <a:cubicBezTo>
                      <a:pt x="306" y="592"/>
                      <a:pt x="306" y="592"/>
                      <a:pt x="306" y="592"/>
                    </a:cubicBezTo>
                    <a:cubicBezTo>
                      <a:pt x="306" y="592"/>
                      <a:pt x="307" y="592"/>
                      <a:pt x="307" y="592"/>
                    </a:cubicBezTo>
                    <a:close/>
                    <a:moveTo>
                      <a:pt x="307" y="674"/>
                    </a:moveTo>
                    <a:cubicBezTo>
                      <a:pt x="307" y="675"/>
                      <a:pt x="307" y="675"/>
                      <a:pt x="307" y="675"/>
                    </a:cubicBezTo>
                    <a:cubicBezTo>
                      <a:pt x="306" y="676"/>
                      <a:pt x="306" y="677"/>
                      <a:pt x="306" y="678"/>
                    </a:cubicBezTo>
                    <a:cubicBezTo>
                      <a:pt x="306" y="673"/>
                      <a:pt x="306" y="673"/>
                      <a:pt x="306" y="673"/>
                    </a:cubicBezTo>
                    <a:cubicBezTo>
                      <a:pt x="307" y="673"/>
                      <a:pt x="307" y="674"/>
                      <a:pt x="307" y="674"/>
                    </a:cubicBezTo>
                    <a:close/>
                    <a:moveTo>
                      <a:pt x="307" y="738"/>
                    </a:moveTo>
                    <a:cubicBezTo>
                      <a:pt x="307" y="745"/>
                      <a:pt x="307" y="745"/>
                      <a:pt x="307" y="745"/>
                    </a:cubicBezTo>
                    <a:cubicBezTo>
                      <a:pt x="306" y="745"/>
                      <a:pt x="306" y="745"/>
                      <a:pt x="306" y="745"/>
                    </a:cubicBezTo>
                    <a:cubicBezTo>
                      <a:pt x="306" y="738"/>
                      <a:pt x="306" y="738"/>
                      <a:pt x="306" y="738"/>
                    </a:cubicBezTo>
                    <a:lnTo>
                      <a:pt x="307" y="738"/>
                    </a:lnTo>
                    <a:close/>
                    <a:moveTo>
                      <a:pt x="301" y="12"/>
                    </a:moveTo>
                    <a:cubicBezTo>
                      <a:pt x="302" y="12"/>
                      <a:pt x="304" y="12"/>
                      <a:pt x="306" y="12"/>
                    </a:cubicBezTo>
                    <a:cubicBezTo>
                      <a:pt x="306" y="21"/>
                      <a:pt x="306" y="21"/>
                      <a:pt x="306" y="21"/>
                    </a:cubicBezTo>
                    <a:cubicBezTo>
                      <a:pt x="304" y="21"/>
                      <a:pt x="302" y="21"/>
                      <a:pt x="301" y="21"/>
                    </a:cubicBezTo>
                    <a:cubicBezTo>
                      <a:pt x="301" y="12"/>
                      <a:pt x="301" y="12"/>
                      <a:pt x="301" y="12"/>
                    </a:cubicBezTo>
                    <a:close/>
                    <a:moveTo>
                      <a:pt x="306" y="784"/>
                    </a:moveTo>
                    <a:cubicBezTo>
                      <a:pt x="304" y="783"/>
                      <a:pt x="302" y="783"/>
                      <a:pt x="301" y="783"/>
                    </a:cubicBezTo>
                    <a:cubicBezTo>
                      <a:pt x="301" y="775"/>
                      <a:pt x="301" y="775"/>
                      <a:pt x="301" y="775"/>
                    </a:cubicBezTo>
                    <a:cubicBezTo>
                      <a:pt x="303" y="776"/>
                      <a:pt x="303" y="776"/>
                      <a:pt x="303" y="776"/>
                    </a:cubicBezTo>
                    <a:cubicBezTo>
                      <a:pt x="304" y="776"/>
                      <a:pt x="304" y="776"/>
                      <a:pt x="305" y="776"/>
                    </a:cubicBezTo>
                    <a:cubicBezTo>
                      <a:pt x="303" y="770"/>
                      <a:pt x="302" y="765"/>
                      <a:pt x="301" y="760"/>
                    </a:cubicBezTo>
                    <a:cubicBezTo>
                      <a:pt x="301" y="738"/>
                      <a:pt x="301" y="738"/>
                      <a:pt x="301" y="738"/>
                    </a:cubicBezTo>
                    <a:cubicBezTo>
                      <a:pt x="302" y="738"/>
                      <a:pt x="304" y="738"/>
                      <a:pt x="306" y="738"/>
                    </a:cubicBezTo>
                    <a:cubicBezTo>
                      <a:pt x="306" y="745"/>
                      <a:pt x="306" y="745"/>
                      <a:pt x="306" y="745"/>
                    </a:cubicBezTo>
                    <a:cubicBezTo>
                      <a:pt x="305" y="745"/>
                      <a:pt x="305" y="745"/>
                      <a:pt x="305" y="745"/>
                    </a:cubicBezTo>
                    <a:cubicBezTo>
                      <a:pt x="305" y="746"/>
                      <a:pt x="306" y="747"/>
                      <a:pt x="306" y="747"/>
                    </a:cubicBezTo>
                    <a:cubicBezTo>
                      <a:pt x="306" y="784"/>
                      <a:pt x="306" y="784"/>
                      <a:pt x="306" y="784"/>
                    </a:cubicBezTo>
                    <a:close/>
                    <a:moveTo>
                      <a:pt x="306" y="42"/>
                    </a:moveTo>
                    <a:cubicBezTo>
                      <a:pt x="306" y="56"/>
                      <a:pt x="306" y="56"/>
                      <a:pt x="306" y="56"/>
                    </a:cubicBezTo>
                    <a:cubicBezTo>
                      <a:pt x="304" y="57"/>
                      <a:pt x="302" y="58"/>
                      <a:pt x="301" y="58"/>
                    </a:cubicBezTo>
                    <a:cubicBezTo>
                      <a:pt x="301" y="51"/>
                      <a:pt x="301" y="51"/>
                      <a:pt x="301" y="51"/>
                    </a:cubicBezTo>
                    <a:cubicBezTo>
                      <a:pt x="302" y="50"/>
                      <a:pt x="302" y="50"/>
                      <a:pt x="302" y="50"/>
                    </a:cubicBezTo>
                    <a:cubicBezTo>
                      <a:pt x="301" y="50"/>
                      <a:pt x="301" y="50"/>
                      <a:pt x="301" y="50"/>
                    </a:cubicBezTo>
                    <a:cubicBezTo>
                      <a:pt x="301" y="37"/>
                      <a:pt x="301" y="37"/>
                      <a:pt x="301" y="37"/>
                    </a:cubicBezTo>
                    <a:cubicBezTo>
                      <a:pt x="301" y="38"/>
                      <a:pt x="301" y="38"/>
                      <a:pt x="302" y="39"/>
                    </a:cubicBezTo>
                    <a:cubicBezTo>
                      <a:pt x="303" y="39"/>
                      <a:pt x="304" y="40"/>
                      <a:pt x="306" y="42"/>
                    </a:cubicBezTo>
                    <a:close/>
                    <a:moveTo>
                      <a:pt x="306" y="94"/>
                    </a:moveTo>
                    <a:cubicBezTo>
                      <a:pt x="306" y="151"/>
                      <a:pt x="306" y="151"/>
                      <a:pt x="306" y="151"/>
                    </a:cubicBezTo>
                    <a:cubicBezTo>
                      <a:pt x="305" y="154"/>
                      <a:pt x="304" y="157"/>
                      <a:pt x="303" y="159"/>
                    </a:cubicBezTo>
                    <a:cubicBezTo>
                      <a:pt x="302" y="160"/>
                      <a:pt x="301" y="160"/>
                      <a:pt x="301" y="161"/>
                    </a:cubicBezTo>
                    <a:cubicBezTo>
                      <a:pt x="301" y="126"/>
                      <a:pt x="301" y="126"/>
                      <a:pt x="301" y="126"/>
                    </a:cubicBezTo>
                    <a:cubicBezTo>
                      <a:pt x="301" y="123"/>
                      <a:pt x="301" y="119"/>
                      <a:pt x="302" y="114"/>
                    </a:cubicBezTo>
                    <a:cubicBezTo>
                      <a:pt x="301" y="115"/>
                      <a:pt x="301" y="115"/>
                      <a:pt x="301" y="115"/>
                    </a:cubicBezTo>
                    <a:cubicBezTo>
                      <a:pt x="301" y="81"/>
                      <a:pt x="301" y="81"/>
                      <a:pt x="301" y="81"/>
                    </a:cubicBezTo>
                    <a:cubicBezTo>
                      <a:pt x="301" y="81"/>
                      <a:pt x="301" y="81"/>
                      <a:pt x="302" y="81"/>
                    </a:cubicBezTo>
                    <a:cubicBezTo>
                      <a:pt x="303" y="84"/>
                      <a:pt x="303" y="84"/>
                      <a:pt x="305" y="94"/>
                    </a:cubicBezTo>
                    <a:cubicBezTo>
                      <a:pt x="306" y="94"/>
                      <a:pt x="306" y="94"/>
                      <a:pt x="306" y="94"/>
                    </a:cubicBezTo>
                    <a:close/>
                    <a:moveTo>
                      <a:pt x="306" y="182"/>
                    </a:moveTo>
                    <a:cubicBezTo>
                      <a:pt x="306" y="191"/>
                      <a:pt x="306" y="191"/>
                      <a:pt x="306" y="191"/>
                    </a:cubicBezTo>
                    <a:cubicBezTo>
                      <a:pt x="304" y="190"/>
                      <a:pt x="302" y="190"/>
                      <a:pt x="301" y="191"/>
                    </a:cubicBezTo>
                    <a:cubicBezTo>
                      <a:pt x="301" y="184"/>
                      <a:pt x="301" y="184"/>
                      <a:pt x="301" y="184"/>
                    </a:cubicBezTo>
                    <a:cubicBezTo>
                      <a:pt x="302" y="183"/>
                      <a:pt x="304" y="183"/>
                      <a:pt x="306" y="182"/>
                    </a:cubicBezTo>
                    <a:close/>
                    <a:moveTo>
                      <a:pt x="306" y="201"/>
                    </a:moveTo>
                    <a:cubicBezTo>
                      <a:pt x="306" y="211"/>
                      <a:pt x="306" y="211"/>
                      <a:pt x="306" y="211"/>
                    </a:cubicBezTo>
                    <a:cubicBezTo>
                      <a:pt x="304" y="212"/>
                      <a:pt x="302" y="213"/>
                      <a:pt x="301" y="214"/>
                    </a:cubicBezTo>
                    <a:cubicBezTo>
                      <a:pt x="301" y="210"/>
                      <a:pt x="301" y="210"/>
                      <a:pt x="301" y="210"/>
                    </a:cubicBezTo>
                    <a:cubicBezTo>
                      <a:pt x="302" y="209"/>
                      <a:pt x="302" y="209"/>
                      <a:pt x="304" y="208"/>
                    </a:cubicBezTo>
                    <a:cubicBezTo>
                      <a:pt x="303" y="207"/>
                      <a:pt x="302" y="206"/>
                      <a:pt x="301" y="205"/>
                    </a:cubicBezTo>
                    <a:cubicBezTo>
                      <a:pt x="301" y="198"/>
                      <a:pt x="301" y="198"/>
                      <a:pt x="301" y="198"/>
                    </a:cubicBezTo>
                    <a:cubicBezTo>
                      <a:pt x="302" y="199"/>
                      <a:pt x="304" y="200"/>
                      <a:pt x="306" y="201"/>
                    </a:cubicBezTo>
                    <a:close/>
                    <a:moveTo>
                      <a:pt x="306" y="228"/>
                    </a:moveTo>
                    <a:cubicBezTo>
                      <a:pt x="306" y="260"/>
                      <a:pt x="306" y="260"/>
                      <a:pt x="306" y="260"/>
                    </a:cubicBezTo>
                    <a:cubicBezTo>
                      <a:pt x="304" y="257"/>
                      <a:pt x="302" y="254"/>
                      <a:pt x="301" y="251"/>
                    </a:cubicBezTo>
                    <a:cubicBezTo>
                      <a:pt x="301" y="232"/>
                      <a:pt x="301" y="232"/>
                      <a:pt x="301" y="232"/>
                    </a:cubicBezTo>
                    <a:cubicBezTo>
                      <a:pt x="302" y="231"/>
                      <a:pt x="304" y="230"/>
                      <a:pt x="306" y="228"/>
                    </a:cubicBezTo>
                    <a:close/>
                    <a:moveTo>
                      <a:pt x="306" y="294"/>
                    </a:moveTo>
                    <a:cubicBezTo>
                      <a:pt x="306" y="298"/>
                      <a:pt x="306" y="298"/>
                      <a:pt x="306" y="298"/>
                    </a:cubicBezTo>
                    <a:cubicBezTo>
                      <a:pt x="305" y="298"/>
                      <a:pt x="304" y="297"/>
                      <a:pt x="303" y="297"/>
                    </a:cubicBezTo>
                    <a:cubicBezTo>
                      <a:pt x="302" y="298"/>
                      <a:pt x="301" y="299"/>
                      <a:pt x="301" y="300"/>
                    </a:cubicBezTo>
                    <a:cubicBezTo>
                      <a:pt x="301" y="288"/>
                      <a:pt x="301" y="288"/>
                      <a:pt x="301" y="288"/>
                    </a:cubicBezTo>
                    <a:cubicBezTo>
                      <a:pt x="306" y="294"/>
                      <a:pt x="306" y="294"/>
                      <a:pt x="306" y="294"/>
                    </a:cubicBezTo>
                    <a:close/>
                    <a:moveTo>
                      <a:pt x="306" y="308"/>
                    </a:moveTo>
                    <a:cubicBezTo>
                      <a:pt x="306" y="315"/>
                      <a:pt x="306" y="315"/>
                      <a:pt x="306" y="315"/>
                    </a:cubicBezTo>
                    <a:cubicBezTo>
                      <a:pt x="304" y="318"/>
                      <a:pt x="304" y="321"/>
                      <a:pt x="306" y="324"/>
                    </a:cubicBezTo>
                    <a:cubicBezTo>
                      <a:pt x="306" y="329"/>
                      <a:pt x="306" y="329"/>
                      <a:pt x="306" y="329"/>
                    </a:cubicBezTo>
                    <a:cubicBezTo>
                      <a:pt x="304" y="327"/>
                      <a:pt x="302" y="325"/>
                      <a:pt x="301" y="323"/>
                    </a:cubicBezTo>
                    <a:cubicBezTo>
                      <a:pt x="301" y="316"/>
                      <a:pt x="301" y="316"/>
                      <a:pt x="301" y="316"/>
                    </a:cubicBezTo>
                    <a:cubicBezTo>
                      <a:pt x="302" y="314"/>
                      <a:pt x="304" y="311"/>
                      <a:pt x="306" y="308"/>
                    </a:cubicBezTo>
                    <a:close/>
                    <a:moveTo>
                      <a:pt x="306" y="343"/>
                    </a:moveTo>
                    <a:cubicBezTo>
                      <a:pt x="306" y="349"/>
                      <a:pt x="306" y="349"/>
                      <a:pt x="306" y="349"/>
                    </a:cubicBezTo>
                    <a:cubicBezTo>
                      <a:pt x="305" y="350"/>
                      <a:pt x="304" y="351"/>
                      <a:pt x="304" y="352"/>
                    </a:cubicBezTo>
                    <a:cubicBezTo>
                      <a:pt x="304" y="352"/>
                      <a:pt x="305" y="352"/>
                      <a:pt x="306" y="352"/>
                    </a:cubicBezTo>
                    <a:cubicBezTo>
                      <a:pt x="306" y="357"/>
                      <a:pt x="306" y="357"/>
                      <a:pt x="306" y="357"/>
                    </a:cubicBezTo>
                    <a:cubicBezTo>
                      <a:pt x="302" y="357"/>
                      <a:pt x="302" y="357"/>
                      <a:pt x="302" y="357"/>
                    </a:cubicBezTo>
                    <a:cubicBezTo>
                      <a:pt x="301" y="358"/>
                      <a:pt x="301" y="359"/>
                      <a:pt x="301" y="360"/>
                    </a:cubicBezTo>
                    <a:cubicBezTo>
                      <a:pt x="301" y="352"/>
                      <a:pt x="301" y="352"/>
                      <a:pt x="301" y="352"/>
                    </a:cubicBezTo>
                    <a:cubicBezTo>
                      <a:pt x="302" y="349"/>
                      <a:pt x="304" y="346"/>
                      <a:pt x="306" y="343"/>
                    </a:cubicBezTo>
                    <a:close/>
                    <a:moveTo>
                      <a:pt x="306" y="362"/>
                    </a:moveTo>
                    <a:cubicBezTo>
                      <a:pt x="306" y="367"/>
                      <a:pt x="306" y="367"/>
                      <a:pt x="306" y="367"/>
                    </a:cubicBezTo>
                    <a:cubicBezTo>
                      <a:pt x="304" y="367"/>
                      <a:pt x="302" y="368"/>
                      <a:pt x="301" y="368"/>
                    </a:cubicBezTo>
                    <a:cubicBezTo>
                      <a:pt x="301" y="363"/>
                      <a:pt x="301" y="363"/>
                      <a:pt x="301" y="363"/>
                    </a:cubicBezTo>
                    <a:cubicBezTo>
                      <a:pt x="306" y="362"/>
                      <a:pt x="306" y="362"/>
                      <a:pt x="306" y="362"/>
                    </a:cubicBezTo>
                    <a:close/>
                    <a:moveTo>
                      <a:pt x="306" y="372"/>
                    </a:moveTo>
                    <a:cubicBezTo>
                      <a:pt x="306" y="425"/>
                      <a:pt x="306" y="425"/>
                      <a:pt x="306" y="425"/>
                    </a:cubicBezTo>
                    <a:cubicBezTo>
                      <a:pt x="304" y="426"/>
                      <a:pt x="302" y="427"/>
                      <a:pt x="301" y="428"/>
                    </a:cubicBezTo>
                    <a:cubicBezTo>
                      <a:pt x="301" y="422"/>
                      <a:pt x="301" y="422"/>
                      <a:pt x="301" y="422"/>
                    </a:cubicBezTo>
                    <a:cubicBezTo>
                      <a:pt x="303" y="419"/>
                      <a:pt x="303" y="419"/>
                      <a:pt x="303" y="419"/>
                    </a:cubicBezTo>
                    <a:cubicBezTo>
                      <a:pt x="303" y="417"/>
                      <a:pt x="303" y="415"/>
                      <a:pt x="303" y="412"/>
                    </a:cubicBezTo>
                    <a:cubicBezTo>
                      <a:pt x="301" y="414"/>
                      <a:pt x="301" y="414"/>
                      <a:pt x="301" y="414"/>
                    </a:cubicBezTo>
                    <a:cubicBezTo>
                      <a:pt x="301" y="409"/>
                      <a:pt x="301" y="409"/>
                      <a:pt x="301" y="409"/>
                    </a:cubicBezTo>
                    <a:cubicBezTo>
                      <a:pt x="302" y="408"/>
                      <a:pt x="302" y="408"/>
                      <a:pt x="302" y="408"/>
                    </a:cubicBezTo>
                    <a:cubicBezTo>
                      <a:pt x="302" y="405"/>
                      <a:pt x="302" y="403"/>
                      <a:pt x="302" y="401"/>
                    </a:cubicBezTo>
                    <a:cubicBezTo>
                      <a:pt x="301" y="401"/>
                      <a:pt x="301" y="402"/>
                      <a:pt x="301" y="402"/>
                    </a:cubicBezTo>
                    <a:cubicBezTo>
                      <a:pt x="301" y="397"/>
                      <a:pt x="301" y="397"/>
                      <a:pt x="301" y="397"/>
                    </a:cubicBezTo>
                    <a:cubicBezTo>
                      <a:pt x="302" y="395"/>
                      <a:pt x="303" y="393"/>
                      <a:pt x="303" y="389"/>
                    </a:cubicBezTo>
                    <a:cubicBezTo>
                      <a:pt x="302" y="389"/>
                      <a:pt x="301" y="390"/>
                      <a:pt x="301" y="390"/>
                    </a:cubicBezTo>
                    <a:cubicBezTo>
                      <a:pt x="301" y="385"/>
                      <a:pt x="301" y="385"/>
                      <a:pt x="301" y="385"/>
                    </a:cubicBezTo>
                    <a:cubicBezTo>
                      <a:pt x="304" y="384"/>
                      <a:pt x="306" y="381"/>
                      <a:pt x="305" y="377"/>
                    </a:cubicBezTo>
                    <a:cubicBezTo>
                      <a:pt x="301" y="378"/>
                      <a:pt x="301" y="378"/>
                      <a:pt x="301" y="378"/>
                    </a:cubicBezTo>
                    <a:cubicBezTo>
                      <a:pt x="301" y="374"/>
                      <a:pt x="301" y="374"/>
                      <a:pt x="301" y="374"/>
                    </a:cubicBezTo>
                    <a:cubicBezTo>
                      <a:pt x="303" y="374"/>
                      <a:pt x="304" y="373"/>
                      <a:pt x="306" y="372"/>
                    </a:cubicBezTo>
                    <a:close/>
                    <a:moveTo>
                      <a:pt x="306" y="428"/>
                    </a:moveTo>
                    <a:cubicBezTo>
                      <a:pt x="306" y="438"/>
                      <a:pt x="306" y="438"/>
                      <a:pt x="306" y="438"/>
                    </a:cubicBezTo>
                    <a:cubicBezTo>
                      <a:pt x="302" y="442"/>
                      <a:pt x="302" y="447"/>
                      <a:pt x="304" y="452"/>
                    </a:cubicBezTo>
                    <a:cubicBezTo>
                      <a:pt x="305" y="452"/>
                      <a:pt x="305" y="451"/>
                      <a:pt x="306" y="451"/>
                    </a:cubicBezTo>
                    <a:cubicBezTo>
                      <a:pt x="306" y="462"/>
                      <a:pt x="306" y="462"/>
                      <a:pt x="306" y="462"/>
                    </a:cubicBezTo>
                    <a:cubicBezTo>
                      <a:pt x="304" y="460"/>
                      <a:pt x="302" y="457"/>
                      <a:pt x="301" y="454"/>
                    </a:cubicBezTo>
                    <a:cubicBezTo>
                      <a:pt x="301" y="440"/>
                      <a:pt x="301" y="440"/>
                      <a:pt x="301" y="440"/>
                    </a:cubicBezTo>
                    <a:cubicBezTo>
                      <a:pt x="302" y="435"/>
                      <a:pt x="305" y="433"/>
                      <a:pt x="306" y="428"/>
                    </a:cubicBezTo>
                    <a:close/>
                    <a:moveTo>
                      <a:pt x="306" y="476"/>
                    </a:moveTo>
                    <a:cubicBezTo>
                      <a:pt x="306" y="482"/>
                      <a:pt x="306" y="482"/>
                      <a:pt x="306" y="482"/>
                    </a:cubicBezTo>
                    <a:cubicBezTo>
                      <a:pt x="303" y="482"/>
                      <a:pt x="301" y="482"/>
                      <a:pt x="301" y="486"/>
                    </a:cubicBezTo>
                    <a:cubicBezTo>
                      <a:pt x="303" y="488"/>
                      <a:pt x="304" y="489"/>
                      <a:pt x="306" y="490"/>
                    </a:cubicBezTo>
                    <a:cubicBezTo>
                      <a:pt x="306" y="494"/>
                      <a:pt x="306" y="494"/>
                      <a:pt x="306" y="494"/>
                    </a:cubicBezTo>
                    <a:cubicBezTo>
                      <a:pt x="304" y="493"/>
                      <a:pt x="302" y="492"/>
                      <a:pt x="301" y="491"/>
                    </a:cubicBezTo>
                    <a:cubicBezTo>
                      <a:pt x="301" y="481"/>
                      <a:pt x="301" y="481"/>
                      <a:pt x="301" y="481"/>
                    </a:cubicBezTo>
                    <a:cubicBezTo>
                      <a:pt x="302" y="479"/>
                      <a:pt x="304" y="478"/>
                      <a:pt x="306" y="476"/>
                    </a:cubicBezTo>
                    <a:close/>
                    <a:moveTo>
                      <a:pt x="306" y="502"/>
                    </a:moveTo>
                    <a:cubicBezTo>
                      <a:pt x="306" y="510"/>
                      <a:pt x="306" y="510"/>
                      <a:pt x="306" y="510"/>
                    </a:cubicBezTo>
                    <a:cubicBezTo>
                      <a:pt x="304" y="512"/>
                      <a:pt x="302" y="514"/>
                      <a:pt x="301" y="516"/>
                    </a:cubicBezTo>
                    <a:cubicBezTo>
                      <a:pt x="301" y="510"/>
                      <a:pt x="301" y="510"/>
                      <a:pt x="301" y="510"/>
                    </a:cubicBezTo>
                    <a:cubicBezTo>
                      <a:pt x="302" y="509"/>
                      <a:pt x="302" y="508"/>
                      <a:pt x="303" y="506"/>
                    </a:cubicBezTo>
                    <a:cubicBezTo>
                      <a:pt x="302" y="506"/>
                      <a:pt x="302" y="506"/>
                      <a:pt x="301" y="505"/>
                    </a:cubicBezTo>
                    <a:cubicBezTo>
                      <a:pt x="301" y="502"/>
                      <a:pt x="301" y="502"/>
                      <a:pt x="301" y="502"/>
                    </a:cubicBezTo>
                    <a:cubicBezTo>
                      <a:pt x="302" y="503"/>
                      <a:pt x="302" y="503"/>
                      <a:pt x="302" y="503"/>
                    </a:cubicBezTo>
                    <a:cubicBezTo>
                      <a:pt x="303" y="503"/>
                      <a:pt x="305" y="502"/>
                      <a:pt x="306" y="502"/>
                    </a:cubicBezTo>
                    <a:close/>
                    <a:moveTo>
                      <a:pt x="306" y="526"/>
                    </a:moveTo>
                    <a:cubicBezTo>
                      <a:pt x="306" y="554"/>
                      <a:pt x="306" y="554"/>
                      <a:pt x="306" y="554"/>
                    </a:cubicBezTo>
                    <a:cubicBezTo>
                      <a:pt x="304" y="553"/>
                      <a:pt x="302" y="552"/>
                      <a:pt x="301" y="552"/>
                    </a:cubicBezTo>
                    <a:cubicBezTo>
                      <a:pt x="301" y="534"/>
                      <a:pt x="301" y="534"/>
                      <a:pt x="301" y="534"/>
                    </a:cubicBezTo>
                    <a:cubicBezTo>
                      <a:pt x="302" y="531"/>
                      <a:pt x="304" y="529"/>
                      <a:pt x="306" y="526"/>
                    </a:cubicBezTo>
                    <a:close/>
                    <a:moveTo>
                      <a:pt x="306" y="592"/>
                    </a:moveTo>
                    <a:cubicBezTo>
                      <a:pt x="306" y="622"/>
                      <a:pt x="306" y="622"/>
                      <a:pt x="306" y="622"/>
                    </a:cubicBezTo>
                    <a:cubicBezTo>
                      <a:pt x="304" y="621"/>
                      <a:pt x="302" y="620"/>
                      <a:pt x="301" y="620"/>
                    </a:cubicBezTo>
                    <a:cubicBezTo>
                      <a:pt x="301" y="614"/>
                      <a:pt x="301" y="614"/>
                      <a:pt x="301" y="614"/>
                    </a:cubicBezTo>
                    <a:cubicBezTo>
                      <a:pt x="302" y="615"/>
                      <a:pt x="302" y="615"/>
                      <a:pt x="302" y="615"/>
                    </a:cubicBezTo>
                    <a:cubicBezTo>
                      <a:pt x="302" y="608"/>
                      <a:pt x="302" y="603"/>
                      <a:pt x="301" y="598"/>
                    </a:cubicBezTo>
                    <a:cubicBezTo>
                      <a:pt x="301" y="589"/>
                      <a:pt x="301" y="589"/>
                      <a:pt x="301" y="589"/>
                    </a:cubicBezTo>
                    <a:cubicBezTo>
                      <a:pt x="302" y="590"/>
                      <a:pt x="304" y="591"/>
                      <a:pt x="306" y="592"/>
                    </a:cubicBezTo>
                    <a:close/>
                    <a:moveTo>
                      <a:pt x="306" y="673"/>
                    </a:moveTo>
                    <a:cubicBezTo>
                      <a:pt x="306" y="678"/>
                      <a:pt x="306" y="678"/>
                      <a:pt x="306" y="678"/>
                    </a:cubicBezTo>
                    <a:cubicBezTo>
                      <a:pt x="305" y="680"/>
                      <a:pt x="304" y="682"/>
                      <a:pt x="304" y="684"/>
                    </a:cubicBezTo>
                    <a:cubicBezTo>
                      <a:pt x="303" y="684"/>
                      <a:pt x="302" y="684"/>
                      <a:pt x="302" y="684"/>
                    </a:cubicBezTo>
                    <a:cubicBezTo>
                      <a:pt x="301" y="684"/>
                      <a:pt x="301" y="684"/>
                      <a:pt x="301" y="684"/>
                    </a:cubicBezTo>
                    <a:cubicBezTo>
                      <a:pt x="301" y="671"/>
                      <a:pt x="301" y="671"/>
                      <a:pt x="301" y="671"/>
                    </a:cubicBezTo>
                    <a:cubicBezTo>
                      <a:pt x="304" y="672"/>
                      <a:pt x="305" y="673"/>
                      <a:pt x="306" y="673"/>
                    </a:cubicBezTo>
                    <a:close/>
                    <a:moveTo>
                      <a:pt x="296" y="13"/>
                    </a:moveTo>
                    <a:cubicBezTo>
                      <a:pt x="298" y="13"/>
                      <a:pt x="299" y="13"/>
                      <a:pt x="301" y="12"/>
                    </a:cubicBezTo>
                    <a:cubicBezTo>
                      <a:pt x="301" y="21"/>
                      <a:pt x="301" y="21"/>
                      <a:pt x="301" y="21"/>
                    </a:cubicBezTo>
                    <a:cubicBezTo>
                      <a:pt x="299" y="21"/>
                      <a:pt x="298" y="21"/>
                      <a:pt x="296" y="21"/>
                    </a:cubicBezTo>
                    <a:cubicBezTo>
                      <a:pt x="296" y="13"/>
                      <a:pt x="296" y="13"/>
                      <a:pt x="296" y="13"/>
                    </a:cubicBezTo>
                    <a:close/>
                    <a:moveTo>
                      <a:pt x="301" y="783"/>
                    </a:moveTo>
                    <a:cubicBezTo>
                      <a:pt x="299" y="783"/>
                      <a:pt x="298" y="782"/>
                      <a:pt x="296" y="782"/>
                    </a:cubicBezTo>
                    <a:cubicBezTo>
                      <a:pt x="296" y="773"/>
                      <a:pt x="296" y="773"/>
                      <a:pt x="296" y="773"/>
                    </a:cubicBezTo>
                    <a:cubicBezTo>
                      <a:pt x="298" y="774"/>
                      <a:pt x="299" y="774"/>
                      <a:pt x="301" y="775"/>
                    </a:cubicBezTo>
                    <a:cubicBezTo>
                      <a:pt x="301" y="783"/>
                      <a:pt x="301" y="783"/>
                      <a:pt x="301" y="783"/>
                    </a:cubicBezTo>
                    <a:close/>
                    <a:moveTo>
                      <a:pt x="301" y="37"/>
                    </a:moveTo>
                    <a:cubicBezTo>
                      <a:pt x="301" y="50"/>
                      <a:pt x="301" y="50"/>
                      <a:pt x="301" y="50"/>
                    </a:cubicBezTo>
                    <a:cubicBezTo>
                      <a:pt x="299" y="48"/>
                      <a:pt x="298" y="47"/>
                      <a:pt x="296" y="46"/>
                    </a:cubicBezTo>
                    <a:cubicBezTo>
                      <a:pt x="296" y="33"/>
                      <a:pt x="296" y="33"/>
                      <a:pt x="296" y="33"/>
                    </a:cubicBezTo>
                    <a:cubicBezTo>
                      <a:pt x="298" y="35"/>
                      <a:pt x="299" y="36"/>
                      <a:pt x="301" y="37"/>
                    </a:cubicBezTo>
                    <a:close/>
                    <a:moveTo>
                      <a:pt x="301" y="51"/>
                    </a:moveTo>
                    <a:cubicBezTo>
                      <a:pt x="301" y="58"/>
                      <a:pt x="301" y="58"/>
                      <a:pt x="301" y="58"/>
                    </a:cubicBezTo>
                    <a:cubicBezTo>
                      <a:pt x="299" y="59"/>
                      <a:pt x="298" y="60"/>
                      <a:pt x="296" y="60"/>
                    </a:cubicBezTo>
                    <a:cubicBezTo>
                      <a:pt x="296" y="52"/>
                      <a:pt x="296" y="52"/>
                      <a:pt x="296" y="52"/>
                    </a:cubicBezTo>
                    <a:cubicBezTo>
                      <a:pt x="298" y="52"/>
                      <a:pt x="299" y="51"/>
                      <a:pt x="301" y="51"/>
                    </a:cubicBezTo>
                    <a:close/>
                    <a:moveTo>
                      <a:pt x="301" y="81"/>
                    </a:moveTo>
                    <a:cubicBezTo>
                      <a:pt x="301" y="115"/>
                      <a:pt x="301" y="115"/>
                      <a:pt x="301" y="115"/>
                    </a:cubicBezTo>
                    <a:cubicBezTo>
                      <a:pt x="299" y="115"/>
                      <a:pt x="298" y="116"/>
                      <a:pt x="296" y="117"/>
                    </a:cubicBezTo>
                    <a:cubicBezTo>
                      <a:pt x="296" y="82"/>
                      <a:pt x="296" y="82"/>
                      <a:pt x="296" y="82"/>
                    </a:cubicBezTo>
                    <a:cubicBezTo>
                      <a:pt x="298" y="81"/>
                      <a:pt x="299" y="81"/>
                      <a:pt x="301" y="81"/>
                    </a:cubicBezTo>
                    <a:close/>
                    <a:moveTo>
                      <a:pt x="301" y="126"/>
                    </a:moveTo>
                    <a:cubicBezTo>
                      <a:pt x="301" y="161"/>
                      <a:pt x="301" y="161"/>
                      <a:pt x="301" y="161"/>
                    </a:cubicBezTo>
                    <a:cubicBezTo>
                      <a:pt x="299" y="162"/>
                      <a:pt x="298" y="162"/>
                      <a:pt x="296" y="163"/>
                    </a:cubicBezTo>
                    <a:cubicBezTo>
                      <a:pt x="296" y="138"/>
                      <a:pt x="296" y="138"/>
                      <a:pt x="296" y="138"/>
                    </a:cubicBezTo>
                    <a:cubicBezTo>
                      <a:pt x="299" y="135"/>
                      <a:pt x="300" y="131"/>
                      <a:pt x="301" y="126"/>
                    </a:cubicBezTo>
                    <a:close/>
                    <a:moveTo>
                      <a:pt x="301" y="184"/>
                    </a:moveTo>
                    <a:cubicBezTo>
                      <a:pt x="301" y="191"/>
                      <a:pt x="301" y="191"/>
                      <a:pt x="301" y="191"/>
                    </a:cubicBezTo>
                    <a:cubicBezTo>
                      <a:pt x="299" y="191"/>
                      <a:pt x="298" y="192"/>
                      <a:pt x="296" y="192"/>
                    </a:cubicBezTo>
                    <a:cubicBezTo>
                      <a:pt x="296" y="186"/>
                      <a:pt x="296" y="186"/>
                      <a:pt x="296" y="186"/>
                    </a:cubicBezTo>
                    <a:cubicBezTo>
                      <a:pt x="298" y="185"/>
                      <a:pt x="299" y="185"/>
                      <a:pt x="301" y="184"/>
                    </a:cubicBezTo>
                    <a:close/>
                    <a:moveTo>
                      <a:pt x="301" y="198"/>
                    </a:moveTo>
                    <a:cubicBezTo>
                      <a:pt x="301" y="205"/>
                      <a:pt x="301" y="205"/>
                      <a:pt x="301" y="205"/>
                    </a:cubicBezTo>
                    <a:cubicBezTo>
                      <a:pt x="299" y="204"/>
                      <a:pt x="298" y="203"/>
                      <a:pt x="296" y="202"/>
                    </a:cubicBezTo>
                    <a:cubicBezTo>
                      <a:pt x="296" y="196"/>
                      <a:pt x="296" y="196"/>
                      <a:pt x="296" y="196"/>
                    </a:cubicBezTo>
                    <a:cubicBezTo>
                      <a:pt x="301" y="198"/>
                      <a:pt x="301" y="198"/>
                      <a:pt x="301" y="198"/>
                    </a:cubicBezTo>
                    <a:close/>
                    <a:moveTo>
                      <a:pt x="301" y="210"/>
                    </a:moveTo>
                    <a:cubicBezTo>
                      <a:pt x="301" y="214"/>
                      <a:pt x="301" y="214"/>
                      <a:pt x="301" y="214"/>
                    </a:cubicBezTo>
                    <a:cubicBezTo>
                      <a:pt x="299" y="215"/>
                      <a:pt x="298" y="215"/>
                      <a:pt x="296" y="216"/>
                    </a:cubicBezTo>
                    <a:cubicBezTo>
                      <a:pt x="296" y="211"/>
                      <a:pt x="296" y="211"/>
                      <a:pt x="296" y="211"/>
                    </a:cubicBezTo>
                    <a:cubicBezTo>
                      <a:pt x="298" y="211"/>
                      <a:pt x="299" y="210"/>
                      <a:pt x="301" y="210"/>
                    </a:cubicBezTo>
                    <a:close/>
                    <a:moveTo>
                      <a:pt x="301" y="232"/>
                    </a:moveTo>
                    <a:cubicBezTo>
                      <a:pt x="301" y="251"/>
                      <a:pt x="301" y="251"/>
                      <a:pt x="301" y="251"/>
                    </a:cubicBezTo>
                    <a:cubicBezTo>
                      <a:pt x="299" y="248"/>
                      <a:pt x="297" y="245"/>
                      <a:pt x="296" y="243"/>
                    </a:cubicBezTo>
                    <a:cubicBezTo>
                      <a:pt x="296" y="236"/>
                      <a:pt x="296" y="236"/>
                      <a:pt x="296" y="236"/>
                    </a:cubicBezTo>
                    <a:cubicBezTo>
                      <a:pt x="298" y="234"/>
                      <a:pt x="299" y="233"/>
                      <a:pt x="301" y="232"/>
                    </a:cubicBezTo>
                    <a:close/>
                    <a:moveTo>
                      <a:pt x="301" y="288"/>
                    </a:moveTo>
                    <a:cubicBezTo>
                      <a:pt x="301" y="300"/>
                      <a:pt x="301" y="300"/>
                      <a:pt x="301" y="300"/>
                    </a:cubicBezTo>
                    <a:cubicBezTo>
                      <a:pt x="299" y="303"/>
                      <a:pt x="298" y="305"/>
                      <a:pt x="296" y="308"/>
                    </a:cubicBezTo>
                    <a:cubicBezTo>
                      <a:pt x="296" y="300"/>
                      <a:pt x="296" y="300"/>
                      <a:pt x="296" y="300"/>
                    </a:cubicBezTo>
                    <a:cubicBezTo>
                      <a:pt x="298" y="297"/>
                      <a:pt x="299" y="294"/>
                      <a:pt x="296" y="289"/>
                    </a:cubicBezTo>
                    <a:cubicBezTo>
                      <a:pt x="296" y="284"/>
                      <a:pt x="296" y="284"/>
                      <a:pt x="296" y="284"/>
                    </a:cubicBezTo>
                    <a:cubicBezTo>
                      <a:pt x="301" y="288"/>
                      <a:pt x="301" y="288"/>
                      <a:pt x="301" y="288"/>
                    </a:cubicBezTo>
                    <a:close/>
                    <a:moveTo>
                      <a:pt x="301" y="316"/>
                    </a:moveTo>
                    <a:cubicBezTo>
                      <a:pt x="301" y="323"/>
                      <a:pt x="301" y="323"/>
                      <a:pt x="301" y="323"/>
                    </a:cubicBezTo>
                    <a:cubicBezTo>
                      <a:pt x="299" y="322"/>
                      <a:pt x="298" y="321"/>
                      <a:pt x="296" y="319"/>
                    </a:cubicBezTo>
                    <a:cubicBezTo>
                      <a:pt x="296" y="314"/>
                      <a:pt x="296" y="314"/>
                      <a:pt x="296" y="314"/>
                    </a:cubicBezTo>
                    <a:cubicBezTo>
                      <a:pt x="299" y="318"/>
                      <a:pt x="299" y="318"/>
                      <a:pt x="299" y="318"/>
                    </a:cubicBezTo>
                    <a:cubicBezTo>
                      <a:pt x="300" y="317"/>
                      <a:pt x="300" y="317"/>
                      <a:pt x="301" y="316"/>
                    </a:cubicBezTo>
                    <a:close/>
                    <a:moveTo>
                      <a:pt x="301" y="352"/>
                    </a:moveTo>
                    <a:cubicBezTo>
                      <a:pt x="301" y="360"/>
                      <a:pt x="301" y="360"/>
                      <a:pt x="301" y="360"/>
                    </a:cubicBezTo>
                    <a:cubicBezTo>
                      <a:pt x="300" y="361"/>
                      <a:pt x="300" y="363"/>
                      <a:pt x="299" y="364"/>
                    </a:cubicBezTo>
                    <a:cubicBezTo>
                      <a:pt x="301" y="363"/>
                      <a:pt x="301" y="363"/>
                      <a:pt x="301" y="363"/>
                    </a:cubicBezTo>
                    <a:cubicBezTo>
                      <a:pt x="301" y="368"/>
                      <a:pt x="301" y="368"/>
                      <a:pt x="301" y="368"/>
                    </a:cubicBezTo>
                    <a:cubicBezTo>
                      <a:pt x="299" y="369"/>
                      <a:pt x="298" y="370"/>
                      <a:pt x="296" y="372"/>
                    </a:cubicBezTo>
                    <a:cubicBezTo>
                      <a:pt x="296" y="362"/>
                      <a:pt x="296" y="362"/>
                      <a:pt x="296" y="362"/>
                    </a:cubicBezTo>
                    <a:cubicBezTo>
                      <a:pt x="298" y="359"/>
                      <a:pt x="299" y="355"/>
                      <a:pt x="301" y="352"/>
                    </a:cubicBezTo>
                    <a:close/>
                    <a:moveTo>
                      <a:pt x="301" y="374"/>
                    </a:moveTo>
                    <a:cubicBezTo>
                      <a:pt x="301" y="378"/>
                      <a:pt x="301" y="378"/>
                      <a:pt x="301" y="378"/>
                    </a:cubicBezTo>
                    <a:cubicBezTo>
                      <a:pt x="296" y="380"/>
                      <a:pt x="296" y="380"/>
                      <a:pt x="296" y="380"/>
                    </a:cubicBezTo>
                    <a:cubicBezTo>
                      <a:pt x="296" y="375"/>
                      <a:pt x="296" y="375"/>
                      <a:pt x="296" y="375"/>
                    </a:cubicBezTo>
                    <a:cubicBezTo>
                      <a:pt x="298" y="375"/>
                      <a:pt x="299" y="375"/>
                      <a:pt x="301" y="374"/>
                    </a:cubicBezTo>
                    <a:close/>
                    <a:moveTo>
                      <a:pt x="301" y="385"/>
                    </a:moveTo>
                    <a:cubicBezTo>
                      <a:pt x="301" y="390"/>
                      <a:pt x="301" y="390"/>
                      <a:pt x="301" y="390"/>
                    </a:cubicBezTo>
                    <a:cubicBezTo>
                      <a:pt x="299" y="391"/>
                      <a:pt x="298" y="391"/>
                      <a:pt x="296" y="392"/>
                    </a:cubicBezTo>
                    <a:cubicBezTo>
                      <a:pt x="296" y="387"/>
                      <a:pt x="296" y="387"/>
                      <a:pt x="296" y="387"/>
                    </a:cubicBezTo>
                    <a:cubicBezTo>
                      <a:pt x="298" y="387"/>
                      <a:pt x="299" y="386"/>
                      <a:pt x="301" y="385"/>
                    </a:cubicBezTo>
                    <a:close/>
                    <a:moveTo>
                      <a:pt x="301" y="397"/>
                    </a:moveTo>
                    <a:cubicBezTo>
                      <a:pt x="301" y="402"/>
                      <a:pt x="301" y="402"/>
                      <a:pt x="301" y="402"/>
                    </a:cubicBezTo>
                    <a:cubicBezTo>
                      <a:pt x="300" y="402"/>
                      <a:pt x="299" y="403"/>
                      <a:pt x="296" y="404"/>
                    </a:cubicBezTo>
                    <a:cubicBezTo>
                      <a:pt x="296" y="399"/>
                      <a:pt x="296" y="399"/>
                      <a:pt x="296" y="399"/>
                    </a:cubicBezTo>
                    <a:cubicBezTo>
                      <a:pt x="298" y="399"/>
                      <a:pt x="300" y="398"/>
                      <a:pt x="301" y="397"/>
                    </a:cubicBezTo>
                    <a:close/>
                    <a:moveTo>
                      <a:pt x="301" y="409"/>
                    </a:moveTo>
                    <a:cubicBezTo>
                      <a:pt x="301" y="414"/>
                      <a:pt x="301" y="414"/>
                      <a:pt x="301" y="414"/>
                    </a:cubicBezTo>
                    <a:cubicBezTo>
                      <a:pt x="299" y="416"/>
                      <a:pt x="297" y="416"/>
                      <a:pt x="296" y="418"/>
                    </a:cubicBezTo>
                    <a:cubicBezTo>
                      <a:pt x="296" y="412"/>
                      <a:pt x="296" y="412"/>
                      <a:pt x="296" y="412"/>
                    </a:cubicBezTo>
                    <a:cubicBezTo>
                      <a:pt x="298" y="411"/>
                      <a:pt x="299" y="410"/>
                      <a:pt x="301" y="409"/>
                    </a:cubicBezTo>
                    <a:close/>
                    <a:moveTo>
                      <a:pt x="301" y="422"/>
                    </a:moveTo>
                    <a:cubicBezTo>
                      <a:pt x="301" y="428"/>
                      <a:pt x="301" y="428"/>
                      <a:pt x="301" y="428"/>
                    </a:cubicBezTo>
                    <a:cubicBezTo>
                      <a:pt x="298" y="431"/>
                      <a:pt x="298" y="435"/>
                      <a:pt x="298" y="440"/>
                    </a:cubicBezTo>
                    <a:cubicBezTo>
                      <a:pt x="299" y="440"/>
                      <a:pt x="300" y="440"/>
                      <a:pt x="300" y="440"/>
                    </a:cubicBezTo>
                    <a:cubicBezTo>
                      <a:pt x="300" y="440"/>
                      <a:pt x="300" y="440"/>
                      <a:pt x="301" y="440"/>
                    </a:cubicBezTo>
                    <a:cubicBezTo>
                      <a:pt x="301" y="454"/>
                      <a:pt x="301" y="454"/>
                      <a:pt x="301" y="454"/>
                    </a:cubicBezTo>
                    <a:cubicBezTo>
                      <a:pt x="299" y="451"/>
                      <a:pt x="298" y="448"/>
                      <a:pt x="296" y="444"/>
                    </a:cubicBezTo>
                    <a:cubicBezTo>
                      <a:pt x="296" y="427"/>
                      <a:pt x="296" y="427"/>
                      <a:pt x="296" y="427"/>
                    </a:cubicBezTo>
                    <a:cubicBezTo>
                      <a:pt x="298" y="425"/>
                      <a:pt x="299" y="424"/>
                      <a:pt x="301" y="422"/>
                    </a:cubicBezTo>
                    <a:close/>
                    <a:moveTo>
                      <a:pt x="301" y="481"/>
                    </a:moveTo>
                    <a:cubicBezTo>
                      <a:pt x="301" y="491"/>
                      <a:pt x="301" y="491"/>
                      <a:pt x="301" y="491"/>
                    </a:cubicBezTo>
                    <a:cubicBezTo>
                      <a:pt x="299" y="491"/>
                      <a:pt x="298" y="490"/>
                      <a:pt x="296" y="491"/>
                    </a:cubicBezTo>
                    <a:cubicBezTo>
                      <a:pt x="296" y="484"/>
                      <a:pt x="296" y="484"/>
                      <a:pt x="296" y="484"/>
                    </a:cubicBezTo>
                    <a:cubicBezTo>
                      <a:pt x="298" y="483"/>
                      <a:pt x="299" y="482"/>
                      <a:pt x="301" y="481"/>
                    </a:cubicBezTo>
                    <a:close/>
                    <a:moveTo>
                      <a:pt x="301" y="502"/>
                    </a:moveTo>
                    <a:cubicBezTo>
                      <a:pt x="301" y="505"/>
                      <a:pt x="301" y="505"/>
                      <a:pt x="301" y="505"/>
                    </a:cubicBezTo>
                    <a:cubicBezTo>
                      <a:pt x="299" y="505"/>
                      <a:pt x="298" y="504"/>
                      <a:pt x="296" y="503"/>
                    </a:cubicBezTo>
                    <a:cubicBezTo>
                      <a:pt x="296" y="499"/>
                      <a:pt x="296" y="499"/>
                      <a:pt x="296" y="499"/>
                    </a:cubicBezTo>
                    <a:cubicBezTo>
                      <a:pt x="298" y="499"/>
                      <a:pt x="299" y="501"/>
                      <a:pt x="301" y="502"/>
                    </a:cubicBezTo>
                    <a:close/>
                    <a:moveTo>
                      <a:pt x="301" y="510"/>
                    </a:moveTo>
                    <a:cubicBezTo>
                      <a:pt x="301" y="516"/>
                      <a:pt x="301" y="516"/>
                      <a:pt x="301" y="516"/>
                    </a:cubicBezTo>
                    <a:cubicBezTo>
                      <a:pt x="299" y="518"/>
                      <a:pt x="298" y="520"/>
                      <a:pt x="296" y="521"/>
                    </a:cubicBezTo>
                    <a:cubicBezTo>
                      <a:pt x="296" y="512"/>
                      <a:pt x="296" y="512"/>
                      <a:pt x="296" y="512"/>
                    </a:cubicBezTo>
                    <a:cubicBezTo>
                      <a:pt x="298" y="512"/>
                      <a:pt x="300" y="511"/>
                      <a:pt x="301" y="510"/>
                    </a:cubicBezTo>
                    <a:close/>
                    <a:moveTo>
                      <a:pt x="301" y="534"/>
                    </a:moveTo>
                    <a:cubicBezTo>
                      <a:pt x="301" y="552"/>
                      <a:pt x="301" y="552"/>
                      <a:pt x="301" y="552"/>
                    </a:cubicBezTo>
                    <a:cubicBezTo>
                      <a:pt x="299" y="551"/>
                      <a:pt x="298" y="550"/>
                      <a:pt x="296" y="548"/>
                    </a:cubicBezTo>
                    <a:cubicBezTo>
                      <a:pt x="296" y="540"/>
                      <a:pt x="296" y="540"/>
                      <a:pt x="296" y="540"/>
                    </a:cubicBezTo>
                    <a:cubicBezTo>
                      <a:pt x="297" y="540"/>
                      <a:pt x="298" y="539"/>
                      <a:pt x="299" y="538"/>
                    </a:cubicBezTo>
                    <a:cubicBezTo>
                      <a:pt x="299" y="537"/>
                      <a:pt x="300" y="535"/>
                      <a:pt x="301" y="534"/>
                    </a:cubicBezTo>
                    <a:close/>
                    <a:moveTo>
                      <a:pt x="301" y="589"/>
                    </a:moveTo>
                    <a:cubicBezTo>
                      <a:pt x="301" y="598"/>
                      <a:pt x="301" y="598"/>
                      <a:pt x="301" y="598"/>
                    </a:cubicBezTo>
                    <a:cubicBezTo>
                      <a:pt x="300" y="596"/>
                      <a:pt x="298" y="594"/>
                      <a:pt x="296" y="592"/>
                    </a:cubicBezTo>
                    <a:cubicBezTo>
                      <a:pt x="296" y="587"/>
                      <a:pt x="296" y="587"/>
                      <a:pt x="296" y="587"/>
                    </a:cubicBezTo>
                    <a:cubicBezTo>
                      <a:pt x="298" y="588"/>
                      <a:pt x="299" y="588"/>
                      <a:pt x="301" y="589"/>
                    </a:cubicBezTo>
                    <a:close/>
                    <a:moveTo>
                      <a:pt x="301" y="614"/>
                    </a:moveTo>
                    <a:cubicBezTo>
                      <a:pt x="301" y="620"/>
                      <a:pt x="301" y="620"/>
                      <a:pt x="301" y="620"/>
                    </a:cubicBezTo>
                    <a:cubicBezTo>
                      <a:pt x="299" y="619"/>
                      <a:pt x="298" y="619"/>
                      <a:pt x="296" y="618"/>
                    </a:cubicBezTo>
                    <a:cubicBezTo>
                      <a:pt x="296" y="611"/>
                      <a:pt x="296" y="611"/>
                      <a:pt x="296" y="611"/>
                    </a:cubicBezTo>
                    <a:cubicBezTo>
                      <a:pt x="298" y="612"/>
                      <a:pt x="299" y="613"/>
                      <a:pt x="301" y="614"/>
                    </a:cubicBezTo>
                    <a:close/>
                    <a:moveTo>
                      <a:pt x="301" y="671"/>
                    </a:moveTo>
                    <a:cubicBezTo>
                      <a:pt x="301" y="684"/>
                      <a:pt x="301" y="684"/>
                      <a:pt x="301" y="684"/>
                    </a:cubicBezTo>
                    <a:cubicBezTo>
                      <a:pt x="296" y="682"/>
                      <a:pt x="296" y="682"/>
                      <a:pt x="296" y="682"/>
                    </a:cubicBezTo>
                    <a:cubicBezTo>
                      <a:pt x="296" y="669"/>
                      <a:pt x="296" y="669"/>
                      <a:pt x="296" y="669"/>
                    </a:cubicBezTo>
                    <a:cubicBezTo>
                      <a:pt x="298" y="670"/>
                      <a:pt x="300" y="670"/>
                      <a:pt x="301" y="671"/>
                    </a:cubicBezTo>
                    <a:close/>
                    <a:moveTo>
                      <a:pt x="301" y="738"/>
                    </a:moveTo>
                    <a:cubicBezTo>
                      <a:pt x="301" y="760"/>
                      <a:pt x="301" y="760"/>
                      <a:pt x="301" y="760"/>
                    </a:cubicBezTo>
                    <a:cubicBezTo>
                      <a:pt x="299" y="756"/>
                      <a:pt x="298" y="752"/>
                      <a:pt x="296" y="749"/>
                    </a:cubicBezTo>
                    <a:cubicBezTo>
                      <a:pt x="296" y="735"/>
                      <a:pt x="296" y="735"/>
                      <a:pt x="296" y="735"/>
                    </a:cubicBezTo>
                    <a:cubicBezTo>
                      <a:pt x="297" y="736"/>
                      <a:pt x="298" y="737"/>
                      <a:pt x="299" y="738"/>
                    </a:cubicBezTo>
                    <a:cubicBezTo>
                      <a:pt x="300" y="738"/>
                      <a:pt x="300" y="738"/>
                      <a:pt x="301" y="738"/>
                    </a:cubicBezTo>
                    <a:close/>
                    <a:moveTo>
                      <a:pt x="295" y="14"/>
                    </a:moveTo>
                    <a:cubicBezTo>
                      <a:pt x="295" y="14"/>
                      <a:pt x="296" y="14"/>
                      <a:pt x="296" y="13"/>
                    </a:cubicBezTo>
                    <a:cubicBezTo>
                      <a:pt x="296" y="21"/>
                      <a:pt x="296" y="21"/>
                      <a:pt x="296" y="21"/>
                    </a:cubicBezTo>
                    <a:cubicBezTo>
                      <a:pt x="296" y="21"/>
                      <a:pt x="295" y="22"/>
                      <a:pt x="295" y="22"/>
                    </a:cubicBezTo>
                    <a:cubicBezTo>
                      <a:pt x="295" y="14"/>
                      <a:pt x="295" y="14"/>
                      <a:pt x="295" y="14"/>
                    </a:cubicBezTo>
                    <a:close/>
                    <a:moveTo>
                      <a:pt x="296" y="782"/>
                    </a:moveTo>
                    <a:cubicBezTo>
                      <a:pt x="295" y="781"/>
                      <a:pt x="295" y="781"/>
                      <a:pt x="295" y="781"/>
                    </a:cubicBezTo>
                    <a:cubicBezTo>
                      <a:pt x="295" y="773"/>
                      <a:pt x="295" y="773"/>
                      <a:pt x="295" y="773"/>
                    </a:cubicBezTo>
                    <a:cubicBezTo>
                      <a:pt x="295" y="773"/>
                      <a:pt x="296" y="773"/>
                      <a:pt x="296" y="773"/>
                    </a:cubicBezTo>
                    <a:cubicBezTo>
                      <a:pt x="296" y="782"/>
                      <a:pt x="296" y="782"/>
                      <a:pt x="296" y="782"/>
                    </a:cubicBezTo>
                    <a:close/>
                    <a:moveTo>
                      <a:pt x="296" y="33"/>
                    </a:moveTo>
                    <a:cubicBezTo>
                      <a:pt x="296" y="46"/>
                      <a:pt x="296" y="46"/>
                      <a:pt x="296" y="46"/>
                    </a:cubicBezTo>
                    <a:cubicBezTo>
                      <a:pt x="296" y="46"/>
                      <a:pt x="295" y="45"/>
                      <a:pt x="295" y="44"/>
                    </a:cubicBezTo>
                    <a:cubicBezTo>
                      <a:pt x="295" y="31"/>
                      <a:pt x="295" y="31"/>
                      <a:pt x="295" y="31"/>
                    </a:cubicBezTo>
                    <a:cubicBezTo>
                      <a:pt x="295" y="32"/>
                      <a:pt x="296" y="32"/>
                      <a:pt x="296" y="33"/>
                    </a:cubicBezTo>
                    <a:close/>
                    <a:moveTo>
                      <a:pt x="296" y="52"/>
                    </a:moveTo>
                    <a:cubicBezTo>
                      <a:pt x="296" y="60"/>
                      <a:pt x="296" y="60"/>
                      <a:pt x="296" y="60"/>
                    </a:cubicBezTo>
                    <a:cubicBezTo>
                      <a:pt x="295" y="61"/>
                      <a:pt x="295" y="61"/>
                      <a:pt x="295" y="61"/>
                    </a:cubicBezTo>
                    <a:cubicBezTo>
                      <a:pt x="295" y="53"/>
                      <a:pt x="295" y="53"/>
                      <a:pt x="295" y="53"/>
                    </a:cubicBezTo>
                    <a:cubicBezTo>
                      <a:pt x="295" y="53"/>
                      <a:pt x="296" y="52"/>
                      <a:pt x="296" y="52"/>
                    </a:cubicBezTo>
                    <a:close/>
                    <a:moveTo>
                      <a:pt x="296" y="82"/>
                    </a:moveTo>
                    <a:cubicBezTo>
                      <a:pt x="296" y="117"/>
                      <a:pt x="296" y="117"/>
                      <a:pt x="296" y="117"/>
                    </a:cubicBezTo>
                    <a:cubicBezTo>
                      <a:pt x="296" y="117"/>
                      <a:pt x="295" y="117"/>
                      <a:pt x="295" y="118"/>
                    </a:cubicBezTo>
                    <a:cubicBezTo>
                      <a:pt x="295" y="82"/>
                      <a:pt x="295" y="82"/>
                      <a:pt x="295" y="82"/>
                    </a:cubicBezTo>
                    <a:cubicBezTo>
                      <a:pt x="295" y="82"/>
                      <a:pt x="296" y="82"/>
                      <a:pt x="296" y="82"/>
                    </a:cubicBezTo>
                    <a:close/>
                    <a:moveTo>
                      <a:pt x="296" y="138"/>
                    </a:moveTo>
                    <a:cubicBezTo>
                      <a:pt x="296" y="163"/>
                      <a:pt x="296" y="163"/>
                      <a:pt x="296" y="163"/>
                    </a:cubicBezTo>
                    <a:cubicBezTo>
                      <a:pt x="296" y="163"/>
                      <a:pt x="295" y="163"/>
                      <a:pt x="295" y="164"/>
                    </a:cubicBezTo>
                    <a:cubicBezTo>
                      <a:pt x="295" y="140"/>
                      <a:pt x="295" y="140"/>
                      <a:pt x="295" y="140"/>
                    </a:cubicBezTo>
                    <a:cubicBezTo>
                      <a:pt x="295" y="139"/>
                      <a:pt x="296" y="139"/>
                      <a:pt x="296" y="138"/>
                    </a:cubicBezTo>
                    <a:close/>
                    <a:moveTo>
                      <a:pt x="296" y="186"/>
                    </a:moveTo>
                    <a:cubicBezTo>
                      <a:pt x="296" y="192"/>
                      <a:pt x="296" y="192"/>
                      <a:pt x="296" y="192"/>
                    </a:cubicBezTo>
                    <a:cubicBezTo>
                      <a:pt x="296" y="192"/>
                      <a:pt x="295" y="193"/>
                      <a:pt x="295" y="193"/>
                    </a:cubicBezTo>
                    <a:cubicBezTo>
                      <a:pt x="295" y="187"/>
                      <a:pt x="295" y="187"/>
                      <a:pt x="295" y="187"/>
                    </a:cubicBezTo>
                    <a:cubicBezTo>
                      <a:pt x="295" y="186"/>
                      <a:pt x="296" y="186"/>
                      <a:pt x="296" y="186"/>
                    </a:cubicBezTo>
                    <a:close/>
                    <a:moveTo>
                      <a:pt x="296" y="196"/>
                    </a:moveTo>
                    <a:cubicBezTo>
                      <a:pt x="296" y="202"/>
                      <a:pt x="296" y="202"/>
                      <a:pt x="296" y="202"/>
                    </a:cubicBezTo>
                    <a:cubicBezTo>
                      <a:pt x="296" y="202"/>
                      <a:pt x="295" y="201"/>
                      <a:pt x="295" y="201"/>
                    </a:cubicBezTo>
                    <a:cubicBezTo>
                      <a:pt x="295" y="195"/>
                      <a:pt x="295" y="195"/>
                      <a:pt x="295" y="195"/>
                    </a:cubicBezTo>
                    <a:cubicBezTo>
                      <a:pt x="296" y="196"/>
                      <a:pt x="296" y="196"/>
                      <a:pt x="296" y="196"/>
                    </a:cubicBezTo>
                    <a:close/>
                    <a:moveTo>
                      <a:pt x="296" y="211"/>
                    </a:moveTo>
                    <a:cubicBezTo>
                      <a:pt x="296" y="216"/>
                      <a:pt x="296" y="216"/>
                      <a:pt x="296" y="216"/>
                    </a:cubicBezTo>
                    <a:cubicBezTo>
                      <a:pt x="296" y="217"/>
                      <a:pt x="295" y="217"/>
                      <a:pt x="295" y="217"/>
                    </a:cubicBezTo>
                    <a:cubicBezTo>
                      <a:pt x="295" y="211"/>
                      <a:pt x="295" y="211"/>
                      <a:pt x="295" y="211"/>
                    </a:cubicBezTo>
                    <a:cubicBezTo>
                      <a:pt x="295" y="211"/>
                      <a:pt x="296" y="211"/>
                      <a:pt x="296" y="211"/>
                    </a:cubicBezTo>
                    <a:close/>
                    <a:moveTo>
                      <a:pt x="296" y="236"/>
                    </a:moveTo>
                    <a:cubicBezTo>
                      <a:pt x="296" y="243"/>
                      <a:pt x="296" y="243"/>
                      <a:pt x="296" y="243"/>
                    </a:cubicBezTo>
                    <a:cubicBezTo>
                      <a:pt x="296" y="241"/>
                      <a:pt x="295" y="238"/>
                      <a:pt x="295" y="237"/>
                    </a:cubicBezTo>
                    <a:cubicBezTo>
                      <a:pt x="296" y="236"/>
                      <a:pt x="296" y="236"/>
                      <a:pt x="296" y="236"/>
                    </a:cubicBezTo>
                    <a:close/>
                    <a:moveTo>
                      <a:pt x="296" y="284"/>
                    </a:moveTo>
                    <a:cubicBezTo>
                      <a:pt x="296" y="289"/>
                      <a:pt x="296" y="289"/>
                      <a:pt x="296" y="289"/>
                    </a:cubicBezTo>
                    <a:cubicBezTo>
                      <a:pt x="296" y="289"/>
                      <a:pt x="296" y="288"/>
                      <a:pt x="295" y="287"/>
                    </a:cubicBezTo>
                    <a:cubicBezTo>
                      <a:pt x="295" y="288"/>
                      <a:pt x="295" y="288"/>
                      <a:pt x="295" y="288"/>
                    </a:cubicBezTo>
                    <a:cubicBezTo>
                      <a:pt x="295" y="282"/>
                      <a:pt x="295" y="282"/>
                      <a:pt x="295" y="282"/>
                    </a:cubicBezTo>
                    <a:cubicBezTo>
                      <a:pt x="296" y="284"/>
                      <a:pt x="296" y="284"/>
                      <a:pt x="296" y="284"/>
                    </a:cubicBezTo>
                    <a:close/>
                    <a:moveTo>
                      <a:pt x="296" y="300"/>
                    </a:moveTo>
                    <a:cubicBezTo>
                      <a:pt x="296" y="308"/>
                      <a:pt x="296" y="308"/>
                      <a:pt x="296" y="308"/>
                    </a:cubicBezTo>
                    <a:cubicBezTo>
                      <a:pt x="296" y="309"/>
                      <a:pt x="296" y="311"/>
                      <a:pt x="295" y="312"/>
                    </a:cubicBezTo>
                    <a:cubicBezTo>
                      <a:pt x="296" y="314"/>
                      <a:pt x="296" y="314"/>
                      <a:pt x="296" y="314"/>
                    </a:cubicBezTo>
                    <a:cubicBezTo>
                      <a:pt x="296" y="319"/>
                      <a:pt x="296" y="319"/>
                      <a:pt x="296" y="319"/>
                    </a:cubicBezTo>
                    <a:cubicBezTo>
                      <a:pt x="296" y="319"/>
                      <a:pt x="295" y="318"/>
                      <a:pt x="295" y="318"/>
                    </a:cubicBezTo>
                    <a:cubicBezTo>
                      <a:pt x="295" y="303"/>
                      <a:pt x="295" y="303"/>
                      <a:pt x="295" y="303"/>
                    </a:cubicBezTo>
                    <a:cubicBezTo>
                      <a:pt x="295" y="302"/>
                      <a:pt x="296" y="301"/>
                      <a:pt x="296" y="300"/>
                    </a:cubicBezTo>
                    <a:close/>
                    <a:moveTo>
                      <a:pt x="296" y="362"/>
                    </a:moveTo>
                    <a:cubicBezTo>
                      <a:pt x="296" y="372"/>
                      <a:pt x="296" y="372"/>
                      <a:pt x="296" y="372"/>
                    </a:cubicBezTo>
                    <a:cubicBezTo>
                      <a:pt x="296" y="373"/>
                      <a:pt x="295" y="374"/>
                      <a:pt x="295" y="376"/>
                    </a:cubicBezTo>
                    <a:cubicBezTo>
                      <a:pt x="295" y="366"/>
                      <a:pt x="295" y="366"/>
                      <a:pt x="295" y="366"/>
                    </a:cubicBezTo>
                    <a:cubicBezTo>
                      <a:pt x="295" y="365"/>
                      <a:pt x="296" y="363"/>
                      <a:pt x="296" y="362"/>
                    </a:cubicBezTo>
                    <a:close/>
                    <a:moveTo>
                      <a:pt x="296" y="375"/>
                    </a:moveTo>
                    <a:cubicBezTo>
                      <a:pt x="295" y="376"/>
                      <a:pt x="295" y="376"/>
                      <a:pt x="295" y="376"/>
                    </a:cubicBezTo>
                    <a:cubicBezTo>
                      <a:pt x="295" y="380"/>
                      <a:pt x="295" y="380"/>
                      <a:pt x="295" y="380"/>
                    </a:cubicBezTo>
                    <a:cubicBezTo>
                      <a:pt x="296" y="380"/>
                      <a:pt x="296" y="380"/>
                      <a:pt x="296" y="380"/>
                    </a:cubicBezTo>
                    <a:cubicBezTo>
                      <a:pt x="296" y="375"/>
                      <a:pt x="296" y="375"/>
                      <a:pt x="296" y="375"/>
                    </a:cubicBezTo>
                    <a:close/>
                    <a:moveTo>
                      <a:pt x="296" y="387"/>
                    </a:moveTo>
                    <a:cubicBezTo>
                      <a:pt x="296" y="392"/>
                      <a:pt x="296" y="392"/>
                      <a:pt x="296" y="392"/>
                    </a:cubicBezTo>
                    <a:cubicBezTo>
                      <a:pt x="296" y="393"/>
                      <a:pt x="295" y="393"/>
                      <a:pt x="295" y="393"/>
                    </a:cubicBezTo>
                    <a:cubicBezTo>
                      <a:pt x="295" y="388"/>
                      <a:pt x="295" y="388"/>
                      <a:pt x="295" y="388"/>
                    </a:cubicBezTo>
                    <a:cubicBezTo>
                      <a:pt x="295" y="388"/>
                      <a:pt x="296" y="387"/>
                      <a:pt x="296" y="387"/>
                    </a:cubicBezTo>
                    <a:close/>
                    <a:moveTo>
                      <a:pt x="296" y="399"/>
                    </a:moveTo>
                    <a:cubicBezTo>
                      <a:pt x="296" y="404"/>
                      <a:pt x="296" y="404"/>
                      <a:pt x="296" y="404"/>
                    </a:cubicBezTo>
                    <a:cubicBezTo>
                      <a:pt x="295" y="405"/>
                      <a:pt x="295" y="405"/>
                      <a:pt x="295" y="405"/>
                    </a:cubicBezTo>
                    <a:cubicBezTo>
                      <a:pt x="295" y="400"/>
                      <a:pt x="295" y="400"/>
                      <a:pt x="295" y="400"/>
                    </a:cubicBezTo>
                    <a:cubicBezTo>
                      <a:pt x="295" y="400"/>
                      <a:pt x="296" y="399"/>
                      <a:pt x="296" y="399"/>
                    </a:cubicBezTo>
                    <a:close/>
                    <a:moveTo>
                      <a:pt x="296" y="412"/>
                    </a:moveTo>
                    <a:cubicBezTo>
                      <a:pt x="296" y="418"/>
                      <a:pt x="296" y="418"/>
                      <a:pt x="296" y="418"/>
                    </a:cubicBezTo>
                    <a:cubicBezTo>
                      <a:pt x="295" y="418"/>
                      <a:pt x="295" y="420"/>
                      <a:pt x="295" y="421"/>
                    </a:cubicBezTo>
                    <a:cubicBezTo>
                      <a:pt x="295" y="414"/>
                      <a:pt x="295" y="414"/>
                      <a:pt x="295" y="414"/>
                    </a:cubicBezTo>
                    <a:cubicBezTo>
                      <a:pt x="296" y="412"/>
                      <a:pt x="296" y="412"/>
                      <a:pt x="296" y="412"/>
                    </a:cubicBezTo>
                    <a:close/>
                    <a:moveTo>
                      <a:pt x="296" y="427"/>
                    </a:moveTo>
                    <a:cubicBezTo>
                      <a:pt x="296" y="444"/>
                      <a:pt x="296" y="444"/>
                      <a:pt x="296" y="444"/>
                    </a:cubicBezTo>
                    <a:cubicBezTo>
                      <a:pt x="296" y="443"/>
                      <a:pt x="295" y="441"/>
                      <a:pt x="295" y="440"/>
                    </a:cubicBezTo>
                    <a:cubicBezTo>
                      <a:pt x="295" y="429"/>
                      <a:pt x="295" y="429"/>
                      <a:pt x="295" y="429"/>
                    </a:cubicBezTo>
                    <a:cubicBezTo>
                      <a:pt x="296" y="427"/>
                      <a:pt x="296" y="427"/>
                      <a:pt x="296" y="427"/>
                    </a:cubicBezTo>
                    <a:close/>
                    <a:moveTo>
                      <a:pt x="296" y="484"/>
                    </a:moveTo>
                    <a:cubicBezTo>
                      <a:pt x="296" y="491"/>
                      <a:pt x="296" y="491"/>
                      <a:pt x="296" y="491"/>
                    </a:cubicBezTo>
                    <a:cubicBezTo>
                      <a:pt x="296" y="491"/>
                      <a:pt x="295" y="491"/>
                      <a:pt x="295" y="492"/>
                    </a:cubicBezTo>
                    <a:cubicBezTo>
                      <a:pt x="295" y="486"/>
                      <a:pt x="295" y="486"/>
                      <a:pt x="295" y="486"/>
                    </a:cubicBezTo>
                    <a:cubicBezTo>
                      <a:pt x="295" y="485"/>
                      <a:pt x="296" y="485"/>
                      <a:pt x="296" y="484"/>
                    </a:cubicBezTo>
                    <a:close/>
                    <a:moveTo>
                      <a:pt x="296" y="499"/>
                    </a:moveTo>
                    <a:cubicBezTo>
                      <a:pt x="296" y="503"/>
                      <a:pt x="296" y="503"/>
                      <a:pt x="296" y="503"/>
                    </a:cubicBezTo>
                    <a:cubicBezTo>
                      <a:pt x="296" y="503"/>
                      <a:pt x="295" y="502"/>
                      <a:pt x="295" y="502"/>
                    </a:cubicBezTo>
                    <a:cubicBezTo>
                      <a:pt x="295" y="497"/>
                      <a:pt x="295" y="497"/>
                      <a:pt x="295" y="497"/>
                    </a:cubicBezTo>
                    <a:cubicBezTo>
                      <a:pt x="295" y="498"/>
                      <a:pt x="296" y="498"/>
                      <a:pt x="296" y="499"/>
                    </a:cubicBezTo>
                    <a:close/>
                    <a:moveTo>
                      <a:pt x="296" y="512"/>
                    </a:moveTo>
                    <a:cubicBezTo>
                      <a:pt x="296" y="521"/>
                      <a:pt x="296" y="521"/>
                      <a:pt x="296" y="521"/>
                    </a:cubicBezTo>
                    <a:cubicBezTo>
                      <a:pt x="296" y="521"/>
                      <a:pt x="295" y="522"/>
                      <a:pt x="295" y="522"/>
                    </a:cubicBezTo>
                    <a:cubicBezTo>
                      <a:pt x="295" y="512"/>
                      <a:pt x="295" y="512"/>
                      <a:pt x="295" y="512"/>
                    </a:cubicBezTo>
                    <a:cubicBezTo>
                      <a:pt x="295" y="512"/>
                      <a:pt x="296" y="512"/>
                      <a:pt x="296" y="512"/>
                    </a:cubicBezTo>
                    <a:close/>
                    <a:moveTo>
                      <a:pt x="296" y="540"/>
                    </a:moveTo>
                    <a:cubicBezTo>
                      <a:pt x="296" y="548"/>
                      <a:pt x="296" y="548"/>
                      <a:pt x="296" y="548"/>
                    </a:cubicBezTo>
                    <a:cubicBezTo>
                      <a:pt x="296" y="548"/>
                      <a:pt x="295" y="547"/>
                      <a:pt x="295" y="546"/>
                    </a:cubicBezTo>
                    <a:cubicBezTo>
                      <a:pt x="295" y="542"/>
                      <a:pt x="295" y="542"/>
                      <a:pt x="295" y="542"/>
                    </a:cubicBezTo>
                    <a:cubicBezTo>
                      <a:pt x="295" y="541"/>
                      <a:pt x="296" y="541"/>
                      <a:pt x="296" y="540"/>
                    </a:cubicBezTo>
                    <a:close/>
                    <a:moveTo>
                      <a:pt x="296" y="587"/>
                    </a:moveTo>
                    <a:cubicBezTo>
                      <a:pt x="296" y="592"/>
                      <a:pt x="296" y="592"/>
                      <a:pt x="296" y="592"/>
                    </a:cubicBezTo>
                    <a:cubicBezTo>
                      <a:pt x="296" y="592"/>
                      <a:pt x="295" y="592"/>
                      <a:pt x="295" y="591"/>
                    </a:cubicBezTo>
                    <a:cubicBezTo>
                      <a:pt x="295" y="586"/>
                      <a:pt x="295" y="586"/>
                      <a:pt x="295" y="586"/>
                    </a:cubicBezTo>
                    <a:cubicBezTo>
                      <a:pt x="295" y="586"/>
                      <a:pt x="296" y="586"/>
                      <a:pt x="296" y="587"/>
                    </a:cubicBezTo>
                    <a:close/>
                    <a:moveTo>
                      <a:pt x="296" y="611"/>
                    </a:moveTo>
                    <a:cubicBezTo>
                      <a:pt x="296" y="618"/>
                      <a:pt x="296" y="618"/>
                      <a:pt x="296" y="618"/>
                    </a:cubicBezTo>
                    <a:cubicBezTo>
                      <a:pt x="296" y="618"/>
                      <a:pt x="295" y="618"/>
                      <a:pt x="295" y="617"/>
                    </a:cubicBezTo>
                    <a:cubicBezTo>
                      <a:pt x="295" y="610"/>
                      <a:pt x="295" y="610"/>
                      <a:pt x="295" y="610"/>
                    </a:cubicBezTo>
                    <a:cubicBezTo>
                      <a:pt x="295" y="610"/>
                      <a:pt x="296" y="611"/>
                      <a:pt x="296" y="611"/>
                    </a:cubicBezTo>
                    <a:close/>
                    <a:moveTo>
                      <a:pt x="296" y="669"/>
                    </a:moveTo>
                    <a:cubicBezTo>
                      <a:pt x="296" y="682"/>
                      <a:pt x="296" y="682"/>
                      <a:pt x="296" y="682"/>
                    </a:cubicBezTo>
                    <a:cubicBezTo>
                      <a:pt x="295" y="681"/>
                      <a:pt x="295" y="681"/>
                      <a:pt x="295" y="681"/>
                    </a:cubicBezTo>
                    <a:cubicBezTo>
                      <a:pt x="295" y="668"/>
                      <a:pt x="295" y="668"/>
                      <a:pt x="295" y="668"/>
                    </a:cubicBezTo>
                    <a:cubicBezTo>
                      <a:pt x="296" y="669"/>
                      <a:pt x="296" y="669"/>
                      <a:pt x="296" y="669"/>
                    </a:cubicBezTo>
                    <a:close/>
                    <a:moveTo>
                      <a:pt x="296" y="735"/>
                    </a:moveTo>
                    <a:cubicBezTo>
                      <a:pt x="296" y="749"/>
                      <a:pt x="296" y="749"/>
                      <a:pt x="296" y="749"/>
                    </a:cubicBezTo>
                    <a:cubicBezTo>
                      <a:pt x="296" y="748"/>
                      <a:pt x="295" y="747"/>
                      <a:pt x="295" y="746"/>
                    </a:cubicBezTo>
                    <a:cubicBezTo>
                      <a:pt x="295" y="734"/>
                      <a:pt x="295" y="734"/>
                      <a:pt x="295" y="734"/>
                    </a:cubicBezTo>
                    <a:cubicBezTo>
                      <a:pt x="295" y="734"/>
                      <a:pt x="296" y="735"/>
                      <a:pt x="296" y="735"/>
                    </a:cubicBezTo>
                    <a:close/>
                    <a:moveTo>
                      <a:pt x="295" y="336"/>
                    </a:moveTo>
                    <a:cubicBezTo>
                      <a:pt x="295" y="335"/>
                      <a:pt x="295" y="335"/>
                      <a:pt x="295" y="335"/>
                    </a:cubicBezTo>
                    <a:cubicBezTo>
                      <a:pt x="295" y="335"/>
                      <a:pt x="295" y="336"/>
                      <a:pt x="295" y="336"/>
                    </a:cubicBezTo>
                    <a:close/>
                    <a:moveTo>
                      <a:pt x="294" y="14"/>
                    </a:moveTo>
                    <a:cubicBezTo>
                      <a:pt x="295" y="14"/>
                      <a:pt x="295" y="14"/>
                      <a:pt x="295" y="14"/>
                    </a:cubicBezTo>
                    <a:cubicBezTo>
                      <a:pt x="295" y="22"/>
                      <a:pt x="295" y="22"/>
                      <a:pt x="295" y="22"/>
                    </a:cubicBezTo>
                    <a:cubicBezTo>
                      <a:pt x="294" y="22"/>
                      <a:pt x="294" y="22"/>
                      <a:pt x="294" y="22"/>
                    </a:cubicBezTo>
                    <a:cubicBezTo>
                      <a:pt x="294" y="14"/>
                      <a:pt x="294" y="14"/>
                      <a:pt x="294" y="14"/>
                    </a:cubicBezTo>
                    <a:close/>
                    <a:moveTo>
                      <a:pt x="295" y="781"/>
                    </a:moveTo>
                    <a:cubicBezTo>
                      <a:pt x="294" y="781"/>
                      <a:pt x="294" y="781"/>
                      <a:pt x="294" y="781"/>
                    </a:cubicBezTo>
                    <a:cubicBezTo>
                      <a:pt x="294" y="773"/>
                      <a:pt x="294" y="773"/>
                      <a:pt x="294" y="773"/>
                    </a:cubicBezTo>
                    <a:cubicBezTo>
                      <a:pt x="295" y="773"/>
                      <a:pt x="295" y="773"/>
                      <a:pt x="295" y="773"/>
                    </a:cubicBezTo>
                    <a:cubicBezTo>
                      <a:pt x="295" y="781"/>
                      <a:pt x="295" y="781"/>
                      <a:pt x="295" y="781"/>
                    </a:cubicBezTo>
                    <a:close/>
                    <a:moveTo>
                      <a:pt x="295" y="31"/>
                    </a:moveTo>
                    <a:cubicBezTo>
                      <a:pt x="295" y="44"/>
                      <a:pt x="295" y="44"/>
                      <a:pt x="295" y="44"/>
                    </a:cubicBezTo>
                    <a:cubicBezTo>
                      <a:pt x="294" y="44"/>
                      <a:pt x="294" y="44"/>
                      <a:pt x="294" y="44"/>
                    </a:cubicBezTo>
                    <a:cubicBezTo>
                      <a:pt x="294" y="31"/>
                      <a:pt x="294" y="31"/>
                      <a:pt x="294" y="31"/>
                    </a:cubicBezTo>
                    <a:cubicBezTo>
                      <a:pt x="295" y="31"/>
                      <a:pt x="295" y="31"/>
                      <a:pt x="295" y="31"/>
                    </a:cubicBezTo>
                    <a:close/>
                    <a:moveTo>
                      <a:pt x="295" y="53"/>
                    </a:moveTo>
                    <a:cubicBezTo>
                      <a:pt x="295" y="61"/>
                      <a:pt x="295" y="61"/>
                      <a:pt x="295" y="61"/>
                    </a:cubicBezTo>
                    <a:cubicBezTo>
                      <a:pt x="294" y="61"/>
                      <a:pt x="294" y="61"/>
                      <a:pt x="294" y="61"/>
                    </a:cubicBezTo>
                    <a:cubicBezTo>
                      <a:pt x="294" y="53"/>
                      <a:pt x="294" y="53"/>
                      <a:pt x="294" y="53"/>
                    </a:cubicBezTo>
                    <a:cubicBezTo>
                      <a:pt x="295" y="53"/>
                      <a:pt x="295" y="53"/>
                      <a:pt x="295" y="53"/>
                    </a:cubicBezTo>
                    <a:close/>
                    <a:moveTo>
                      <a:pt x="295" y="82"/>
                    </a:moveTo>
                    <a:cubicBezTo>
                      <a:pt x="295" y="118"/>
                      <a:pt x="295" y="118"/>
                      <a:pt x="295" y="118"/>
                    </a:cubicBezTo>
                    <a:cubicBezTo>
                      <a:pt x="294" y="118"/>
                      <a:pt x="294" y="118"/>
                      <a:pt x="294" y="118"/>
                    </a:cubicBezTo>
                    <a:cubicBezTo>
                      <a:pt x="294" y="82"/>
                      <a:pt x="294" y="82"/>
                      <a:pt x="294" y="82"/>
                    </a:cubicBezTo>
                    <a:cubicBezTo>
                      <a:pt x="294" y="82"/>
                      <a:pt x="294" y="82"/>
                      <a:pt x="295" y="82"/>
                    </a:cubicBezTo>
                    <a:close/>
                    <a:moveTo>
                      <a:pt x="295" y="140"/>
                    </a:moveTo>
                    <a:cubicBezTo>
                      <a:pt x="295" y="164"/>
                      <a:pt x="295" y="164"/>
                      <a:pt x="295" y="164"/>
                    </a:cubicBezTo>
                    <a:cubicBezTo>
                      <a:pt x="294" y="164"/>
                      <a:pt x="294" y="164"/>
                      <a:pt x="294" y="164"/>
                    </a:cubicBezTo>
                    <a:cubicBezTo>
                      <a:pt x="294" y="141"/>
                      <a:pt x="294" y="141"/>
                      <a:pt x="294" y="141"/>
                    </a:cubicBezTo>
                    <a:cubicBezTo>
                      <a:pt x="295" y="140"/>
                      <a:pt x="295" y="140"/>
                      <a:pt x="295" y="140"/>
                    </a:cubicBezTo>
                    <a:close/>
                    <a:moveTo>
                      <a:pt x="295" y="187"/>
                    </a:moveTo>
                    <a:cubicBezTo>
                      <a:pt x="295" y="193"/>
                      <a:pt x="295" y="193"/>
                      <a:pt x="295" y="193"/>
                    </a:cubicBezTo>
                    <a:cubicBezTo>
                      <a:pt x="294" y="193"/>
                      <a:pt x="294" y="193"/>
                      <a:pt x="294" y="193"/>
                    </a:cubicBezTo>
                    <a:cubicBezTo>
                      <a:pt x="294" y="187"/>
                      <a:pt x="294" y="187"/>
                      <a:pt x="294" y="187"/>
                    </a:cubicBezTo>
                    <a:cubicBezTo>
                      <a:pt x="295" y="187"/>
                      <a:pt x="295" y="187"/>
                      <a:pt x="295" y="187"/>
                    </a:cubicBezTo>
                    <a:close/>
                    <a:moveTo>
                      <a:pt x="295" y="195"/>
                    </a:moveTo>
                    <a:cubicBezTo>
                      <a:pt x="295" y="201"/>
                      <a:pt x="295" y="201"/>
                      <a:pt x="295" y="201"/>
                    </a:cubicBezTo>
                    <a:cubicBezTo>
                      <a:pt x="294" y="201"/>
                      <a:pt x="294" y="201"/>
                      <a:pt x="294" y="201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5" y="195"/>
                      <a:pt x="295" y="195"/>
                      <a:pt x="295" y="195"/>
                    </a:cubicBezTo>
                    <a:close/>
                    <a:moveTo>
                      <a:pt x="295" y="211"/>
                    </a:moveTo>
                    <a:cubicBezTo>
                      <a:pt x="295" y="217"/>
                      <a:pt x="295" y="217"/>
                      <a:pt x="295" y="217"/>
                    </a:cubicBez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4" y="212"/>
                      <a:pt x="294" y="212"/>
                      <a:pt x="294" y="212"/>
                    </a:cubicBezTo>
                    <a:cubicBezTo>
                      <a:pt x="295" y="211"/>
                      <a:pt x="295" y="211"/>
                      <a:pt x="295" y="211"/>
                    </a:cubicBezTo>
                    <a:close/>
                    <a:moveTo>
                      <a:pt x="295" y="282"/>
                    </a:moveTo>
                    <a:cubicBezTo>
                      <a:pt x="295" y="288"/>
                      <a:pt x="295" y="288"/>
                      <a:pt x="295" y="288"/>
                    </a:cubicBezTo>
                    <a:cubicBezTo>
                      <a:pt x="294" y="289"/>
                      <a:pt x="294" y="289"/>
                      <a:pt x="294" y="289"/>
                    </a:cubicBezTo>
                    <a:cubicBezTo>
                      <a:pt x="294" y="282"/>
                      <a:pt x="294" y="282"/>
                      <a:pt x="294" y="282"/>
                    </a:cubicBezTo>
                    <a:cubicBezTo>
                      <a:pt x="295" y="282"/>
                      <a:pt x="295" y="282"/>
                      <a:pt x="295" y="282"/>
                    </a:cubicBezTo>
                    <a:close/>
                    <a:moveTo>
                      <a:pt x="295" y="303"/>
                    </a:moveTo>
                    <a:cubicBezTo>
                      <a:pt x="295" y="318"/>
                      <a:pt x="295" y="318"/>
                      <a:pt x="295" y="318"/>
                    </a:cubicBezTo>
                    <a:cubicBezTo>
                      <a:pt x="294" y="318"/>
                      <a:pt x="294" y="318"/>
                      <a:pt x="294" y="318"/>
                    </a:cubicBezTo>
                    <a:cubicBezTo>
                      <a:pt x="294" y="303"/>
                      <a:pt x="294" y="303"/>
                      <a:pt x="294" y="303"/>
                    </a:cubicBezTo>
                    <a:cubicBezTo>
                      <a:pt x="295" y="303"/>
                      <a:pt x="295" y="303"/>
                      <a:pt x="295" y="303"/>
                    </a:cubicBezTo>
                    <a:close/>
                    <a:moveTo>
                      <a:pt x="295" y="335"/>
                    </a:moveTo>
                    <a:cubicBezTo>
                      <a:pt x="295" y="336"/>
                      <a:pt x="295" y="336"/>
                      <a:pt x="295" y="336"/>
                    </a:cubicBezTo>
                    <a:cubicBezTo>
                      <a:pt x="294" y="337"/>
                      <a:pt x="294" y="338"/>
                      <a:pt x="294" y="339"/>
                    </a:cubicBezTo>
                    <a:cubicBezTo>
                      <a:pt x="294" y="332"/>
                      <a:pt x="294" y="332"/>
                      <a:pt x="294" y="332"/>
                    </a:cubicBezTo>
                    <a:cubicBezTo>
                      <a:pt x="294" y="333"/>
                      <a:pt x="294" y="334"/>
                      <a:pt x="295" y="335"/>
                    </a:cubicBezTo>
                    <a:close/>
                    <a:moveTo>
                      <a:pt x="295" y="366"/>
                    </a:moveTo>
                    <a:cubicBezTo>
                      <a:pt x="295" y="376"/>
                      <a:pt x="295" y="376"/>
                      <a:pt x="295" y="376"/>
                    </a:cubicBezTo>
                    <a:cubicBezTo>
                      <a:pt x="295" y="376"/>
                      <a:pt x="295" y="376"/>
                      <a:pt x="295" y="376"/>
                    </a:cubicBezTo>
                    <a:cubicBezTo>
                      <a:pt x="295" y="376"/>
                      <a:pt x="295" y="376"/>
                      <a:pt x="295" y="376"/>
                    </a:cubicBezTo>
                    <a:cubicBezTo>
                      <a:pt x="295" y="380"/>
                      <a:pt x="295" y="380"/>
                      <a:pt x="295" y="380"/>
                    </a:cubicBezTo>
                    <a:cubicBezTo>
                      <a:pt x="295" y="380"/>
                      <a:pt x="295" y="380"/>
                      <a:pt x="295" y="380"/>
                    </a:cubicBezTo>
                    <a:cubicBezTo>
                      <a:pt x="294" y="381"/>
                      <a:pt x="294" y="381"/>
                      <a:pt x="294" y="381"/>
                    </a:cubicBezTo>
                    <a:cubicBezTo>
                      <a:pt x="294" y="367"/>
                      <a:pt x="294" y="367"/>
                      <a:pt x="294" y="367"/>
                    </a:cubicBezTo>
                    <a:cubicBezTo>
                      <a:pt x="295" y="366"/>
                      <a:pt x="295" y="366"/>
                      <a:pt x="295" y="366"/>
                    </a:cubicBezTo>
                    <a:close/>
                    <a:moveTo>
                      <a:pt x="295" y="388"/>
                    </a:moveTo>
                    <a:cubicBezTo>
                      <a:pt x="295" y="393"/>
                      <a:pt x="295" y="393"/>
                      <a:pt x="295" y="393"/>
                    </a:cubicBezTo>
                    <a:cubicBezTo>
                      <a:pt x="294" y="394"/>
                      <a:pt x="294" y="394"/>
                      <a:pt x="294" y="394"/>
                    </a:cubicBezTo>
                    <a:cubicBezTo>
                      <a:pt x="294" y="388"/>
                      <a:pt x="294" y="388"/>
                      <a:pt x="294" y="388"/>
                    </a:cubicBezTo>
                    <a:cubicBezTo>
                      <a:pt x="295" y="388"/>
                      <a:pt x="295" y="388"/>
                      <a:pt x="295" y="388"/>
                    </a:cubicBezTo>
                    <a:close/>
                    <a:moveTo>
                      <a:pt x="295" y="400"/>
                    </a:moveTo>
                    <a:cubicBezTo>
                      <a:pt x="295" y="405"/>
                      <a:pt x="295" y="405"/>
                      <a:pt x="295" y="405"/>
                    </a:cubicBezTo>
                    <a:cubicBezTo>
                      <a:pt x="294" y="405"/>
                      <a:pt x="294" y="405"/>
                      <a:pt x="294" y="405"/>
                    </a:cubicBezTo>
                    <a:cubicBezTo>
                      <a:pt x="294" y="400"/>
                      <a:pt x="294" y="400"/>
                      <a:pt x="294" y="400"/>
                    </a:cubicBezTo>
                    <a:cubicBezTo>
                      <a:pt x="295" y="400"/>
                      <a:pt x="295" y="400"/>
                      <a:pt x="295" y="400"/>
                    </a:cubicBezTo>
                    <a:close/>
                    <a:moveTo>
                      <a:pt x="295" y="414"/>
                    </a:moveTo>
                    <a:cubicBezTo>
                      <a:pt x="295" y="421"/>
                      <a:pt x="295" y="421"/>
                      <a:pt x="295" y="421"/>
                    </a:cubicBezTo>
                    <a:cubicBezTo>
                      <a:pt x="294" y="423"/>
                      <a:pt x="294" y="425"/>
                      <a:pt x="295" y="429"/>
                    </a:cubicBezTo>
                    <a:cubicBezTo>
                      <a:pt x="295" y="429"/>
                      <a:pt x="295" y="429"/>
                      <a:pt x="295" y="429"/>
                    </a:cubicBezTo>
                    <a:cubicBezTo>
                      <a:pt x="295" y="440"/>
                      <a:pt x="295" y="440"/>
                      <a:pt x="295" y="440"/>
                    </a:cubicBezTo>
                    <a:cubicBezTo>
                      <a:pt x="294" y="439"/>
                      <a:pt x="294" y="439"/>
                      <a:pt x="294" y="439"/>
                    </a:cubicBezTo>
                    <a:cubicBezTo>
                      <a:pt x="294" y="414"/>
                      <a:pt x="294" y="414"/>
                      <a:pt x="294" y="414"/>
                    </a:cubicBezTo>
                    <a:cubicBezTo>
                      <a:pt x="295" y="414"/>
                      <a:pt x="295" y="414"/>
                      <a:pt x="295" y="414"/>
                    </a:cubicBezTo>
                    <a:close/>
                    <a:moveTo>
                      <a:pt x="295" y="486"/>
                    </a:moveTo>
                    <a:cubicBezTo>
                      <a:pt x="295" y="492"/>
                      <a:pt x="295" y="492"/>
                      <a:pt x="295" y="492"/>
                    </a:cubicBezTo>
                    <a:cubicBezTo>
                      <a:pt x="294" y="492"/>
                      <a:pt x="294" y="492"/>
                      <a:pt x="294" y="492"/>
                    </a:cubicBezTo>
                    <a:cubicBezTo>
                      <a:pt x="294" y="486"/>
                      <a:pt x="294" y="486"/>
                      <a:pt x="294" y="486"/>
                    </a:cubicBezTo>
                    <a:cubicBezTo>
                      <a:pt x="295" y="486"/>
                      <a:pt x="295" y="486"/>
                      <a:pt x="295" y="486"/>
                    </a:cubicBezTo>
                    <a:close/>
                    <a:moveTo>
                      <a:pt x="295" y="497"/>
                    </a:moveTo>
                    <a:cubicBezTo>
                      <a:pt x="295" y="502"/>
                      <a:pt x="295" y="502"/>
                      <a:pt x="295" y="502"/>
                    </a:cubicBezTo>
                    <a:cubicBezTo>
                      <a:pt x="294" y="502"/>
                      <a:pt x="294" y="502"/>
                      <a:pt x="294" y="502"/>
                    </a:cubicBezTo>
                    <a:cubicBezTo>
                      <a:pt x="294" y="497"/>
                      <a:pt x="294" y="497"/>
                      <a:pt x="294" y="497"/>
                    </a:cubicBezTo>
                    <a:cubicBezTo>
                      <a:pt x="295" y="497"/>
                      <a:pt x="295" y="497"/>
                      <a:pt x="295" y="497"/>
                    </a:cubicBezTo>
                    <a:close/>
                    <a:moveTo>
                      <a:pt x="295" y="512"/>
                    </a:moveTo>
                    <a:cubicBezTo>
                      <a:pt x="295" y="522"/>
                      <a:pt x="295" y="522"/>
                      <a:pt x="295" y="522"/>
                    </a:cubicBezTo>
                    <a:cubicBezTo>
                      <a:pt x="294" y="522"/>
                      <a:pt x="294" y="522"/>
                      <a:pt x="294" y="522"/>
                    </a:cubicBezTo>
                    <a:cubicBezTo>
                      <a:pt x="294" y="516"/>
                      <a:pt x="294" y="516"/>
                      <a:pt x="294" y="516"/>
                    </a:cubicBezTo>
                    <a:cubicBezTo>
                      <a:pt x="295" y="516"/>
                      <a:pt x="295" y="516"/>
                      <a:pt x="295" y="516"/>
                    </a:cubicBezTo>
                    <a:cubicBezTo>
                      <a:pt x="294" y="516"/>
                      <a:pt x="294" y="516"/>
                      <a:pt x="294" y="516"/>
                    </a:cubicBezTo>
                    <a:cubicBezTo>
                      <a:pt x="294" y="512"/>
                      <a:pt x="294" y="512"/>
                      <a:pt x="294" y="512"/>
                    </a:cubicBezTo>
                    <a:cubicBezTo>
                      <a:pt x="295" y="512"/>
                      <a:pt x="295" y="512"/>
                      <a:pt x="295" y="512"/>
                    </a:cubicBezTo>
                    <a:cubicBezTo>
                      <a:pt x="295" y="512"/>
                      <a:pt x="295" y="512"/>
                      <a:pt x="295" y="512"/>
                    </a:cubicBezTo>
                    <a:close/>
                    <a:moveTo>
                      <a:pt x="295" y="542"/>
                    </a:moveTo>
                    <a:cubicBezTo>
                      <a:pt x="295" y="546"/>
                      <a:pt x="295" y="546"/>
                      <a:pt x="295" y="546"/>
                    </a:cubicBezTo>
                    <a:cubicBezTo>
                      <a:pt x="294" y="546"/>
                      <a:pt x="294" y="545"/>
                      <a:pt x="294" y="545"/>
                    </a:cubicBezTo>
                    <a:cubicBezTo>
                      <a:pt x="294" y="542"/>
                      <a:pt x="294" y="542"/>
                      <a:pt x="294" y="542"/>
                    </a:cubicBezTo>
                    <a:cubicBezTo>
                      <a:pt x="295" y="542"/>
                      <a:pt x="295" y="542"/>
                      <a:pt x="295" y="542"/>
                    </a:cubicBezTo>
                    <a:close/>
                    <a:moveTo>
                      <a:pt x="295" y="586"/>
                    </a:moveTo>
                    <a:cubicBezTo>
                      <a:pt x="295" y="591"/>
                      <a:pt x="295" y="591"/>
                      <a:pt x="295" y="591"/>
                    </a:cubicBezTo>
                    <a:cubicBezTo>
                      <a:pt x="294" y="591"/>
                      <a:pt x="294" y="591"/>
                      <a:pt x="294" y="591"/>
                    </a:cubicBezTo>
                    <a:cubicBezTo>
                      <a:pt x="294" y="586"/>
                      <a:pt x="294" y="586"/>
                      <a:pt x="294" y="586"/>
                    </a:cubicBezTo>
                    <a:cubicBezTo>
                      <a:pt x="295" y="586"/>
                      <a:pt x="295" y="586"/>
                      <a:pt x="295" y="586"/>
                    </a:cubicBezTo>
                    <a:close/>
                    <a:moveTo>
                      <a:pt x="295" y="610"/>
                    </a:moveTo>
                    <a:cubicBezTo>
                      <a:pt x="295" y="617"/>
                      <a:pt x="295" y="617"/>
                      <a:pt x="295" y="617"/>
                    </a:cubicBezTo>
                    <a:cubicBezTo>
                      <a:pt x="294" y="617"/>
                      <a:pt x="294" y="617"/>
                      <a:pt x="294" y="617"/>
                    </a:cubicBezTo>
                    <a:cubicBezTo>
                      <a:pt x="294" y="609"/>
                      <a:pt x="294" y="609"/>
                      <a:pt x="294" y="609"/>
                    </a:cubicBezTo>
                    <a:cubicBezTo>
                      <a:pt x="295" y="610"/>
                      <a:pt x="295" y="610"/>
                      <a:pt x="295" y="610"/>
                    </a:cubicBezTo>
                    <a:close/>
                    <a:moveTo>
                      <a:pt x="295" y="668"/>
                    </a:moveTo>
                    <a:cubicBezTo>
                      <a:pt x="295" y="681"/>
                      <a:pt x="295" y="681"/>
                      <a:pt x="295" y="681"/>
                    </a:cubicBezTo>
                    <a:cubicBezTo>
                      <a:pt x="294" y="681"/>
                      <a:pt x="294" y="681"/>
                      <a:pt x="294" y="681"/>
                    </a:cubicBezTo>
                    <a:cubicBezTo>
                      <a:pt x="294" y="668"/>
                      <a:pt x="294" y="668"/>
                      <a:pt x="294" y="668"/>
                    </a:cubicBezTo>
                    <a:cubicBezTo>
                      <a:pt x="295" y="668"/>
                      <a:pt x="295" y="668"/>
                      <a:pt x="295" y="668"/>
                    </a:cubicBezTo>
                    <a:close/>
                    <a:moveTo>
                      <a:pt x="295" y="734"/>
                    </a:moveTo>
                    <a:cubicBezTo>
                      <a:pt x="295" y="746"/>
                      <a:pt x="295" y="746"/>
                      <a:pt x="295" y="746"/>
                    </a:cubicBezTo>
                    <a:cubicBezTo>
                      <a:pt x="294" y="746"/>
                      <a:pt x="294" y="746"/>
                      <a:pt x="294" y="746"/>
                    </a:cubicBezTo>
                    <a:cubicBezTo>
                      <a:pt x="294" y="734"/>
                      <a:pt x="294" y="734"/>
                      <a:pt x="294" y="734"/>
                    </a:cubicBezTo>
                    <a:lnTo>
                      <a:pt x="295" y="734"/>
                    </a:lnTo>
                    <a:close/>
                    <a:moveTo>
                      <a:pt x="293" y="14"/>
                    </a:moveTo>
                    <a:cubicBezTo>
                      <a:pt x="293" y="14"/>
                      <a:pt x="294" y="14"/>
                      <a:pt x="294" y="14"/>
                    </a:cubicBezTo>
                    <a:cubicBezTo>
                      <a:pt x="294" y="22"/>
                      <a:pt x="294" y="22"/>
                      <a:pt x="294" y="22"/>
                    </a:cubicBezTo>
                    <a:cubicBezTo>
                      <a:pt x="294" y="22"/>
                      <a:pt x="293" y="22"/>
                      <a:pt x="293" y="22"/>
                    </a:cubicBezTo>
                    <a:cubicBezTo>
                      <a:pt x="293" y="14"/>
                      <a:pt x="293" y="14"/>
                      <a:pt x="293" y="14"/>
                    </a:cubicBezTo>
                    <a:close/>
                    <a:moveTo>
                      <a:pt x="294" y="781"/>
                    </a:moveTo>
                    <a:cubicBezTo>
                      <a:pt x="293" y="781"/>
                      <a:pt x="293" y="781"/>
                      <a:pt x="293" y="781"/>
                    </a:cubicBezTo>
                    <a:cubicBezTo>
                      <a:pt x="293" y="772"/>
                      <a:pt x="293" y="772"/>
                      <a:pt x="293" y="772"/>
                    </a:cubicBezTo>
                    <a:cubicBezTo>
                      <a:pt x="293" y="772"/>
                      <a:pt x="294" y="772"/>
                      <a:pt x="294" y="773"/>
                    </a:cubicBezTo>
                    <a:cubicBezTo>
                      <a:pt x="294" y="781"/>
                      <a:pt x="294" y="781"/>
                      <a:pt x="294" y="781"/>
                    </a:cubicBezTo>
                    <a:close/>
                    <a:moveTo>
                      <a:pt x="294" y="31"/>
                    </a:moveTo>
                    <a:cubicBezTo>
                      <a:pt x="294" y="44"/>
                      <a:pt x="294" y="44"/>
                      <a:pt x="294" y="44"/>
                    </a:cubicBezTo>
                    <a:cubicBezTo>
                      <a:pt x="294" y="43"/>
                      <a:pt x="293" y="43"/>
                      <a:pt x="293" y="42"/>
                    </a:cubicBezTo>
                    <a:cubicBezTo>
                      <a:pt x="293" y="29"/>
                      <a:pt x="293" y="29"/>
                      <a:pt x="293" y="29"/>
                    </a:cubicBezTo>
                    <a:cubicBezTo>
                      <a:pt x="293" y="30"/>
                      <a:pt x="294" y="30"/>
                      <a:pt x="294" y="31"/>
                    </a:cubicBezTo>
                    <a:close/>
                    <a:moveTo>
                      <a:pt x="294" y="53"/>
                    </a:moveTo>
                    <a:cubicBezTo>
                      <a:pt x="294" y="61"/>
                      <a:pt x="294" y="61"/>
                      <a:pt x="294" y="61"/>
                    </a:cubicBezTo>
                    <a:cubicBezTo>
                      <a:pt x="293" y="62"/>
                      <a:pt x="293" y="62"/>
                      <a:pt x="293" y="62"/>
                    </a:cubicBezTo>
                    <a:cubicBezTo>
                      <a:pt x="293" y="54"/>
                      <a:pt x="293" y="54"/>
                      <a:pt x="293" y="54"/>
                    </a:cubicBezTo>
                    <a:cubicBezTo>
                      <a:pt x="293" y="54"/>
                      <a:pt x="294" y="53"/>
                      <a:pt x="294" y="53"/>
                    </a:cubicBezTo>
                    <a:close/>
                    <a:moveTo>
                      <a:pt x="294" y="82"/>
                    </a:moveTo>
                    <a:cubicBezTo>
                      <a:pt x="294" y="118"/>
                      <a:pt x="294" y="118"/>
                      <a:pt x="294" y="118"/>
                    </a:cubicBezTo>
                    <a:cubicBezTo>
                      <a:pt x="294" y="118"/>
                      <a:pt x="293" y="119"/>
                      <a:pt x="293" y="119"/>
                    </a:cubicBezTo>
                    <a:cubicBezTo>
                      <a:pt x="293" y="101"/>
                      <a:pt x="293" y="101"/>
                      <a:pt x="293" y="101"/>
                    </a:cubicBezTo>
                    <a:cubicBezTo>
                      <a:pt x="293" y="101"/>
                      <a:pt x="293" y="101"/>
                      <a:pt x="294" y="101"/>
                    </a:cubicBezTo>
                    <a:cubicBezTo>
                      <a:pt x="294" y="97"/>
                      <a:pt x="293" y="92"/>
                      <a:pt x="293" y="89"/>
                    </a:cubicBezTo>
                    <a:cubicBezTo>
                      <a:pt x="293" y="86"/>
                      <a:pt x="293" y="86"/>
                      <a:pt x="293" y="86"/>
                    </a:cubicBezTo>
                    <a:cubicBezTo>
                      <a:pt x="293" y="84"/>
                      <a:pt x="293" y="83"/>
                      <a:pt x="294" y="82"/>
                    </a:cubicBezTo>
                    <a:close/>
                    <a:moveTo>
                      <a:pt x="294" y="141"/>
                    </a:moveTo>
                    <a:cubicBezTo>
                      <a:pt x="294" y="164"/>
                      <a:pt x="294" y="164"/>
                      <a:pt x="294" y="164"/>
                    </a:cubicBezTo>
                    <a:cubicBezTo>
                      <a:pt x="294" y="164"/>
                      <a:pt x="293" y="164"/>
                      <a:pt x="293" y="164"/>
                    </a:cubicBezTo>
                    <a:cubicBezTo>
                      <a:pt x="293" y="142"/>
                      <a:pt x="293" y="142"/>
                      <a:pt x="293" y="142"/>
                    </a:cubicBezTo>
                    <a:cubicBezTo>
                      <a:pt x="293" y="142"/>
                      <a:pt x="294" y="141"/>
                      <a:pt x="294" y="141"/>
                    </a:cubicBezTo>
                    <a:close/>
                    <a:moveTo>
                      <a:pt x="294" y="187"/>
                    </a:moveTo>
                    <a:cubicBezTo>
                      <a:pt x="294" y="193"/>
                      <a:pt x="294" y="193"/>
                      <a:pt x="294" y="193"/>
                    </a:cubicBezTo>
                    <a:cubicBezTo>
                      <a:pt x="294" y="194"/>
                      <a:pt x="294" y="194"/>
                      <a:pt x="293" y="194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4" y="201"/>
                      <a:pt x="294" y="201"/>
                      <a:pt x="294" y="201"/>
                    </a:cubicBezTo>
                    <a:cubicBezTo>
                      <a:pt x="294" y="201"/>
                      <a:pt x="293" y="200"/>
                      <a:pt x="293" y="200"/>
                    </a:cubicBezTo>
                    <a:cubicBezTo>
                      <a:pt x="293" y="188"/>
                      <a:pt x="293" y="188"/>
                      <a:pt x="293" y="188"/>
                    </a:cubicBezTo>
                    <a:cubicBezTo>
                      <a:pt x="293" y="187"/>
                      <a:pt x="294" y="187"/>
                      <a:pt x="294" y="187"/>
                    </a:cubicBezTo>
                    <a:close/>
                    <a:moveTo>
                      <a:pt x="294" y="212"/>
                    </a:moveTo>
                    <a:cubicBezTo>
                      <a:pt x="294" y="217"/>
                      <a:pt x="294" y="217"/>
                      <a:pt x="294" y="217"/>
                    </a:cubicBezTo>
                    <a:cubicBezTo>
                      <a:pt x="294" y="218"/>
                      <a:pt x="293" y="218"/>
                      <a:pt x="293" y="219"/>
                    </a:cubicBezTo>
                    <a:cubicBezTo>
                      <a:pt x="293" y="212"/>
                      <a:pt x="293" y="212"/>
                      <a:pt x="293" y="212"/>
                    </a:cubicBezTo>
                    <a:cubicBezTo>
                      <a:pt x="294" y="212"/>
                      <a:pt x="294" y="212"/>
                      <a:pt x="294" y="212"/>
                    </a:cubicBezTo>
                    <a:close/>
                    <a:moveTo>
                      <a:pt x="294" y="282"/>
                    </a:moveTo>
                    <a:cubicBezTo>
                      <a:pt x="294" y="289"/>
                      <a:pt x="294" y="289"/>
                      <a:pt x="294" y="289"/>
                    </a:cubicBezTo>
                    <a:cubicBezTo>
                      <a:pt x="294" y="289"/>
                      <a:pt x="293" y="290"/>
                      <a:pt x="293" y="291"/>
                    </a:cubicBezTo>
                    <a:cubicBezTo>
                      <a:pt x="293" y="280"/>
                      <a:pt x="293" y="280"/>
                      <a:pt x="293" y="280"/>
                    </a:cubicBezTo>
                    <a:cubicBezTo>
                      <a:pt x="294" y="282"/>
                      <a:pt x="294" y="282"/>
                      <a:pt x="294" y="282"/>
                    </a:cubicBezTo>
                    <a:close/>
                    <a:moveTo>
                      <a:pt x="294" y="303"/>
                    </a:moveTo>
                    <a:cubicBezTo>
                      <a:pt x="294" y="318"/>
                      <a:pt x="294" y="318"/>
                      <a:pt x="294" y="318"/>
                    </a:cubicBezTo>
                    <a:cubicBezTo>
                      <a:pt x="294" y="317"/>
                      <a:pt x="293" y="317"/>
                      <a:pt x="293" y="316"/>
                    </a:cubicBezTo>
                    <a:cubicBezTo>
                      <a:pt x="293" y="305"/>
                      <a:pt x="293" y="305"/>
                      <a:pt x="293" y="305"/>
                    </a:cubicBezTo>
                    <a:cubicBezTo>
                      <a:pt x="293" y="304"/>
                      <a:pt x="294" y="304"/>
                      <a:pt x="294" y="303"/>
                    </a:cubicBezTo>
                    <a:close/>
                    <a:moveTo>
                      <a:pt x="294" y="332"/>
                    </a:moveTo>
                    <a:cubicBezTo>
                      <a:pt x="294" y="339"/>
                      <a:pt x="294" y="339"/>
                      <a:pt x="294" y="339"/>
                    </a:cubicBezTo>
                    <a:cubicBezTo>
                      <a:pt x="294" y="340"/>
                      <a:pt x="293" y="342"/>
                      <a:pt x="293" y="343"/>
                    </a:cubicBezTo>
                    <a:cubicBezTo>
                      <a:pt x="293" y="329"/>
                      <a:pt x="293" y="329"/>
                      <a:pt x="293" y="329"/>
                    </a:cubicBezTo>
                    <a:cubicBezTo>
                      <a:pt x="293" y="329"/>
                      <a:pt x="293" y="329"/>
                      <a:pt x="294" y="330"/>
                    </a:cubicBezTo>
                    <a:cubicBezTo>
                      <a:pt x="294" y="330"/>
                      <a:pt x="294" y="331"/>
                      <a:pt x="294" y="332"/>
                    </a:cubicBezTo>
                    <a:close/>
                    <a:moveTo>
                      <a:pt x="294" y="367"/>
                    </a:moveTo>
                    <a:cubicBezTo>
                      <a:pt x="294" y="381"/>
                      <a:pt x="294" y="381"/>
                      <a:pt x="294" y="381"/>
                    </a:cubicBezTo>
                    <a:cubicBezTo>
                      <a:pt x="294" y="383"/>
                      <a:pt x="293" y="386"/>
                      <a:pt x="293" y="388"/>
                    </a:cubicBezTo>
                    <a:cubicBezTo>
                      <a:pt x="293" y="372"/>
                      <a:pt x="293" y="372"/>
                      <a:pt x="293" y="372"/>
                    </a:cubicBezTo>
                    <a:cubicBezTo>
                      <a:pt x="293" y="370"/>
                      <a:pt x="294" y="369"/>
                      <a:pt x="294" y="367"/>
                    </a:cubicBezTo>
                    <a:close/>
                    <a:moveTo>
                      <a:pt x="294" y="388"/>
                    </a:moveTo>
                    <a:cubicBezTo>
                      <a:pt x="294" y="394"/>
                      <a:pt x="294" y="394"/>
                      <a:pt x="294" y="394"/>
                    </a:cubicBezTo>
                    <a:cubicBezTo>
                      <a:pt x="294" y="395"/>
                      <a:pt x="293" y="396"/>
                      <a:pt x="293" y="397"/>
                    </a:cubicBezTo>
                    <a:cubicBezTo>
                      <a:pt x="293" y="389"/>
                      <a:pt x="293" y="389"/>
                      <a:pt x="293" y="389"/>
                    </a:cubicBezTo>
                    <a:cubicBezTo>
                      <a:pt x="293" y="388"/>
                      <a:pt x="294" y="388"/>
                      <a:pt x="294" y="388"/>
                    </a:cubicBezTo>
                    <a:close/>
                    <a:moveTo>
                      <a:pt x="294" y="400"/>
                    </a:moveTo>
                    <a:cubicBezTo>
                      <a:pt x="294" y="405"/>
                      <a:pt x="294" y="405"/>
                      <a:pt x="294" y="405"/>
                    </a:cubicBezTo>
                    <a:cubicBezTo>
                      <a:pt x="293" y="405"/>
                      <a:pt x="293" y="405"/>
                      <a:pt x="293" y="405"/>
                    </a:cubicBezTo>
                    <a:cubicBezTo>
                      <a:pt x="293" y="408"/>
                      <a:pt x="293" y="410"/>
                      <a:pt x="293" y="413"/>
                    </a:cubicBezTo>
                    <a:cubicBezTo>
                      <a:pt x="293" y="401"/>
                      <a:pt x="293" y="401"/>
                      <a:pt x="293" y="401"/>
                    </a:cubicBezTo>
                    <a:cubicBezTo>
                      <a:pt x="293" y="401"/>
                      <a:pt x="294" y="400"/>
                      <a:pt x="294" y="400"/>
                    </a:cubicBezTo>
                    <a:close/>
                    <a:moveTo>
                      <a:pt x="294" y="414"/>
                    </a:moveTo>
                    <a:cubicBezTo>
                      <a:pt x="294" y="439"/>
                      <a:pt x="294" y="439"/>
                      <a:pt x="294" y="439"/>
                    </a:cubicBezTo>
                    <a:cubicBezTo>
                      <a:pt x="294" y="437"/>
                      <a:pt x="293" y="435"/>
                      <a:pt x="293" y="433"/>
                    </a:cubicBezTo>
                    <a:cubicBezTo>
                      <a:pt x="293" y="415"/>
                      <a:pt x="293" y="415"/>
                      <a:pt x="293" y="415"/>
                    </a:cubicBezTo>
                    <a:cubicBezTo>
                      <a:pt x="294" y="414"/>
                      <a:pt x="294" y="414"/>
                      <a:pt x="294" y="414"/>
                    </a:cubicBezTo>
                    <a:close/>
                    <a:moveTo>
                      <a:pt x="294" y="486"/>
                    </a:moveTo>
                    <a:cubicBezTo>
                      <a:pt x="294" y="492"/>
                      <a:pt x="294" y="492"/>
                      <a:pt x="294" y="492"/>
                    </a:cubicBezTo>
                    <a:cubicBezTo>
                      <a:pt x="294" y="492"/>
                      <a:pt x="293" y="493"/>
                      <a:pt x="293" y="493"/>
                    </a:cubicBezTo>
                    <a:cubicBezTo>
                      <a:pt x="293" y="488"/>
                      <a:pt x="293" y="488"/>
                      <a:pt x="293" y="488"/>
                    </a:cubicBezTo>
                    <a:cubicBezTo>
                      <a:pt x="293" y="487"/>
                      <a:pt x="294" y="487"/>
                      <a:pt x="294" y="486"/>
                    </a:cubicBezTo>
                    <a:close/>
                    <a:moveTo>
                      <a:pt x="294" y="497"/>
                    </a:moveTo>
                    <a:cubicBezTo>
                      <a:pt x="294" y="502"/>
                      <a:pt x="294" y="502"/>
                      <a:pt x="294" y="502"/>
                    </a:cubicBezTo>
                    <a:cubicBezTo>
                      <a:pt x="294" y="501"/>
                      <a:pt x="293" y="501"/>
                      <a:pt x="293" y="501"/>
                    </a:cubicBezTo>
                    <a:cubicBezTo>
                      <a:pt x="293" y="496"/>
                      <a:pt x="293" y="496"/>
                      <a:pt x="293" y="496"/>
                    </a:cubicBezTo>
                    <a:cubicBezTo>
                      <a:pt x="293" y="497"/>
                      <a:pt x="294" y="497"/>
                      <a:pt x="294" y="497"/>
                    </a:cubicBezTo>
                    <a:close/>
                    <a:moveTo>
                      <a:pt x="294" y="512"/>
                    </a:moveTo>
                    <a:cubicBezTo>
                      <a:pt x="294" y="516"/>
                      <a:pt x="294" y="516"/>
                      <a:pt x="294" y="516"/>
                    </a:cubicBezTo>
                    <a:cubicBezTo>
                      <a:pt x="294" y="516"/>
                      <a:pt x="293" y="515"/>
                      <a:pt x="293" y="515"/>
                    </a:cubicBezTo>
                    <a:cubicBezTo>
                      <a:pt x="293" y="511"/>
                      <a:pt x="293" y="511"/>
                      <a:pt x="293" y="511"/>
                    </a:cubicBezTo>
                    <a:cubicBezTo>
                      <a:pt x="294" y="512"/>
                      <a:pt x="294" y="512"/>
                      <a:pt x="294" y="512"/>
                    </a:cubicBezTo>
                    <a:close/>
                    <a:moveTo>
                      <a:pt x="294" y="516"/>
                    </a:moveTo>
                    <a:cubicBezTo>
                      <a:pt x="294" y="522"/>
                      <a:pt x="294" y="522"/>
                      <a:pt x="294" y="522"/>
                    </a:cubicBezTo>
                    <a:cubicBezTo>
                      <a:pt x="294" y="522"/>
                      <a:pt x="294" y="522"/>
                      <a:pt x="293" y="522"/>
                    </a:cubicBezTo>
                    <a:cubicBezTo>
                      <a:pt x="293" y="523"/>
                      <a:pt x="293" y="523"/>
                      <a:pt x="293" y="523"/>
                    </a:cubicBezTo>
                    <a:cubicBezTo>
                      <a:pt x="293" y="518"/>
                      <a:pt x="293" y="518"/>
                      <a:pt x="293" y="518"/>
                    </a:cubicBezTo>
                    <a:cubicBezTo>
                      <a:pt x="293" y="518"/>
                      <a:pt x="294" y="517"/>
                      <a:pt x="294" y="516"/>
                    </a:cubicBezTo>
                    <a:close/>
                    <a:moveTo>
                      <a:pt x="294" y="542"/>
                    </a:moveTo>
                    <a:cubicBezTo>
                      <a:pt x="294" y="545"/>
                      <a:pt x="294" y="545"/>
                      <a:pt x="294" y="545"/>
                    </a:cubicBezTo>
                    <a:cubicBezTo>
                      <a:pt x="294" y="544"/>
                      <a:pt x="294" y="543"/>
                      <a:pt x="294" y="543"/>
                    </a:cubicBezTo>
                    <a:cubicBezTo>
                      <a:pt x="294" y="542"/>
                      <a:pt x="294" y="542"/>
                      <a:pt x="294" y="542"/>
                    </a:cubicBezTo>
                    <a:close/>
                    <a:moveTo>
                      <a:pt x="294" y="586"/>
                    </a:moveTo>
                    <a:cubicBezTo>
                      <a:pt x="294" y="591"/>
                      <a:pt x="294" y="591"/>
                      <a:pt x="294" y="591"/>
                    </a:cubicBezTo>
                    <a:cubicBezTo>
                      <a:pt x="294" y="590"/>
                      <a:pt x="293" y="590"/>
                      <a:pt x="293" y="590"/>
                    </a:cubicBezTo>
                    <a:cubicBezTo>
                      <a:pt x="293" y="584"/>
                      <a:pt x="293" y="584"/>
                      <a:pt x="293" y="584"/>
                    </a:cubicBezTo>
                    <a:cubicBezTo>
                      <a:pt x="293" y="585"/>
                      <a:pt x="294" y="585"/>
                      <a:pt x="294" y="586"/>
                    </a:cubicBezTo>
                    <a:close/>
                    <a:moveTo>
                      <a:pt x="294" y="609"/>
                    </a:moveTo>
                    <a:cubicBezTo>
                      <a:pt x="294" y="617"/>
                      <a:pt x="294" y="617"/>
                      <a:pt x="294" y="617"/>
                    </a:cubicBezTo>
                    <a:cubicBezTo>
                      <a:pt x="294" y="617"/>
                      <a:pt x="293" y="617"/>
                      <a:pt x="293" y="616"/>
                    </a:cubicBezTo>
                    <a:cubicBezTo>
                      <a:pt x="293" y="607"/>
                      <a:pt x="293" y="607"/>
                      <a:pt x="293" y="607"/>
                    </a:cubicBezTo>
                    <a:cubicBezTo>
                      <a:pt x="293" y="608"/>
                      <a:pt x="294" y="609"/>
                      <a:pt x="294" y="609"/>
                    </a:cubicBezTo>
                    <a:close/>
                    <a:moveTo>
                      <a:pt x="294" y="668"/>
                    </a:moveTo>
                    <a:cubicBezTo>
                      <a:pt x="294" y="681"/>
                      <a:pt x="294" y="681"/>
                      <a:pt x="294" y="681"/>
                    </a:cubicBezTo>
                    <a:cubicBezTo>
                      <a:pt x="293" y="680"/>
                      <a:pt x="293" y="680"/>
                      <a:pt x="293" y="680"/>
                    </a:cubicBezTo>
                    <a:cubicBezTo>
                      <a:pt x="293" y="668"/>
                      <a:pt x="293" y="668"/>
                      <a:pt x="293" y="668"/>
                    </a:cubicBezTo>
                    <a:cubicBezTo>
                      <a:pt x="294" y="668"/>
                      <a:pt x="294" y="668"/>
                      <a:pt x="294" y="668"/>
                    </a:cubicBezTo>
                    <a:close/>
                    <a:moveTo>
                      <a:pt x="294" y="734"/>
                    </a:moveTo>
                    <a:cubicBezTo>
                      <a:pt x="294" y="746"/>
                      <a:pt x="294" y="746"/>
                      <a:pt x="294" y="746"/>
                    </a:cubicBezTo>
                    <a:cubicBezTo>
                      <a:pt x="294" y="745"/>
                      <a:pt x="293" y="745"/>
                      <a:pt x="293" y="744"/>
                    </a:cubicBezTo>
                    <a:cubicBezTo>
                      <a:pt x="293" y="733"/>
                      <a:pt x="293" y="733"/>
                      <a:pt x="293" y="733"/>
                    </a:cubicBezTo>
                    <a:cubicBezTo>
                      <a:pt x="293" y="733"/>
                      <a:pt x="294" y="734"/>
                      <a:pt x="294" y="734"/>
                    </a:cubicBezTo>
                    <a:close/>
                    <a:moveTo>
                      <a:pt x="293" y="468"/>
                    </a:moveTo>
                    <a:cubicBezTo>
                      <a:pt x="293" y="462"/>
                      <a:pt x="293" y="462"/>
                      <a:pt x="293" y="462"/>
                    </a:cubicBezTo>
                    <a:cubicBezTo>
                      <a:pt x="294" y="465"/>
                      <a:pt x="295" y="467"/>
                      <a:pt x="293" y="468"/>
                    </a:cubicBezTo>
                    <a:close/>
                    <a:moveTo>
                      <a:pt x="293" y="452"/>
                    </a:moveTo>
                    <a:cubicBezTo>
                      <a:pt x="293" y="448"/>
                      <a:pt x="293" y="448"/>
                      <a:pt x="293" y="448"/>
                    </a:cubicBezTo>
                    <a:cubicBezTo>
                      <a:pt x="293" y="450"/>
                      <a:pt x="293" y="451"/>
                      <a:pt x="293" y="452"/>
                    </a:cubicBezTo>
                    <a:close/>
                    <a:moveTo>
                      <a:pt x="290" y="15"/>
                    </a:moveTo>
                    <a:cubicBezTo>
                      <a:pt x="291" y="15"/>
                      <a:pt x="292" y="15"/>
                      <a:pt x="293" y="14"/>
                    </a:cubicBezTo>
                    <a:cubicBezTo>
                      <a:pt x="293" y="22"/>
                      <a:pt x="293" y="22"/>
                      <a:pt x="293" y="22"/>
                    </a:cubicBezTo>
                    <a:cubicBezTo>
                      <a:pt x="292" y="22"/>
                      <a:pt x="291" y="23"/>
                      <a:pt x="290" y="23"/>
                    </a:cubicBezTo>
                    <a:cubicBezTo>
                      <a:pt x="290" y="15"/>
                      <a:pt x="290" y="15"/>
                      <a:pt x="290" y="15"/>
                    </a:cubicBezTo>
                    <a:close/>
                    <a:moveTo>
                      <a:pt x="293" y="781"/>
                    </a:moveTo>
                    <a:cubicBezTo>
                      <a:pt x="290" y="780"/>
                      <a:pt x="290" y="780"/>
                      <a:pt x="290" y="780"/>
                    </a:cubicBezTo>
                    <a:cubicBezTo>
                      <a:pt x="290" y="771"/>
                      <a:pt x="290" y="771"/>
                      <a:pt x="290" y="771"/>
                    </a:cubicBezTo>
                    <a:cubicBezTo>
                      <a:pt x="291" y="771"/>
                      <a:pt x="292" y="772"/>
                      <a:pt x="293" y="772"/>
                    </a:cubicBezTo>
                    <a:cubicBezTo>
                      <a:pt x="293" y="781"/>
                      <a:pt x="293" y="781"/>
                      <a:pt x="293" y="781"/>
                    </a:cubicBezTo>
                    <a:close/>
                    <a:moveTo>
                      <a:pt x="293" y="29"/>
                    </a:moveTo>
                    <a:cubicBezTo>
                      <a:pt x="293" y="42"/>
                      <a:pt x="293" y="42"/>
                      <a:pt x="293" y="42"/>
                    </a:cubicBezTo>
                    <a:cubicBezTo>
                      <a:pt x="292" y="41"/>
                      <a:pt x="291" y="40"/>
                      <a:pt x="290" y="39"/>
                    </a:cubicBezTo>
                    <a:cubicBezTo>
                      <a:pt x="290" y="27"/>
                      <a:pt x="290" y="27"/>
                      <a:pt x="290" y="27"/>
                    </a:cubicBezTo>
                    <a:cubicBezTo>
                      <a:pt x="291" y="28"/>
                      <a:pt x="292" y="29"/>
                      <a:pt x="293" y="29"/>
                    </a:cubicBezTo>
                    <a:close/>
                    <a:moveTo>
                      <a:pt x="293" y="54"/>
                    </a:moveTo>
                    <a:cubicBezTo>
                      <a:pt x="293" y="62"/>
                      <a:pt x="293" y="62"/>
                      <a:pt x="293" y="62"/>
                    </a:cubicBezTo>
                    <a:cubicBezTo>
                      <a:pt x="292" y="62"/>
                      <a:pt x="291" y="62"/>
                      <a:pt x="290" y="63"/>
                    </a:cubicBezTo>
                    <a:cubicBezTo>
                      <a:pt x="290" y="54"/>
                      <a:pt x="290" y="54"/>
                      <a:pt x="290" y="54"/>
                    </a:cubicBezTo>
                    <a:cubicBezTo>
                      <a:pt x="291" y="54"/>
                      <a:pt x="292" y="54"/>
                      <a:pt x="293" y="54"/>
                    </a:cubicBezTo>
                    <a:close/>
                    <a:moveTo>
                      <a:pt x="293" y="86"/>
                    </a:moveTo>
                    <a:cubicBezTo>
                      <a:pt x="293" y="89"/>
                      <a:pt x="293" y="89"/>
                      <a:pt x="293" y="89"/>
                    </a:cubicBezTo>
                    <a:cubicBezTo>
                      <a:pt x="293" y="88"/>
                      <a:pt x="293" y="86"/>
                      <a:pt x="293" y="86"/>
                    </a:cubicBezTo>
                    <a:close/>
                    <a:moveTo>
                      <a:pt x="293" y="101"/>
                    </a:moveTo>
                    <a:cubicBezTo>
                      <a:pt x="293" y="119"/>
                      <a:pt x="293" y="119"/>
                      <a:pt x="293" y="119"/>
                    </a:cubicBezTo>
                    <a:cubicBezTo>
                      <a:pt x="292" y="120"/>
                      <a:pt x="291" y="120"/>
                      <a:pt x="290" y="121"/>
                    </a:cubicBezTo>
                    <a:cubicBezTo>
                      <a:pt x="290" y="102"/>
                      <a:pt x="290" y="102"/>
                      <a:pt x="290" y="102"/>
                    </a:cubicBezTo>
                    <a:cubicBezTo>
                      <a:pt x="291" y="102"/>
                      <a:pt x="292" y="102"/>
                      <a:pt x="293" y="101"/>
                    </a:cubicBezTo>
                    <a:close/>
                    <a:moveTo>
                      <a:pt x="293" y="142"/>
                    </a:moveTo>
                    <a:cubicBezTo>
                      <a:pt x="293" y="164"/>
                      <a:pt x="293" y="164"/>
                      <a:pt x="293" y="164"/>
                    </a:cubicBezTo>
                    <a:cubicBezTo>
                      <a:pt x="292" y="164"/>
                      <a:pt x="291" y="164"/>
                      <a:pt x="290" y="164"/>
                    </a:cubicBezTo>
                    <a:cubicBezTo>
                      <a:pt x="290" y="144"/>
                      <a:pt x="290" y="144"/>
                      <a:pt x="290" y="144"/>
                    </a:cubicBezTo>
                    <a:cubicBezTo>
                      <a:pt x="291" y="143"/>
                      <a:pt x="292" y="143"/>
                      <a:pt x="293" y="142"/>
                    </a:cubicBezTo>
                    <a:close/>
                    <a:moveTo>
                      <a:pt x="293" y="188"/>
                    </a:moveTo>
                    <a:cubicBezTo>
                      <a:pt x="293" y="200"/>
                      <a:pt x="293" y="200"/>
                      <a:pt x="293" y="200"/>
                    </a:cubicBezTo>
                    <a:cubicBezTo>
                      <a:pt x="292" y="200"/>
                      <a:pt x="291" y="200"/>
                      <a:pt x="290" y="199"/>
                    </a:cubicBezTo>
                    <a:cubicBezTo>
                      <a:pt x="290" y="189"/>
                      <a:pt x="290" y="189"/>
                      <a:pt x="290" y="189"/>
                    </a:cubicBezTo>
                    <a:cubicBezTo>
                      <a:pt x="291" y="188"/>
                      <a:pt x="292" y="188"/>
                      <a:pt x="293" y="188"/>
                    </a:cubicBezTo>
                    <a:close/>
                    <a:moveTo>
                      <a:pt x="293" y="212"/>
                    </a:moveTo>
                    <a:cubicBezTo>
                      <a:pt x="293" y="219"/>
                      <a:pt x="293" y="219"/>
                      <a:pt x="293" y="219"/>
                    </a:cubicBezTo>
                    <a:cubicBezTo>
                      <a:pt x="292" y="219"/>
                      <a:pt x="291" y="220"/>
                      <a:pt x="290" y="220"/>
                    </a:cubicBezTo>
                    <a:cubicBezTo>
                      <a:pt x="290" y="211"/>
                      <a:pt x="290" y="211"/>
                      <a:pt x="290" y="211"/>
                    </a:cubicBezTo>
                    <a:cubicBezTo>
                      <a:pt x="292" y="212"/>
                      <a:pt x="292" y="212"/>
                      <a:pt x="292" y="212"/>
                    </a:cubicBezTo>
                    <a:cubicBezTo>
                      <a:pt x="293" y="212"/>
                      <a:pt x="293" y="212"/>
                      <a:pt x="293" y="212"/>
                    </a:cubicBezTo>
                    <a:close/>
                    <a:moveTo>
                      <a:pt x="293" y="280"/>
                    </a:moveTo>
                    <a:cubicBezTo>
                      <a:pt x="293" y="291"/>
                      <a:pt x="293" y="291"/>
                      <a:pt x="293" y="291"/>
                    </a:cubicBezTo>
                    <a:cubicBezTo>
                      <a:pt x="292" y="292"/>
                      <a:pt x="291" y="293"/>
                      <a:pt x="290" y="294"/>
                    </a:cubicBezTo>
                    <a:cubicBezTo>
                      <a:pt x="290" y="278"/>
                      <a:pt x="290" y="278"/>
                      <a:pt x="290" y="278"/>
                    </a:cubicBezTo>
                    <a:cubicBezTo>
                      <a:pt x="293" y="280"/>
                      <a:pt x="293" y="280"/>
                      <a:pt x="293" y="280"/>
                    </a:cubicBezTo>
                    <a:close/>
                    <a:moveTo>
                      <a:pt x="293" y="305"/>
                    </a:moveTo>
                    <a:cubicBezTo>
                      <a:pt x="293" y="316"/>
                      <a:pt x="293" y="316"/>
                      <a:pt x="293" y="316"/>
                    </a:cubicBezTo>
                    <a:cubicBezTo>
                      <a:pt x="292" y="315"/>
                      <a:pt x="291" y="315"/>
                      <a:pt x="290" y="314"/>
                    </a:cubicBezTo>
                    <a:cubicBezTo>
                      <a:pt x="290" y="308"/>
                      <a:pt x="290" y="308"/>
                      <a:pt x="290" y="308"/>
                    </a:cubicBezTo>
                    <a:cubicBezTo>
                      <a:pt x="291" y="307"/>
                      <a:pt x="292" y="306"/>
                      <a:pt x="293" y="305"/>
                    </a:cubicBezTo>
                    <a:close/>
                    <a:moveTo>
                      <a:pt x="293" y="329"/>
                    </a:moveTo>
                    <a:cubicBezTo>
                      <a:pt x="293" y="343"/>
                      <a:pt x="293" y="343"/>
                      <a:pt x="293" y="343"/>
                    </a:cubicBezTo>
                    <a:cubicBezTo>
                      <a:pt x="292" y="344"/>
                      <a:pt x="291" y="346"/>
                      <a:pt x="290" y="346"/>
                    </a:cubicBezTo>
                    <a:cubicBezTo>
                      <a:pt x="290" y="326"/>
                      <a:pt x="290" y="326"/>
                      <a:pt x="290" y="326"/>
                    </a:cubicBezTo>
                    <a:cubicBezTo>
                      <a:pt x="291" y="327"/>
                      <a:pt x="292" y="328"/>
                      <a:pt x="293" y="329"/>
                    </a:cubicBezTo>
                    <a:close/>
                    <a:moveTo>
                      <a:pt x="293" y="372"/>
                    </a:moveTo>
                    <a:cubicBezTo>
                      <a:pt x="293" y="388"/>
                      <a:pt x="293" y="388"/>
                      <a:pt x="293" y="388"/>
                    </a:cubicBezTo>
                    <a:cubicBezTo>
                      <a:pt x="292" y="389"/>
                      <a:pt x="292" y="389"/>
                      <a:pt x="292" y="389"/>
                    </a:cubicBezTo>
                    <a:cubicBezTo>
                      <a:pt x="293" y="389"/>
                      <a:pt x="293" y="389"/>
                      <a:pt x="293" y="389"/>
                    </a:cubicBezTo>
                    <a:cubicBezTo>
                      <a:pt x="293" y="397"/>
                      <a:pt x="293" y="397"/>
                      <a:pt x="293" y="397"/>
                    </a:cubicBezTo>
                    <a:cubicBezTo>
                      <a:pt x="292" y="398"/>
                      <a:pt x="292" y="400"/>
                      <a:pt x="291" y="402"/>
                    </a:cubicBezTo>
                    <a:cubicBezTo>
                      <a:pt x="292" y="402"/>
                      <a:pt x="292" y="401"/>
                      <a:pt x="293" y="401"/>
                    </a:cubicBezTo>
                    <a:cubicBezTo>
                      <a:pt x="293" y="413"/>
                      <a:pt x="293" y="413"/>
                      <a:pt x="293" y="413"/>
                    </a:cubicBezTo>
                    <a:cubicBezTo>
                      <a:pt x="293" y="414"/>
                      <a:pt x="293" y="415"/>
                      <a:pt x="292" y="416"/>
                    </a:cubicBezTo>
                    <a:cubicBezTo>
                      <a:pt x="293" y="415"/>
                      <a:pt x="293" y="415"/>
                      <a:pt x="293" y="415"/>
                    </a:cubicBezTo>
                    <a:cubicBezTo>
                      <a:pt x="293" y="433"/>
                      <a:pt x="293" y="433"/>
                      <a:pt x="293" y="433"/>
                    </a:cubicBezTo>
                    <a:cubicBezTo>
                      <a:pt x="292" y="429"/>
                      <a:pt x="291" y="426"/>
                      <a:pt x="290" y="422"/>
                    </a:cubicBezTo>
                    <a:cubicBezTo>
                      <a:pt x="290" y="380"/>
                      <a:pt x="290" y="380"/>
                      <a:pt x="290" y="380"/>
                    </a:cubicBezTo>
                    <a:cubicBezTo>
                      <a:pt x="291" y="378"/>
                      <a:pt x="292" y="375"/>
                      <a:pt x="293" y="372"/>
                    </a:cubicBezTo>
                    <a:close/>
                    <a:moveTo>
                      <a:pt x="293" y="448"/>
                    </a:moveTo>
                    <a:cubicBezTo>
                      <a:pt x="293" y="452"/>
                      <a:pt x="293" y="452"/>
                      <a:pt x="293" y="452"/>
                    </a:cubicBezTo>
                    <a:cubicBezTo>
                      <a:pt x="293" y="453"/>
                      <a:pt x="292" y="454"/>
                      <a:pt x="290" y="457"/>
                    </a:cubicBezTo>
                    <a:cubicBezTo>
                      <a:pt x="290" y="447"/>
                      <a:pt x="290" y="447"/>
                      <a:pt x="290" y="447"/>
                    </a:cubicBezTo>
                    <a:cubicBezTo>
                      <a:pt x="291" y="447"/>
                      <a:pt x="292" y="447"/>
                      <a:pt x="293" y="447"/>
                    </a:cubicBezTo>
                    <a:cubicBezTo>
                      <a:pt x="293" y="448"/>
                      <a:pt x="293" y="448"/>
                      <a:pt x="293" y="448"/>
                    </a:cubicBezTo>
                    <a:close/>
                    <a:moveTo>
                      <a:pt x="293" y="462"/>
                    </a:moveTo>
                    <a:cubicBezTo>
                      <a:pt x="293" y="468"/>
                      <a:pt x="293" y="468"/>
                      <a:pt x="293" y="468"/>
                    </a:cubicBezTo>
                    <a:cubicBezTo>
                      <a:pt x="292" y="469"/>
                      <a:pt x="291" y="469"/>
                      <a:pt x="290" y="469"/>
                    </a:cubicBezTo>
                    <a:cubicBezTo>
                      <a:pt x="290" y="459"/>
                      <a:pt x="290" y="459"/>
                      <a:pt x="290" y="459"/>
                    </a:cubicBezTo>
                    <a:cubicBezTo>
                      <a:pt x="291" y="460"/>
                      <a:pt x="292" y="461"/>
                      <a:pt x="293" y="462"/>
                    </a:cubicBezTo>
                    <a:close/>
                    <a:moveTo>
                      <a:pt x="293" y="488"/>
                    </a:moveTo>
                    <a:cubicBezTo>
                      <a:pt x="293" y="493"/>
                      <a:pt x="293" y="493"/>
                      <a:pt x="293" y="493"/>
                    </a:cubicBezTo>
                    <a:cubicBezTo>
                      <a:pt x="292" y="494"/>
                      <a:pt x="292" y="495"/>
                      <a:pt x="291" y="496"/>
                    </a:cubicBezTo>
                    <a:cubicBezTo>
                      <a:pt x="292" y="496"/>
                      <a:pt x="292" y="496"/>
                      <a:pt x="293" y="496"/>
                    </a:cubicBezTo>
                    <a:cubicBezTo>
                      <a:pt x="293" y="501"/>
                      <a:pt x="293" y="501"/>
                      <a:pt x="293" y="501"/>
                    </a:cubicBezTo>
                    <a:cubicBezTo>
                      <a:pt x="292" y="501"/>
                      <a:pt x="291" y="500"/>
                      <a:pt x="290" y="500"/>
                    </a:cubicBezTo>
                    <a:cubicBezTo>
                      <a:pt x="290" y="490"/>
                      <a:pt x="290" y="490"/>
                      <a:pt x="290" y="490"/>
                    </a:cubicBezTo>
                    <a:cubicBezTo>
                      <a:pt x="291" y="489"/>
                      <a:pt x="292" y="488"/>
                      <a:pt x="293" y="488"/>
                    </a:cubicBezTo>
                    <a:close/>
                    <a:moveTo>
                      <a:pt x="293" y="511"/>
                    </a:moveTo>
                    <a:cubicBezTo>
                      <a:pt x="293" y="515"/>
                      <a:pt x="293" y="515"/>
                      <a:pt x="293" y="515"/>
                    </a:cubicBezTo>
                    <a:cubicBezTo>
                      <a:pt x="292" y="514"/>
                      <a:pt x="291" y="514"/>
                      <a:pt x="290" y="513"/>
                    </a:cubicBezTo>
                    <a:cubicBezTo>
                      <a:pt x="290" y="509"/>
                      <a:pt x="290" y="509"/>
                      <a:pt x="290" y="509"/>
                    </a:cubicBezTo>
                    <a:cubicBezTo>
                      <a:pt x="291" y="510"/>
                      <a:pt x="292" y="510"/>
                      <a:pt x="293" y="511"/>
                    </a:cubicBezTo>
                    <a:close/>
                    <a:moveTo>
                      <a:pt x="293" y="518"/>
                    </a:moveTo>
                    <a:cubicBezTo>
                      <a:pt x="293" y="523"/>
                      <a:pt x="293" y="523"/>
                      <a:pt x="293" y="523"/>
                    </a:cubicBezTo>
                    <a:cubicBezTo>
                      <a:pt x="290" y="526"/>
                      <a:pt x="290" y="526"/>
                      <a:pt x="290" y="526"/>
                    </a:cubicBezTo>
                    <a:cubicBezTo>
                      <a:pt x="290" y="519"/>
                      <a:pt x="290" y="519"/>
                      <a:pt x="290" y="519"/>
                    </a:cubicBezTo>
                    <a:cubicBezTo>
                      <a:pt x="291" y="519"/>
                      <a:pt x="292" y="518"/>
                      <a:pt x="293" y="518"/>
                    </a:cubicBezTo>
                    <a:close/>
                    <a:moveTo>
                      <a:pt x="293" y="584"/>
                    </a:moveTo>
                    <a:cubicBezTo>
                      <a:pt x="293" y="590"/>
                      <a:pt x="293" y="590"/>
                      <a:pt x="293" y="590"/>
                    </a:cubicBezTo>
                    <a:cubicBezTo>
                      <a:pt x="292" y="590"/>
                      <a:pt x="292" y="589"/>
                      <a:pt x="291" y="589"/>
                    </a:cubicBezTo>
                    <a:cubicBezTo>
                      <a:pt x="291" y="598"/>
                      <a:pt x="290" y="603"/>
                      <a:pt x="293" y="607"/>
                    </a:cubicBezTo>
                    <a:cubicBezTo>
                      <a:pt x="293" y="616"/>
                      <a:pt x="293" y="616"/>
                      <a:pt x="293" y="616"/>
                    </a:cubicBezTo>
                    <a:cubicBezTo>
                      <a:pt x="292" y="616"/>
                      <a:pt x="291" y="615"/>
                      <a:pt x="290" y="615"/>
                    </a:cubicBezTo>
                    <a:cubicBezTo>
                      <a:pt x="290" y="583"/>
                      <a:pt x="290" y="583"/>
                      <a:pt x="290" y="583"/>
                    </a:cubicBezTo>
                    <a:cubicBezTo>
                      <a:pt x="291" y="584"/>
                      <a:pt x="292" y="584"/>
                      <a:pt x="293" y="584"/>
                    </a:cubicBezTo>
                    <a:close/>
                    <a:moveTo>
                      <a:pt x="293" y="668"/>
                    </a:moveTo>
                    <a:cubicBezTo>
                      <a:pt x="293" y="680"/>
                      <a:pt x="293" y="680"/>
                      <a:pt x="293" y="680"/>
                    </a:cubicBezTo>
                    <a:cubicBezTo>
                      <a:pt x="290" y="679"/>
                      <a:pt x="290" y="679"/>
                      <a:pt x="290" y="679"/>
                    </a:cubicBezTo>
                    <a:cubicBezTo>
                      <a:pt x="290" y="667"/>
                      <a:pt x="290" y="667"/>
                      <a:pt x="290" y="667"/>
                    </a:cubicBezTo>
                    <a:cubicBezTo>
                      <a:pt x="293" y="668"/>
                      <a:pt x="293" y="668"/>
                      <a:pt x="293" y="668"/>
                    </a:cubicBezTo>
                    <a:close/>
                    <a:moveTo>
                      <a:pt x="293" y="733"/>
                    </a:moveTo>
                    <a:cubicBezTo>
                      <a:pt x="293" y="744"/>
                      <a:pt x="293" y="744"/>
                      <a:pt x="293" y="744"/>
                    </a:cubicBezTo>
                    <a:cubicBezTo>
                      <a:pt x="292" y="743"/>
                      <a:pt x="291" y="742"/>
                      <a:pt x="290" y="742"/>
                    </a:cubicBezTo>
                    <a:cubicBezTo>
                      <a:pt x="290" y="732"/>
                      <a:pt x="290" y="732"/>
                      <a:pt x="290" y="732"/>
                    </a:cubicBezTo>
                    <a:cubicBezTo>
                      <a:pt x="291" y="732"/>
                      <a:pt x="292" y="732"/>
                      <a:pt x="293" y="733"/>
                    </a:cubicBezTo>
                    <a:close/>
                    <a:moveTo>
                      <a:pt x="289" y="16"/>
                    </a:moveTo>
                    <a:cubicBezTo>
                      <a:pt x="290" y="15"/>
                      <a:pt x="290" y="15"/>
                      <a:pt x="290" y="15"/>
                    </a:cubicBezTo>
                    <a:cubicBezTo>
                      <a:pt x="290" y="23"/>
                      <a:pt x="290" y="23"/>
                      <a:pt x="290" y="23"/>
                    </a:cubicBezTo>
                    <a:cubicBezTo>
                      <a:pt x="290" y="23"/>
                      <a:pt x="289" y="23"/>
                      <a:pt x="289" y="23"/>
                    </a:cubicBezTo>
                    <a:cubicBezTo>
                      <a:pt x="289" y="24"/>
                      <a:pt x="289" y="24"/>
                      <a:pt x="289" y="24"/>
                    </a:cubicBezTo>
                    <a:cubicBezTo>
                      <a:pt x="289" y="16"/>
                      <a:pt x="289" y="16"/>
                      <a:pt x="289" y="16"/>
                    </a:cubicBezTo>
                    <a:close/>
                    <a:moveTo>
                      <a:pt x="290" y="780"/>
                    </a:moveTo>
                    <a:cubicBezTo>
                      <a:pt x="289" y="780"/>
                      <a:pt x="289" y="780"/>
                      <a:pt x="289" y="780"/>
                    </a:cubicBezTo>
                    <a:cubicBezTo>
                      <a:pt x="289" y="770"/>
                      <a:pt x="289" y="770"/>
                      <a:pt x="289" y="770"/>
                    </a:cubicBezTo>
                    <a:cubicBezTo>
                      <a:pt x="289" y="770"/>
                      <a:pt x="290" y="770"/>
                      <a:pt x="290" y="771"/>
                    </a:cubicBezTo>
                    <a:cubicBezTo>
                      <a:pt x="290" y="780"/>
                      <a:pt x="290" y="780"/>
                      <a:pt x="290" y="780"/>
                    </a:cubicBezTo>
                    <a:close/>
                    <a:moveTo>
                      <a:pt x="290" y="27"/>
                    </a:moveTo>
                    <a:cubicBezTo>
                      <a:pt x="290" y="39"/>
                      <a:pt x="290" y="39"/>
                      <a:pt x="290" y="39"/>
                    </a:cubicBezTo>
                    <a:cubicBezTo>
                      <a:pt x="289" y="37"/>
                      <a:pt x="289" y="37"/>
                      <a:pt x="289" y="37"/>
                    </a:cubicBezTo>
                    <a:cubicBezTo>
                      <a:pt x="289" y="27"/>
                      <a:pt x="289" y="27"/>
                      <a:pt x="289" y="27"/>
                    </a:cubicBezTo>
                    <a:cubicBezTo>
                      <a:pt x="289" y="27"/>
                      <a:pt x="290" y="27"/>
                      <a:pt x="290" y="27"/>
                    </a:cubicBezTo>
                    <a:close/>
                    <a:moveTo>
                      <a:pt x="290" y="54"/>
                    </a:moveTo>
                    <a:cubicBezTo>
                      <a:pt x="290" y="63"/>
                      <a:pt x="290" y="63"/>
                      <a:pt x="290" y="63"/>
                    </a:cubicBezTo>
                    <a:cubicBezTo>
                      <a:pt x="289" y="63"/>
                      <a:pt x="289" y="63"/>
                      <a:pt x="289" y="63"/>
                    </a:cubicBezTo>
                    <a:cubicBezTo>
                      <a:pt x="289" y="55"/>
                      <a:pt x="289" y="55"/>
                      <a:pt x="289" y="55"/>
                    </a:cubicBezTo>
                    <a:cubicBezTo>
                      <a:pt x="289" y="55"/>
                      <a:pt x="290" y="54"/>
                      <a:pt x="290" y="54"/>
                    </a:cubicBezTo>
                    <a:close/>
                    <a:moveTo>
                      <a:pt x="290" y="102"/>
                    </a:moveTo>
                    <a:cubicBezTo>
                      <a:pt x="290" y="121"/>
                      <a:pt x="290" y="121"/>
                      <a:pt x="290" y="121"/>
                    </a:cubicBezTo>
                    <a:cubicBezTo>
                      <a:pt x="289" y="122"/>
                      <a:pt x="289" y="122"/>
                      <a:pt x="289" y="122"/>
                    </a:cubicBezTo>
                    <a:cubicBezTo>
                      <a:pt x="289" y="103"/>
                      <a:pt x="289" y="103"/>
                      <a:pt x="289" y="103"/>
                    </a:cubicBezTo>
                    <a:cubicBezTo>
                      <a:pt x="290" y="102"/>
                      <a:pt x="290" y="102"/>
                      <a:pt x="290" y="102"/>
                    </a:cubicBezTo>
                    <a:close/>
                    <a:moveTo>
                      <a:pt x="290" y="144"/>
                    </a:moveTo>
                    <a:cubicBezTo>
                      <a:pt x="290" y="164"/>
                      <a:pt x="290" y="164"/>
                      <a:pt x="290" y="164"/>
                    </a:cubicBezTo>
                    <a:cubicBezTo>
                      <a:pt x="290" y="164"/>
                      <a:pt x="289" y="164"/>
                      <a:pt x="289" y="165"/>
                    </a:cubicBezTo>
                    <a:cubicBezTo>
                      <a:pt x="289" y="145"/>
                      <a:pt x="289" y="145"/>
                      <a:pt x="289" y="145"/>
                    </a:cubicBezTo>
                    <a:cubicBezTo>
                      <a:pt x="289" y="145"/>
                      <a:pt x="290" y="145"/>
                      <a:pt x="290" y="144"/>
                    </a:cubicBezTo>
                    <a:close/>
                    <a:moveTo>
                      <a:pt x="290" y="189"/>
                    </a:moveTo>
                    <a:cubicBezTo>
                      <a:pt x="290" y="199"/>
                      <a:pt x="290" y="199"/>
                      <a:pt x="290" y="199"/>
                    </a:cubicBezTo>
                    <a:cubicBezTo>
                      <a:pt x="290" y="199"/>
                      <a:pt x="289" y="199"/>
                      <a:pt x="289" y="199"/>
                    </a:cubicBezTo>
                    <a:cubicBezTo>
                      <a:pt x="289" y="190"/>
                      <a:pt x="289" y="190"/>
                      <a:pt x="289" y="190"/>
                    </a:cubicBezTo>
                    <a:cubicBezTo>
                      <a:pt x="289" y="189"/>
                      <a:pt x="290" y="189"/>
                      <a:pt x="290" y="189"/>
                    </a:cubicBezTo>
                    <a:close/>
                    <a:moveTo>
                      <a:pt x="290" y="211"/>
                    </a:moveTo>
                    <a:cubicBezTo>
                      <a:pt x="290" y="220"/>
                      <a:pt x="290" y="220"/>
                      <a:pt x="290" y="220"/>
                    </a:cubicBezTo>
                    <a:cubicBezTo>
                      <a:pt x="290" y="221"/>
                      <a:pt x="289" y="221"/>
                      <a:pt x="289" y="222"/>
                    </a:cubicBezTo>
                    <a:cubicBezTo>
                      <a:pt x="289" y="210"/>
                      <a:pt x="289" y="210"/>
                      <a:pt x="289" y="210"/>
                    </a:cubicBezTo>
                    <a:cubicBezTo>
                      <a:pt x="290" y="211"/>
                      <a:pt x="290" y="211"/>
                      <a:pt x="290" y="211"/>
                    </a:cubicBezTo>
                    <a:close/>
                    <a:moveTo>
                      <a:pt x="290" y="278"/>
                    </a:moveTo>
                    <a:cubicBezTo>
                      <a:pt x="290" y="294"/>
                      <a:pt x="290" y="294"/>
                      <a:pt x="290" y="294"/>
                    </a:cubicBezTo>
                    <a:cubicBezTo>
                      <a:pt x="289" y="295"/>
                      <a:pt x="289" y="296"/>
                      <a:pt x="289" y="297"/>
                    </a:cubicBezTo>
                    <a:cubicBezTo>
                      <a:pt x="289" y="290"/>
                      <a:pt x="289" y="290"/>
                      <a:pt x="289" y="290"/>
                    </a:cubicBezTo>
                    <a:cubicBezTo>
                      <a:pt x="290" y="287"/>
                      <a:pt x="291" y="283"/>
                      <a:pt x="289" y="281"/>
                    </a:cubicBezTo>
                    <a:cubicBezTo>
                      <a:pt x="289" y="276"/>
                      <a:pt x="289" y="276"/>
                      <a:pt x="289" y="276"/>
                    </a:cubicBezTo>
                    <a:cubicBezTo>
                      <a:pt x="290" y="278"/>
                      <a:pt x="290" y="278"/>
                      <a:pt x="290" y="278"/>
                    </a:cubicBezTo>
                    <a:close/>
                    <a:moveTo>
                      <a:pt x="290" y="308"/>
                    </a:moveTo>
                    <a:cubicBezTo>
                      <a:pt x="290" y="314"/>
                      <a:pt x="290" y="314"/>
                      <a:pt x="290" y="314"/>
                    </a:cubicBezTo>
                    <a:cubicBezTo>
                      <a:pt x="289" y="313"/>
                      <a:pt x="289" y="313"/>
                      <a:pt x="289" y="313"/>
                    </a:cubicBezTo>
                    <a:cubicBezTo>
                      <a:pt x="289" y="306"/>
                      <a:pt x="289" y="306"/>
                      <a:pt x="289" y="306"/>
                    </a:cubicBezTo>
                    <a:cubicBezTo>
                      <a:pt x="289" y="307"/>
                      <a:pt x="289" y="308"/>
                      <a:pt x="290" y="308"/>
                    </a:cubicBezTo>
                    <a:cubicBezTo>
                      <a:pt x="290" y="308"/>
                      <a:pt x="290" y="308"/>
                      <a:pt x="290" y="308"/>
                    </a:cubicBezTo>
                    <a:close/>
                    <a:moveTo>
                      <a:pt x="290" y="326"/>
                    </a:moveTo>
                    <a:cubicBezTo>
                      <a:pt x="290" y="346"/>
                      <a:pt x="290" y="346"/>
                      <a:pt x="290" y="346"/>
                    </a:cubicBezTo>
                    <a:cubicBezTo>
                      <a:pt x="290" y="347"/>
                      <a:pt x="289" y="348"/>
                      <a:pt x="289" y="348"/>
                    </a:cubicBezTo>
                    <a:cubicBezTo>
                      <a:pt x="289" y="325"/>
                      <a:pt x="289" y="325"/>
                      <a:pt x="289" y="325"/>
                    </a:cubicBezTo>
                    <a:cubicBezTo>
                      <a:pt x="289" y="325"/>
                      <a:pt x="289" y="326"/>
                      <a:pt x="290" y="326"/>
                    </a:cubicBezTo>
                    <a:close/>
                    <a:moveTo>
                      <a:pt x="290" y="380"/>
                    </a:moveTo>
                    <a:cubicBezTo>
                      <a:pt x="290" y="422"/>
                      <a:pt x="290" y="422"/>
                      <a:pt x="290" y="422"/>
                    </a:cubicBezTo>
                    <a:cubicBezTo>
                      <a:pt x="290" y="420"/>
                      <a:pt x="289" y="417"/>
                      <a:pt x="289" y="414"/>
                    </a:cubicBezTo>
                    <a:cubicBezTo>
                      <a:pt x="289" y="414"/>
                      <a:pt x="289" y="414"/>
                      <a:pt x="289" y="414"/>
                    </a:cubicBezTo>
                    <a:cubicBezTo>
                      <a:pt x="289" y="410"/>
                      <a:pt x="289" y="410"/>
                      <a:pt x="289" y="410"/>
                    </a:cubicBezTo>
                    <a:cubicBezTo>
                      <a:pt x="289" y="410"/>
                      <a:pt x="289" y="410"/>
                      <a:pt x="289" y="410"/>
                    </a:cubicBezTo>
                    <a:cubicBezTo>
                      <a:pt x="289" y="404"/>
                      <a:pt x="289" y="399"/>
                      <a:pt x="289" y="393"/>
                    </a:cubicBezTo>
                    <a:cubicBezTo>
                      <a:pt x="289" y="393"/>
                      <a:pt x="289" y="393"/>
                      <a:pt x="289" y="393"/>
                    </a:cubicBezTo>
                    <a:cubicBezTo>
                      <a:pt x="289" y="387"/>
                      <a:pt x="289" y="387"/>
                      <a:pt x="289" y="387"/>
                    </a:cubicBezTo>
                    <a:cubicBezTo>
                      <a:pt x="289" y="385"/>
                      <a:pt x="290" y="383"/>
                      <a:pt x="290" y="380"/>
                    </a:cubicBezTo>
                    <a:close/>
                    <a:moveTo>
                      <a:pt x="290" y="447"/>
                    </a:moveTo>
                    <a:cubicBezTo>
                      <a:pt x="290" y="457"/>
                      <a:pt x="290" y="457"/>
                      <a:pt x="290" y="457"/>
                    </a:cubicBezTo>
                    <a:cubicBezTo>
                      <a:pt x="290" y="457"/>
                      <a:pt x="290" y="457"/>
                      <a:pt x="289" y="457"/>
                    </a:cubicBezTo>
                    <a:cubicBezTo>
                      <a:pt x="290" y="458"/>
                      <a:pt x="290" y="458"/>
                      <a:pt x="290" y="459"/>
                    </a:cubicBezTo>
                    <a:cubicBezTo>
                      <a:pt x="290" y="469"/>
                      <a:pt x="290" y="469"/>
                      <a:pt x="290" y="469"/>
                    </a:cubicBezTo>
                    <a:cubicBezTo>
                      <a:pt x="290" y="469"/>
                      <a:pt x="290" y="469"/>
                      <a:pt x="290" y="469"/>
                    </a:cubicBezTo>
                    <a:cubicBezTo>
                      <a:pt x="289" y="469"/>
                      <a:pt x="289" y="468"/>
                      <a:pt x="289" y="468"/>
                    </a:cubicBezTo>
                    <a:cubicBezTo>
                      <a:pt x="289" y="447"/>
                      <a:pt x="289" y="447"/>
                      <a:pt x="289" y="447"/>
                    </a:cubicBezTo>
                    <a:cubicBezTo>
                      <a:pt x="289" y="447"/>
                      <a:pt x="289" y="447"/>
                      <a:pt x="290" y="447"/>
                    </a:cubicBezTo>
                    <a:close/>
                    <a:moveTo>
                      <a:pt x="290" y="490"/>
                    </a:moveTo>
                    <a:cubicBezTo>
                      <a:pt x="290" y="500"/>
                      <a:pt x="290" y="500"/>
                      <a:pt x="290" y="500"/>
                    </a:cubicBezTo>
                    <a:cubicBezTo>
                      <a:pt x="290" y="500"/>
                      <a:pt x="289" y="500"/>
                      <a:pt x="289" y="500"/>
                    </a:cubicBezTo>
                    <a:cubicBezTo>
                      <a:pt x="289" y="492"/>
                      <a:pt x="289" y="492"/>
                      <a:pt x="289" y="492"/>
                    </a:cubicBezTo>
                    <a:cubicBezTo>
                      <a:pt x="289" y="492"/>
                      <a:pt x="289" y="491"/>
                      <a:pt x="290" y="490"/>
                    </a:cubicBezTo>
                    <a:close/>
                    <a:moveTo>
                      <a:pt x="290" y="509"/>
                    </a:moveTo>
                    <a:cubicBezTo>
                      <a:pt x="290" y="513"/>
                      <a:pt x="290" y="513"/>
                      <a:pt x="290" y="513"/>
                    </a:cubicBezTo>
                    <a:cubicBezTo>
                      <a:pt x="290" y="513"/>
                      <a:pt x="289" y="512"/>
                      <a:pt x="289" y="512"/>
                    </a:cubicBezTo>
                    <a:cubicBezTo>
                      <a:pt x="289" y="507"/>
                      <a:pt x="289" y="507"/>
                      <a:pt x="289" y="507"/>
                    </a:cubicBezTo>
                    <a:cubicBezTo>
                      <a:pt x="290" y="509"/>
                      <a:pt x="290" y="509"/>
                      <a:pt x="290" y="509"/>
                    </a:cubicBezTo>
                    <a:close/>
                    <a:moveTo>
                      <a:pt x="290" y="519"/>
                    </a:moveTo>
                    <a:cubicBezTo>
                      <a:pt x="290" y="526"/>
                      <a:pt x="290" y="526"/>
                      <a:pt x="290" y="526"/>
                    </a:cubicBezTo>
                    <a:cubicBezTo>
                      <a:pt x="289" y="527"/>
                      <a:pt x="289" y="527"/>
                      <a:pt x="289" y="527"/>
                    </a:cubicBezTo>
                    <a:cubicBezTo>
                      <a:pt x="289" y="520"/>
                      <a:pt x="289" y="520"/>
                      <a:pt x="289" y="520"/>
                    </a:cubicBezTo>
                    <a:cubicBezTo>
                      <a:pt x="289" y="520"/>
                      <a:pt x="290" y="519"/>
                      <a:pt x="290" y="519"/>
                    </a:cubicBezTo>
                    <a:close/>
                    <a:moveTo>
                      <a:pt x="290" y="583"/>
                    </a:moveTo>
                    <a:cubicBezTo>
                      <a:pt x="290" y="615"/>
                      <a:pt x="290" y="615"/>
                      <a:pt x="290" y="615"/>
                    </a:cubicBezTo>
                    <a:cubicBezTo>
                      <a:pt x="290" y="615"/>
                      <a:pt x="289" y="614"/>
                      <a:pt x="289" y="614"/>
                    </a:cubicBezTo>
                    <a:cubicBezTo>
                      <a:pt x="289" y="582"/>
                      <a:pt x="289" y="582"/>
                      <a:pt x="289" y="582"/>
                    </a:cubicBezTo>
                    <a:cubicBezTo>
                      <a:pt x="290" y="583"/>
                      <a:pt x="290" y="583"/>
                      <a:pt x="290" y="583"/>
                    </a:cubicBezTo>
                    <a:close/>
                    <a:moveTo>
                      <a:pt x="290" y="667"/>
                    </a:moveTo>
                    <a:cubicBezTo>
                      <a:pt x="290" y="679"/>
                      <a:pt x="290" y="679"/>
                      <a:pt x="290" y="679"/>
                    </a:cubicBezTo>
                    <a:cubicBezTo>
                      <a:pt x="289" y="679"/>
                      <a:pt x="289" y="679"/>
                      <a:pt x="289" y="679"/>
                    </a:cubicBezTo>
                    <a:cubicBezTo>
                      <a:pt x="289" y="666"/>
                      <a:pt x="289" y="666"/>
                      <a:pt x="289" y="666"/>
                    </a:cubicBezTo>
                    <a:cubicBezTo>
                      <a:pt x="290" y="667"/>
                      <a:pt x="290" y="667"/>
                      <a:pt x="290" y="667"/>
                    </a:cubicBezTo>
                    <a:close/>
                    <a:moveTo>
                      <a:pt x="290" y="732"/>
                    </a:moveTo>
                    <a:cubicBezTo>
                      <a:pt x="290" y="742"/>
                      <a:pt x="290" y="742"/>
                      <a:pt x="290" y="742"/>
                    </a:cubicBezTo>
                    <a:cubicBezTo>
                      <a:pt x="290" y="741"/>
                      <a:pt x="289" y="741"/>
                      <a:pt x="289" y="741"/>
                    </a:cubicBezTo>
                    <a:cubicBezTo>
                      <a:pt x="289" y="731"/>
                      <a:pt x="289" y="731"/>
                      <a:pt x="289" y="731"/>
                    </a:cubicBezTo>
                    <a:cubicBezTo>
                      <a:pt x="289" y="732"/>
                      <a:pt x="290" y="732"/>
                      <a:pt x="290" y="732"/>
                    </a:cubicBezTo>
                    <a:close/>
                    <a:moveTo>
                      <a:pt x="285" y="17"/>
                    </a:moveTo>
                    <a:cubicBezTo>
                      <a:pt x="286" y="17"/>
                      <a:pt x="287" y="16"/>
                      <a:pt x="289" y="16"/>
                    </a:cubicBezTo>
                    <a:cubicBezTo>
                      <a:pt x="289" y="24"/>
                      <a:pt x="289" y="24"/>
                      <a:pt x="289" y="24"/>
                    </a:cubicBezTo>
                    <a:cubicBezTo>
                      <a:pt x="288" y="25"/>
                      <a:pt x="288" y="25"/>
                      <a:pt x="288" y="26"/>
                    </a:cubicBezTo>
                    <a:cubicBezTo>
                      <a:pt x="288" y="26"/>
                      <a:pt x="288" y="27"/>
                      <a:pt x="289" y="27"/>
                    </a:cubicBezTo>
                    <a:cubicBezTo>
                      <a:pt x="289" y="37"/>
                      <a:pt x="289" y="37"/>
                      <a:pt x="289" y="37"/>
                    </a:cubicBezTo>
                    <a:cubicBezTo>
                      <a:pt x="287" y="35"/>
                      <a:pt x="287" y="35"/>
                      <a:pt x="287" y="35"/>
                    </a:cubicBezTo>
                    <a:cubicBezTo>
                      <a:pt x="286" y="35"/>
                      <a:pt x="286" y="35"/>
                      <a:pt x="285" y="35"/>
                    </a:cubicBezTo>
                    <a:cubicBezTo>
                      <a:pt x="285" y="17"/>
                      <a:pt x="285" y="17"/>
                      <a:pt x="285" y="17"/>
                    </a:cubicBezTo>
                    <a:close/>
                    <a:moveTo>
                      <a:pt x="289" y="780"/>
                    </a:moveTo>
                    <a:cubicBezTo>
                      <a:pt x="288" y="780"/>
                      <a:pt x="288" y="780"/>
                      <a:pt x="288" y="780"/>
                    </a:cubicBezTo>
                    <a:cubicBezTo>
                      <a:pt x="287" y="779"/>
                      <a:pt x="286" y="779"/>
                      <a:pt x="285" y="778"/>
                    </a:cubicBezTo>
                    <a:cubicBezTo>
                      <a:pt x="285" y="767"/>
                      <a:pt x="285" y="767"/>
                      <a:pt x="285" y="767"/>
                    </a:cubicBezTo>
                    <a:cubicBezTo>
                      <a:pt x="286" y="768"/>
                      <a:pt x="287" y="769"/>
                      <a:pt x="289" y="770"/>
                    </a:cubicBezTo>
                    <a:cubicBezTo>
                      <a:pt x="289" y="780"/>
                      <a:pt x="289" y="780"/>
                      <a:pt x="289" y="780"/>
                    </a:cubicBezTo>
                    <a:close/>
                    <a:moveTo>
                      <a:pt x="289" y="55"/>
                    </a:moveTo>
                    <a:cubicBezTo>
                      <a:pt x="289" y="63"/>
                      <a:pt x="289" y="63"/>
                      <a:pt x="289" y="63"/>
                    </a:cubicBezTo>
                    <a:cubicBezTo>
                      <a:pt x="285" y="64"/>
                      <a:pt x="285" y="64"/>
                      <a:pt x="285" y="64"/>
                    </a:cubicBezTo>
                    <a:cubicBezTo>
                      <a:pt x="285" y="55"/>
                      <a:pt x="285" y="55"/>
                      <a:pt x="285" y="55"/>
                    </a:cubicBezTo>
                    <a:cubicBezTo>
                      <a:pt x="286" y="55"/>
                      <a:pt x="287" y="55"/>
                      <a:pt x="289" y="55"/>
                    </a:cubicBezTo>
                    <a:close/>
                    <a:moveTo>
                      <a:pt x="289" y="103"/>
                    </a:moveTo>
                    <a:cubicBezTo>
                      <a:pt x="289" y="122"/>
                      <a:pt x="289" y="122"/>
                      <a:pt x="289" y="122"/>
                    </a:cubicBezTo>
                    <a:cubicBezTo>
                      <a:pt x="287" y="123"/>
                      <a:pt x="286" y="124"/>
                      <a:pt x="285" y="124"/>
                    </a:cubicBezTo>
                    <a:cubicBezTo>
                      <a:pt x="285" y="105"/>
                      <a:pt x="285" y="105"/>
                      <a:pt x="285" y="105"/>
                    </a:cubicBezTo>
                    <a:cubicBezTo>
                      <a:pt x="286" y="104"/>
                      <a:pt x="287" y="103"/>
                      <a:pt x="289" y="103"/>
                    </a:cubicBezTo>
                    <a:close/>
                    <a:moveTo>
                      <a:pt x="289" y="145"/>
                    </a:moveTo>
                    <a:cubicBezTo>
                      <a:pt x="289" y="165"/>
                      <a:pt x="289" y="165"/>
                      <a:pt x="289" y="165"/>
                    </a:cubicBezTo>
                    <a:cubicBezTo>
                      <a:pt x="287" y="165"/>
                      <a:pt x="286" y="165"/>
                      <a:pt x="285" y="165"/>
                    </a:cubicBezTo>
                    <a:cubicBezTo>
                      <a:pt x="285" y="147"/>
                      <a:pt x="285" y="147"/>
                      <a:pt x="285" y="147"/>
                    </a:cubicBezTo>
                    <a:cubicBezTo>
                      <a:pt x="287" y="146"/>
                      <a:pt x="287" y="146"/>
                      <a:pt x="289" y="145"/>
                    </a:cubicBezTo>
                    <a:close/>
                    <a:moveTo>
                      <a:pt x="289" y="190"/>
                    </a:moveTo>
                    <a:cubicBezTo>
                      <a:pt x="289" y="199"/>
                      <a:pt x="289" y="199"/>
                      <a:pt x="289" y="199"/>
                    </a:cubicBezTo>
                    <a:cubicBezTo>
                      <a:pt x="287" y="199"/>
                      <a:pt x="287" y="199"/>
                      <a:pt x="285" y="199"/>
                    </a:cubicBezTo>
                    <a:cubicBezTo>
                      <a:pt x="285" y="191"/>
                      <a:pt x="285" y="191"/>
                      <a:pt x="285" y="191"/>
                    </a:cubicBezTo>
                    <a:cubicBezTo>
                      <a:pt x="286" y="190"/>
                      <a:pt x="287" y="190"/>
                      <a:pt x="289" y="190"/>
                    </a:cubicBezTo>
                    <a:close/>
                    <a:moveTo>
                      <a:pt x="289" y="210"/>
                    </a:moveTo>
                    <a:cubicBezTo>
                      <a:pt x="289" y="222"/>
                      <a:pt x="289" y="222"/>
                      <a:pt x="289" y="222"/>
                    </a:cubicBezTo>
                    <a:cubicBezTo>
                      <a:pt x="288" y="222"/>
                      <a:pt x="287" y="223"/>
                      <a:pt x="287" y="223"/>
                    </a:cubicBezTo>
                    <a:cubicBezTo>
                      <a:pt x="286" y="224"/>
                      <a:pt x="286" y="224"/>
                      <a:pt x="285" y="224"/>
                    </a:cubicBezTo>
                    <a:cubicBezTo>
                      <a:pt x="285" y="218"/>
                      <a:pt x="285" y="218"/>
                      <a:pt x="285" y="218"/>
                    </a:cubicBezTo>
                    <a:cubicBezTo>
                      <a:pt x="286" y="218"/>
                      <a:pt x="287" y="217"/>
                      <a:pt x="288" y="216"/>
                    </a:cubicBezTo>
                    <a:cubicBezTo>
                      <a:pt x="285" y="215"/>
                      <a:pt x="285" y="215"/>
                      <a:pt x="285" y="215"/>
                    </a:cubicBezTo>
                    <a:cubicBezTo>
                      <a:pt x="285" y="208"/>
                      <a:pt x="285" y="208"/>
                      <a:pt x="285" y="208"/>
                    </a:cubicBezTo>
                    <a:cubicBezTo>
                      <a:pt x="289" y="210"/>
                      <a:pt x="289" y="210"/>
                      <a:pt x="289" y="210"/>
                    </a:cubicBezTo>
                    <a:close/>
                    <a:moveTo>
                      <a:pt x="289" y="276"/>
                    </a:moveTo>
                    <a:cubicBezTo>
                      <a:pt x="289" y="281"/>
                      <a:pt x="289" y="281"/>
                      <a:pt x="289" y="281"/>
                    </a:cubicBezTo>
                    <a:cubicBezTo>
                      <a:pt x="288" y="280"/>
                      <a:pt x="287" y="280"/>
                      <a:pt x="285" y="279"/>
                    </a:cubicBezTo>
                    <a:cubicBezTo>
                      <a:pt x="285" y="279"/>
                      <a:pt x="285" y="279"/>
                      <a:pt x="285" y="279"/>
                    </a:cubicBezTo>
                    <a:cubicBezTo>
                      <a:pt x="285" y="273"/>
                      <a:pt x="285" y="273"/>
                      <a:pt x="285" y="273"/>
                    </a:cubicBezTo>
                    <a:cubicBezTo>
                      <a:pt x="289" y="276"/>
                      <a:pt x="289" y="276"/>
                      <a:pt x="289" y="276"/>
                    </a:cubicBezTo>
                    <a:close/>
                    <a:moveTo>
                      <a:pt x="289" y="290"/>
                    </a:moveTo>
                    <a:cubicBezTo>
                      <a:pt x="289" y="297"/>
                      <a:pt x="289" y="297"/>
                      <a:pt x="289" y="297"/>
                    </a:cubicBezTo>
                    <a:cubicBezTo>
                      <a:pt x="287" y="300"/>
                      <a:pt x="287" y="303"/>
                      <a:pt x="289" y="306"/>
                    </a:cubicBezTo>
                    <a:cubicBezTo>
                      <a:pt x="289" y="313"/>
                      <a:pt x="289" y="313"/>
                      <a:pt x="289" y="313"/>
                    </a:cubicBezTo>
                    <a:cubicBezTo>
                      <a:pt x="287" y="311"/>
                      <a:pt x="286" y="310"/>
                      <a:pt x="285" y="310"/>
                    </a:cubicBezTo>
                    <a:cubicBezTo>
                      <a:pt x="285" y="310"/>
                      <a:pt x="285" y="310"/>
                      <a:pt x="285" y="310"/>
                    </a:cubicBezTo>
                    <a:cubicBezTo>
                      <a:pt x="285" y="296"/>
                      <a:pt x="285" y="296"/>
                      <a:pt x="285" y="296"/>
                    </a:cubicBezTo>
                    <a:cubicBezTo>
                      <a:pt x="287" y="294"/>
                      <a:pt x="288" y="292"/>
                      <a:pt x="289" y="290"/>
                    </a:cubicBezTo>
                    <a:close/>
                    <a:moveTo>
                      <a:pt x="289" y="325"/>
                    </a:moveTo>
                    <a:cubicBezTo>
                      <a:pt x="289" y="348"/>
                      <a:pt x="289" y="348"/>
                      <a:pt x="289" y="348"/>
                    </a:cubicBezTo>
                    <a:cubicBezTo>
                      <a:pt x="287" y="349"/>
                      <a:pt x="287" y="349"/>
                      <a:pt x="285" y="350"/>
                    </a:cubicBezTo>
                    <a:cubicBezTo>
                      <a:pt x="285" y="338"/>
                      <a:pt x="285" y="338"/>
                      <a:pt x="285" y="338"/>
                    </a:cubicBezTo>
                    <a:cubicBezTo>
                      <a:pt x="286" y="336"/>
                      <a:pt x="286" y="334"/>
                      <a:pt x="286" y="332"/>
                    </a:cubicBezTo>
                    <a:cubicBezTo>
                      <a:pt x="285" y="332"/>
                      <a:pt x="285" y="332"/>
                      <a:pt x="285" y="332"/>
                    </a:cubicBezTo>
                    <a:cubicBezTo>
                      <a:pt x="285" y="320"/>
                      <a:pt x="285" y="320"/>
                      <a:pt x="285" y="320"/>
                    </a:cubicBezTo>
                    <a:cubicBezTo>
                      <a:pt x="286" y="320"/>
                      <a:pt x="286" y="320"/>
                      <a:pt x="286" y="320"/>
                    </a:cubicBezTo>
                    <a:cubicBezTo>
                      <a:pt x="287" y="322"/>
                      <a:pt x="287" y="323"/>
                      <a:pt x="289" y="325"/>
                    </a:cubicBezTo>
                    <a:close/>
                    <a:moveTo>
                      <a:pt x="289" y="387"/>
                    </a:moveTo>
                    <a:cubicBezTo>
                      <a:pt x="289" y="393"/>
                      <a:pt x="289" y="393"/>
                      <a:pt x="289" y="393"/>
                    </a:cubicBezTo>
                    <a:cubicBezTo>
                      <a:pt x="285" y="393"/>
                      <a:pt x="285" y="393"/>
                      <a:pt x="285" y="393"/>
                    </a:cubicBezTo>
                    <a:cubicBezTo>
                      <a:pt x="285" y="389"/>
                      <a:pt x="285" y="389"/>
                      <a:pt x="285" y="389"/>
                    </a:cubicBezTo>
                    <a:cubicBezTo>
                      <a:pt x="288" y="389"/>
                      <a:pt x="288" y="389"/>
                      <a:pt x="288" y="389"/>
                    </a:cubicBezTo>
                    <a:cubicBezTo>
                      <a:pt x="288" y="389"/>
                      <a:pt x="288" y="388"/>
                      <a:pt x="289" y="387"/>
                    </a:cubicBezTo>
                    <a:close/>
                    <a:moveTo>
                      <a:pt x="289" y="410"/>
                    </a:moveTo>
                    <a:cubicBezTo>
                      <a:pt x="289" y="414"/>
                      <a:pt x="289" y="414"/>
                      <a:pt x="289" y="414"/>
                    </a:cubicBezTo>
                    <a:cubicBezTo>
                      <a:pt x="285" y="414"/>
                      <a:pt x="285" y="414"/>
                      <a:pt x="285" y="414"/>
                    </a:cubicBezTo>
                    <a:cubicBezTo>
                      <a:pt x="285" y="410"/>
                      <a:pt x="285" y="410"/>
                      <a:pt x="285" y="410"/>
                    </a:cubicBezTo>
                    <a:cubicBezTo>
                      <a:pt x="285" y="410"/>
                      <a:pt x="285" y="410"/>
                      <a:pt x="285" y="410"/>
                    </a:cubicBezTo>
                    <a:cubicBezTo>
                      <a:pt x="289" y="410"/>
                      <a:pt x="289" y="410"/>
                      <a:pt x="289" y="410"/>
                    </a:cubicBezTo>
                    <a:close/>
                    <a:moveTo>
                      <a:pt x="289" y="447"/>
                    </a:moveTo>
                    <a:cubicBezTo>
                      <a:pt x="289" y="468"/>
                      <a:pt x="289" y="468"/>
                      <a:pt x="289" y="468"/>
                    </a:cubicBezTo>
                    <a:cubicBezTo>
                      <a:pt x="287" y="467"/>
                      <a:pt x="287" y="466"/>
                      <a:pt x="285" y="465"/>
                    </a:cubicBezTo>
                    <a:cubicBezTo>
                      <a:pt x="285" y="448"/>
                      <a:pt x="285" y="448"/>
                      <a:pt x="285" y="448"/>
                    </a:cubicBezTo>
                    <a:cubicBezTo>
                      <a:pt x="287" y="448"/>
                      <a:pt x="287" y="447"/>
                      <a:pt x="289" y="447"/>
                    </a:cubicBezTo>
                    <a:close/>
                    <a:moveTo>
                      <a:pt x="289" y="492"/>
                    </a:moveTo>
                    <a:cubicBezTo>
                      <a:pt x="289" y="500"/>
                      <a:pt x="289" y="500"/>
                      <a:pt x="289" y="500"/>
                    </a:cubicBezTo>
                    <a:cubicBezTo>
                      <a:pt x="287" y="499"/>
                      <a:pt x="286" y="499"/>
                      <a:pt x="285" y="500"/>
                    </a:cubicBezTo>
                    <a:cubicBezTo>
                      <a:pt x="285" y="497"/>
                      <a:pt x="285" y="497"/>
                      <a:pt x="285" y="497"/>
                    </a:cubicBezTo>
                    <a:cubicBezTo>
                      <a:pt x="287" y="496"/>
                      <a:pt x="287" y="496"/>
                      <a:pt x="287" y="496"/>
                    </a:cubicBezTo>
                    <a:cubicBezTo>
                      <a:pt x="287" y="495"/>
                      <a:pt x="288" y="493"/>
                      <a:pt x="289" y="492"/>
                    </a:cubicBezTo>
                    <a:close/>
                    <a:moveTo>
                      <a:pt x="289" y="507"/>
                    </a:moveTo>
                    <a:cubicBezTo>
                      <a:pt x="289" y="512"/>
                      <a:pt x="289" y="512"/>
                      <a:pt x="289" y="512"/>
                    </a:cubicBezTo>
                    <a:cubicBezTo>
                      <a:pt x="287" y="511"/>
                      <a:pt x="286" y="510"/>
                      <a:pt x="285" y="510"/>
                    </a:cubicBezTo>
                    <a:cubicBezTo>
                      <a:pt x="285" y="505"/>
                      <a:pt x="285" y="505"/>
                      <a:pt x="285" y="505"/>
                    </a:cubicBezTo>
                    <a:cubicBezTo>
                      <a:pt x="289" y="507"/>
                      <a:pt x="289" y="507"/>
                      <a:pt x="289" y="507"/>
                    </a:cubicBezTo>
                    <a:close/>
                    <a:moveTo>
                      <a:pt x="289" y="520"/>
                    </a:moveTo>
                    <a:cubicBezTo>
                      <a:pt x="289" y="527"/>
                      <a:pt x="289" y="527"/>
                      <a:pt x="289" y="527"/>
                    </a:cubicBezTo>
                    <a:cubicBezTo>
                      <a:pt x="285" y="530"/>
                      <a:pt x="285" y="530"/>
                      <a:pt x="285" y="530"/>
                    </a:cubicBezTo>
                    <a:cubicBezTo>
                      <a:pt x="285" y="524"/>
                      <a:pt x="285" y="524"/>
                      <a:pt x="285" y="524"/>
                    </a:cubicBezTo>
                    <a:cubicBezTo>
                      <a:pt x="285" y="524"/>
                      <a:pt x="285" y="524"/>
                      <a:pt x="285" y="524"/>
                    </a:cubicBezTo>
                    <a:cubicBezTo>
                      <a:pt x="285" y="524"/>
                      <a:pt x="285" y="524"/>
                      <a:pt x="285" y="524"/>
                    </a:cubicBezTo>
                    <a:cubicBezTo>
                      <a:pt x="285" y="520"/>
                      <a:pt x="285" y="520"/>
                      <a:pt x="285" y="520"/>
                    </a:cubicBezTo>
                    <a:cubicBezTo>
                      <a:pt x="287" y="520"/>
                      <a:pt x="288" y="520"/>
                      <a:pt x="289" y="520"/>
                    </a:cubicBezTo>
                    <a:close/>
                    <a:moveTo>
                      <a:pt x="289" y="582"/>
                    </a:moveTo>
                    <a:cubicBezTo>
                      <a:pt x="289" y="614"/>
                      <a:pt x="289" y="614"/>
                      <a:pt x="289" y="614"/>
                    </a:cubicBezTo>
                    <a:cubicBezTo>
                      <a:pt x="287" y="613"/>
                      <a:pt x="286" y="613"/>
                      <a:pt x="285" y="612"/>
                    </a:cubicBezTo>
                    <a:cubicBezTo>
                      <a:pt x="285" y="605"/>
                      <a:pt x="285" y="605"/>
                      <a:pt x="285" y="605"/>
                    </a:cubicBezTo>
                    <a:cubicBezTo>
                      <a:pt x="285" y="605"/>
                      <a:pt x="285" y="605"/>
                      <a:pt x="285" y="605"/>
                    </a:cubicBezTo>
                    <a:cubicBezTo>
                      <a:pt x="285" y="605"/>
                      <a:pt x="285" y="605"/>
                      <a:pt x="285" y="605"/>
                    </a:cubicBezTo>
                    <a:cubicBezTo>
                      <a:pt x="285" y="580"/>
                      <a:pt x="285" y="580"/>
                      <a:pt x="285" y="580"/>
                    </a:cubicBezTo>
                    <a:cubicBezTo>
                      <a:pt x="286" y="581"/>
                      <a:pt x="287" y="581"/>
                      <a:pt x="289" y="582"/>
                    </a:cubicBezTo>
                    <a:close/>
                    <a:moveTo>
                      <a:pt x="289" y="666"/>
                    </a:moveTo>
                    <a:cubicBezTo>
                      <a:pt x="289" y="679"/>
                      <a:pt x="289" y="679"/>
                      <a:pt x="289" y="679"/>
                    </a:cubicBezTo>
                    <a:cubicBezTo>
                      <a:pt x="285" y="677"/>
                      <a:pt x="285" y="677"/>
                      <a:pt x="285" y="677"/>
                    </a:cubicBezTo>
                    <a:cubicBezTo>
                      <a:pt x="285" y="665"/>
                      <a:pt x="285" y="665"/>
                      <a:pt x="285" y="665"/>
                    </a:cubicBezTo>
                    <a:cubicBezTo>
                      <a:pt x="289" y="666"/>
                      <a:pt x="289" y="666"/>
                      <a:pt x="289" y="666"/>
                    </a:cubicBezTo>
                    <a:close/>
                    <a:moveTo>
                      <a:pt x="289" y="731"/>
                    </a:moveTo>
                    <a:cubicBezTo>
                      <a:pt x="289" y="741"/>
                      <a:pt x="289" y="741"/>
                      <a:pt x="289" y="741"/>
                    </a:cubicBezTo>
                    <a:cubicBezTo>
                      <a:pt x="287" y="740"/>
                      <a:pt x="287" y="740"/>
                      <a:pt x="285" y="739"/>
                    </a:cubicBezTo>
                    <a:cubicBezTo>
                      <a:pt x="285" y="730"/>
                      <a:pt x="285" y="730"/>
                      <a:pt x="285" y="730"/>
                    </a:cubicBezTo>
                    <a:cubicBezTo>
                      <a:pt x="286" y="731"/>
                      <a:pt x="287" y="731"/>
                      <a:pt x="289" y="731"/>
                    </a:cubicBezTo>
                    <a:close/>
                    <a:moveTo>
                      <a:pt x="285" y="474"/>
                    </a:moveTo>
                    <a:cubicBezTo>
                      <a:pt x="285" y="470"/>
                      <a:pt x="285" y="470"/>
                      <a:pt x="285" y="470"/>
                    </a:cubicBezTo>
                    <a:cubicBezTo>
                      <a:pt x="286" y="471"/>
                      <a:pt x="286" y="472"/>
                      <a:pt x="286" y="474"/>
                    </a:cubicBezTo>
                    <a:lnTo>
                      <a:pt x="285" y="474"/>
                    </a:lnTo>
                    <a:close/>
                    <a:moveTo>
                      <a:pt x="280" y="19"/>
                    </a:moveTo>
                    <a:cubicBezTo>
                      <a:pt x="282" y="18"/>
                      <a:pt x="283" y="18"/>
                      <a:pt x="285" y="17"/>
                    </a:cubicBezTo>
                    <a:cubicBezTo>
                      <a:pt x="285" y="35"/>
                      <a:pt x="285" y="35"/>
                      <a:pt x="285" y="35"/>
                    </a:cubicBezTo>
                    <a:cubicBezTo>
                      <a:pt x="283" y="33"/>
                      <a:pt x="281" y="33"/>
                      <a:pt x="280" y="32"/>
                    </a:cubicBezTo>
                    <a:cubicBezTo>
                      <a:pt x="280" y="19"/>
                      <a:pt x="280" y="19"/>
                      <a:pt x="280" y="19"/>
                    </a:cubicBezTo>
                    <a:close/>
                    <a:moveTo>
                      <a:pt x="285" y="778"/>
                    </a:moveTo>
                    <a:cubicBezTo>
                      <a:pt x="283" y="777"/>
                      <a:pt x="282" y="777"/>
                      <a:pt x="280" y="776"/>
                    </a:cubicBezTo>
                    <a:cubicBezTo>
                      <a:pt x="280" y="757"/>
                      <a:pt x="280" y="757"/>
                      <a:pt x="280" y="757"/>
                    </a:cubicBezTo>
                    <a:cubicBezTo>
                      <a:pt x="280" y="759"/>
                      <a:pt x="281" y="761"/>
                      <a:pt x="281" y="763"/>
                    </a:cubicBezTo>
                    <a:cubicBezTo>
                      <a:pt x="283" y="764"/>
                      <a:pt x="284" y="766"/>
                      <a:pt x="285" y="767"/>
                    </a:cubicBezTo>
                    <a:cubicBezTo>
                      <a:pt x="285" y="778"/>
                      <a:pt x="285" y="778"/>
                      <a:pt x="285" y="778"/>
                    </a:cubicBezTo>
                    <a:close/>
                    <a:moveTo>
                      <a:pt x="285" y="55"/>
                    </a:moveTo>
                    <a:cubicBezTo>
                      <a:pt x="285" y="64"/>
                      <a:pt x="285" y="64"/>
                      <a:pt x="285" y="64"/>
                    </a:cubicBezTo>
                    <a:cubicBezTo>
                      <a:pt x="283" y="65"/>
                      <a:pt x="282" y="65"/>
                      <a:pt x="280" y="66"/>
                    </a:cubicBezTo>
                    <a:cubicBezTo>
                      <a:pt x="280" y="54"/>
                      <a:pt x="280" y="54"/>
                      <a:pt x="280" y="54"/>
                    </a:cubicBezTo>
                    <a:cubicBezTo>
                      <a:pt x="281" y="54"/>
                      <a:pt x="282" y="55"/>
                      <a:pt x="283" y="56"/>
                    </a:cubicBezTo>
                    <a:cubicBezTo>
                      <a:pt x="284" y="56"/>
                      <a:pt x="285" y="55"/>
                      <a:pt x="285" y="55"/>
                    </a:cubicBezTo>
                    <a:close/>
                    <a:moveTo>
                      <a:pt x="285" y="105"/>
                    </a:moveTo>
                    <a:cubicBezTo>
                      <a:pt x="285" y="124"/>
                      <a:pt x="285" y="124"/>
                      <a:pt x="285" y="124"/>
                    </a:cubicBezTo>
                    <a:cubicBezTo>
                      <a:pt x="283" y="126"/>
                      <a:pt x="282" y="127"/>
                      <a:pt x="280" y="127"/>
                    </a:cubicBezTo>
                    <a:cubicBezTo>
                      <a:pt x="280" y="107"/>
                      <a:pt x="280" y="107"/>
                      <a:pt x="280" y="107"/>
                    </a:cubicBezTo>
                    <a:cubicBezTo>
                      <a:pt x="282" y="106"/>
                      <a:pt x="283" y="105"/>
                      <a:pt x="285" y="105"/>
                    </a:cubicBezTo>
                    <a:close/>
                    <a:moveTo>
                      <a:pt x="285" y="147"/>
                    </a:moveTo>
                    <a:cubicBezTo>
                      <a:pt x="285" y="165"/>
                      <a:pt x="285" y="165"/>
                      <a:pt x="285" y="165"/>
                    </a:cubicBezTo>
                    <a:cubicBezTo>
                      <a:pt x="284" y="165"/>
                      <a:pt x="284" y="165"/>
                      <a:pt x="284" y="165"/>
                    </a:cubicBezTo>
                    <a:cubicBezTo>
                      <a:pt x="282" y="159"/>
                      <a:pt x="281" y="155"/>
                      <a:pt x="282" y="149"/>
                    </a:cubicBezTo>
                    <a:cubicBezTo>
                      <a:pt x="283" y="148"/>
                      <a:pt x="284" y="147"/>
                      <a:pt x="285" y="147"/>
                    </a:cubicBezTo>
                    <a:close/>
                    <a:moveTo>
                      <a:pt x="285" y="191"/>
                    </a:moveTo>
                    <a:cubicBezTo>
                      <a:pt x="285" y="199"/>
                      <a:pt x="285" y="199"/>
                      <a:pt x="285" y="199"/>
                    </a:cubicBezTo>
                    <a:cubicBezTo>
                      <a:pt x="284" y="200"/>
                      <a:pt x="282" y="200"/>
                      <a:pt x="280" y="201"/>
                    </a:cubicBezTo>
                    <a:cubicBezTo>
                      <a:pt x="280" y="194"/>
                      <a:pt x="280" y="194"/>
                      <a:pt x="280" y="194"/>
                    </a:cubicBezTo>
                    <a:cubicBezTo>
                      <a:pt x="282" y="193"/>
                      <a:pt x="283" y="192"/>
                      <a:pt x="285" y="191"/>
                    </a:cubicBezTo>
                    <a:close/>
                    <a:moveTo>
                      <a:pt x="285" y="208"/>
                    </a:moveTo>
                    <a:cubicBezTo>
                      <a:pt x="285" y="215"/>
                      <a:pt x="285" y="215"/>
                      <a:pt x="285" y="215"/>
                    </a:cubicBezTo>
                    <a:cubicBezTo>
                      <a:pt x="283" y="214"/>
                      <a:pt x="281" y="213"/>
                      <a:pt x="280" y="212"/>
                    </a:cubicBezTo>
                    <a:cubicBezTo>
                      <a:pt x="280" y="205"/>
                      <a:pt x="280" y="205"/>
                      <a:pt x="280" y="205"/>
                    </a:cubicBezTo>
                    <a:cubicBezTo>
                      <a:pt x="282" y="206"/>
                      <a:pt x="283" y="207"/>
                      <a:pt x="285" y="208"/>
                    </a:cubicBezTo>
                    <a:close/>
                    <a:moveTo>
                      <a:pt x="285" y="218"/>
                    </a:moveTo>
                    <a:cubicBezTo>
                      <a:pt x="285" y="224"/>
                      <a:pt x="285" y="224"/>
                      <a:pt x="285" y="224"/>
                    </a:cubicBezTo>
                    <a:cubicBezTo>
                      <a:pt x="284" y="225"/>
                      <a:pt x="282" y="226"/>
                      <a:pt x="280" y="227"/>
                    </a:cubicBezTo>
                    <a:cubicBezTo>
                      <a:pt x="280" y="221"/>
                      <a:pt x="280" y="221"/>
                      <a:pt x="280" y="221"/>
                    </a:cubicBezTo>
                    <a:cubicBezTo>
                      <a:pt x="282" y="220"/>
                      <a:pt x="284" y="219"/>
                      <a:pt x="285" y="218"/>
                    </a:cubicBezTo>
                    <a:close/>
                    <a:moveTo>
                      <a:pt x="285" y="273"/>
                    </a:moveTo>
                    <a:cubicBezTo>
                      <a:pt x="285" y="279"/>
                      <a:pt x="285" y="279"/>
                      <a:pt x="285" y="279"/>
                    </a:cubicBezTo>
                    <a:cubicBezTo>
                      <a:pt x="284" y="283"/>
                      <a:pt x="282" y="286"/>
                      <a:pt x="280" y="289"/>
                    </a:cubicBezTo>
                    <a:cubicBezTo>
                      <a:pt x="280" y="281"/>
                      <a:pt x="280" y="281"/>
                      <a:pt x="280" y="281"/>
                    </a:cubicBezTo>
                    <a:cubicBezTo>
                      <a:pt x="281" y="279"/>
                      <a:pt x="281" y="276"/>
                      <a:pt x="280" y="273"/>
                    </a:cubicBezTo>
                    <a:cubicBezTo>
                      <a:pt x="280" y="267"/>
                      <a:pt x="280" y="267"/>
                      <a:pt x="280" y="267"/>
                    </a:cubicBezTo>
                    <a:cubicBezTo>
                      <a:pt x="280" y="267"/>
                      <a:pt x="280" y="267"/>
                      <a:pt x="280" y="267"/>
                    </a:cubicBezTo>
                    <a:cubicBezTo>
                      <a:pt x="285" y="273"/>
                      <a:pt x="285" y="273"/>
                      <a:pt x="285" y="273"/>
                    </a:cubicBezTo>
                    <a:close/>
                    <a:moveTo>
                      <a:pt x="285" y="296"/>
                    </a:moveTo>
                    <a:cubicBezTo>
                      <a:pt x="285" y="310"/>
                      <a:pt x="285" y="310"/>
                      <a:pt x="285" y="310"/>
                    </a:cubicBezTo>
                    <a:cubicBezTo>
                      <a:pt x="284" y="307"/>
                      <a:pt x="282" y="305"/>
                      <a:pt x="280" y="302"/>
                    </a:cubicBezTo>
                    <a:cubicBezTo>
                      <a:pt x="280" y="298"/>
                      <a:pt x="280" y="298"/>
                      <a:pt x="280" y="298"/>
                    </a:cubicBezTo>
                    <a:cubicBezTo>
                      <a:pt x="281" y="298"/>
                      <a:pt x="281" y="300"/>
                      <a:pt x="282" y="300"/>
                    </a:cubicBezTo>
                    <a:cubicBezTo>
                      <a:pt x="283" y="299"/>
                      <a:pt x="284" y="298"/>
                      <a:pt x="285" y="296"/>
                    </a:cubicBezTo>
                    <a:close/>
                    <a:moveTo>
                      <a:pt x="285" y="320"/>
                    </a:moveTo>
                    <a:cubicBezTo>
                      <a:pt x="285" y="332"/>
                      <a:pt x="285" y="332"/>
                      <a:pt x="285" y="332"/>
                    </a:cubicBezTo>
                    <a:cubicBezTo>
                      <a:pt x="283" y="332"/>
                      <a:pt x="282" y="331"/>
                      <a:pt x="280" y="331"/>
                    </a:cubicBezTo>
                    <a:cubicBezTo>
                      <a:pt x="280" y="321"/>
                      <a:pt x="280" y="321"/>
                      <a:pt x="280" y="321"/>
                    </a:cubicBezTo>
                    <a:cubicBezTo>
                      <a:pt x="281" y="320"/>
                      <a:pt x="283" y="320"/>
                      <a:pt x="285" y="320"/>
                    </a:cubicBezTo>
                    <a:close/>
                    <a:moveTo>
                      <a:pt x="285" y="338"/>
                    </a:moveTo>
                    <a:cubicBezTo>
                      <a:pt x="285" y="350"/>
                      <a:pt x="285" y="350"/>
                      <a:pt x="285" y="350"/>
                    </a:cubicBezTo>
                    <a:cubicBezTo>
                      <a:pt x="284" y="351"/>
                      <a:pt x="282" y="352"/>
                      <a:pt x="280" y="353"/>
                    </a:cubicBezTo>
                    <a:cubicBezTo>
                      <a:pt x="280" y="344"/>
                      <a:pt x="280" y="344"/>
                      <a:pt x="280" y="344"/>
                    </a:cubicBezTo>
                    <a:cubicBezTo>
                      <a:pt x="281" y="343"/>
                      <a:pt x="282" y="343"/>
                      <a:pt x="283" y="343"/>
                    </a:cubicBezTo>
                    <a:cubicBezTo>
                      <a:pt x="284" y="341"/>
                      <a:pt x="285" y="339"/>
                      <a:pt x="285" y="338"/>
                    </a:cubicBezTo>
                    <a:close/>
                    <a:moveTo>
                      <a:pt x="285" y="389"/>
                    </a:moveTo>
                    <a:cubicBezTo>
                      <a:pt x="285" y="393"/>
                      <a:pt x="285" y="393"/>
                      <a:pt x="285" y="393"/>
                    </a:cubicBezTo>
                    <a:cubicBezTo>
                      <a:pt x="282" y="393"/>
                      <a:pt x="282" y="393"/>
                      <a:pt x="282" y="393"/>
                    </a:cubicBezTo>
                    <a:cubicBezTo>
                      <a:pt x="285" y="410"/>
                      <a:pt x="285" y="410"/>
                      <a:pt x="285" y="410"/>
                    </a:cubicBezTo>
                    <a:cubicBezTo>
                      <a:pt x="285" y="414"/>
                      <a:pt x="285" y="414"/>
                      <a:pt x="285" y="414"/>
                    </a:cubicBezTo>
                    <a:cubicBezTo>
                      <a:pt x="280" y="414"/>
                      <a:pt x="280" y="414"/>
                      <a:pt x="280" y="414"/>
                    </a:cubicBezTo>
                    <a:cubicBezTo>
                      <a:pt x="280" y="410"/>
                      <a:pt x="280" y="410"/>
                      <a:pt x="280" y="410"/>
                    </a:cubicBezTo>
                    <a:cubicBezTo>
                      <a:pt x="280" y="410"/>
                      <a:pt x="281" y="410"/>
                      <a:pt x="281" y="410"/>
                    </a:cubicBezTo>
                    <a:cubicBezTo>
                      <a:pt x="281" y="407"/>
                      <a:pt x="280" y="405"/>
                      <a:pt x="280" y="403"/>
                    </a:cubicBezTo>
                    <a:cubicBezTo>
                      <a:pt x="280" y="389"/>
                      <a:pt x="280" y="389"/>
                      <a:pt x="280" y="389"/>
                    </a:cubicBezTo>
                    <a:cubicBezTo>
                      <a:pt x="285" y="389"/>
                      <a:pt x="285" y="389"/>
                      <a:pt x="285" y="389"/>
                    </a:cubicBezTo>
                    <a:close/>
                    <a:moveTo>
                      <a:pt x="285" y="448"/>
                    </a:moveTo>
                    <a:cubicBezTo>
                      <a:pt x="285" y="465"/>
                      <a:pt x="285" y="465"/>
                      <a:pt x="285" y="465"/>
                    </a:cubicBezTo>
                    <a:cubicBezTo>
                      <a:pt x="285" y="465"/>
                      <a:pt x="284" y="465"/>
                      <a:pt x="283" y="465"/>
                    </a:cubicBezTo>
                    <a:cubicBezTo>
                      <a:pt x="284" y="467"/>
                      <a:pt x="285" y="469"/>
                      <a:pt x="285" y="470"/>
                    </a:cubicBezTo>
                    <a:cubicBezTo>
                      <a:pt x="285" y="474"/>
                      <a:pt x="285" y="474"/>
                      <a:pt x="285" y="474"/>
                    </a:cubicBezTo>
                    <a:cubicBezTo>
                      <a:pt x="285" y="474"/>
                      <a:pt x="284" y="474"/>
                      <a:pt x="283" y="475"/>
                    </a:cubicBezTo>
                    <a:cubicBezTo>
                      <a:pt x="283" y="475"/>
                      <a:pt x="283" y="476"/>
                      <a:pt x="283" y="477"/>
                    </a:cubicBezTo>
                    <a:cubicBezTo>
                      <a:pt x="282" y="477"/>
                      <a:pt x="281" y="477"/>
                      <a:pt x="281" y="477"/>
                    </a:cubicBezTo>
                    <a:cubicBezTo>
                      <a:pt x="281" y="478"/>
                      <a:pt x="281" y="478"/>
                      <a:pt x="281" y="479"/>
                    </a:cubicBezTo>
                    <a:cubicBezTo>
                      <a:pt x="280" y="479"/>
                      <a:pt x="280" y="479"/>
                      <a:pt x="280" y="479"/>
                    </a:cubicBezTo>
                    <a:cubicBezTo>
                      <a:pt x="280" y="447"/>
                      <a:pt x="280" y="447"/>
                      <a:pt x="280" y="447"/>
                    </a:cubicBezTo>
                    <a:cubicBezTo>
                      <a:pt x="281" y="448"/>
                      <a:pt x="282" y="449"/>
                      <a:pt x="284" y="449"/>
                    </a:cubicBezTo>
                    <a:cubicBezTo>
                      <a:pt x="285" y="449"/>
                      <a:pt x="285" y="449"/>
                      <a:pt x="285" y="448"/>
                    </a:cubicBezTo>
                    <a:close/>
                    <a:moveTo>
                      <a:pt x="285" y="497"/>
                    </a:moveTo>
                    <a:cubicBezTo>
                      <a:pt x="285" y="500"/>
                      <a:pt x="285" y="500"/>
                      <a:pt x="285" y="500"/>
                    </a:cubicBezTo>
                    <a:cubicBezTo>
                      <a:pt x="284" y="501"/>
                      <a:pt x="284" y="502"/>
                      <a:pt x="284" y="504"/>
                    </a:cubicBezTo>
                    <a:cubicBezTo>
                      <a:pt x="285" y="505"/>
                      <a:pt x="285" y="505"/>
                      <a:pt x="285" y="505"/>
                    </a:cubicBezTo>
                    <a:cubicBezTo>
                      <a:pt x="285" y="510"/>
                      <a:pt x="285" y="510"/>
                      <a:pt x="285" y="510"/>
                    </a:cubicBezTo>
                    <a:cubicBezTo>
                      <a:pt x="283" y="509"/>
                      <a:pt x="282" y="508"/>
                      <a:pt x="280" y="508"/>
                    </a:cubicBezTo>
                    <a:cubicBezTo>
                      <a:pt x="280" y="501"/>
                      <a:pt x="280" y="501"/>
                      <a:pt x="280" y="501"/>
                    </a:cubicBezTo>
                    <a:cubicBezTo>
                      <a:pt x="282" y="499"/>
                      <a:pt x="283" y="498"/>
                      <a:pt x="285" y="497"/>
                    </a:cubicBezTo>
                    <a:close/>
                    <a:moveTo>
                      <a:pt x="285" y="520"/>
                    </a:moveTo>
                    <a:cubicBezTo>
                      <a:pt x="285" y="524"/>
                      <a:pt x="285" y="524"/>
                      <a:pt x="285" y="524"/>
                    </a:cubicBezTo>
                    <a:cubicBezTo>
                      <a:pt x="283" y="523"/>
                      <a:pt x="281" y="523"/>
                      <a:pt x="280" y="522"/>
                    </a:cubicBezTo>
                    <a:cubicBezTo>
                      <a:pt x="280" y="517"/>
                      <a:pt x="280" y="517"/>
                      <a:pt x="280" y="517"/>
                    </a:cubicBezTo>
                    <a:cubicBezTo>
                      <a:pt x="281" y="518"/>
                      <a:pt x="282" y="519"/>
                      <a:pt x="284" y="520"/>
                    </a:cubicBezTo>
                    <a:cubicBezTo>
                      <a:pt x="285" y="520"/>
                      <a:pt x="285" y="520"/>
                      <a:pt x="285" y="520"/>
                    </a:cubicBezTo>
                    <a:close/>
                    <a:moveTo>
                      <a:pt x="285" y="524"/>
                    </a:moveTo>
                    <a:cubicBezTo>
                      <a:pt x="285" y="530"/>
                      <a:pt x="285" y="530"/>
                      <a:pt x="285" y="530"/>
                    </a:cubicBezTo>
                    <a:cubicBezTo>
                      <a:pt x="280" y="536"/>
                      <a:pt x="280" y="536"/>
                      <a:pt x="280" y="536"/>
                    </a:cubicBezTo>
                    <a:cubicBezTo>
                      <a:pt x="280" y="529"/>
                      <a:pt x="280" y="529"/>
                      <a:pt x="280" y="529"/>
                    </a:cubicBezTo>
                    <a:cubicBezTo>
                      <a:pt x="281" y="528"/>
                      <a:pt x="283" y="527"/>
                      <a:pt x="285" y="526"/>
                    </a:cubicBezTo>
                    <a:cubicBezTo>
                      <a:pt x="285" y="526"/>
                      <a:pt x="285" y="525"/>
                      <a:pt x="285" y="524"/>
                    </a:cubicBezTo>
                    <a:close/>
                    <a:moveTo>
                      <a:pt x="285" y="580"/>
                    </a:moveTo>
                    <a:cubicBezTo>
                      <a:pt x="285" y="605"/>
                      <a:pt x="285" y="605"/>
                      <a:pt x="285" y="605"/>
                    </a:cubicBezTo>
                    <a:cubicBezTo>
                      <a:pt x="284" y="593"/>
                      <a:pt x="286" y="588"/>
                      <a:pt x="280" y="583"/>
                    </a:cubicBezTo>
                    <a:cubicBezTo>
                      <a:pt x="280" y="577"/>
                      <a:pt x="280" y="577"/>
                      <a:pt x="280" y="577"/>
                    </a:cubicBezTo>
                    <a:cubicBezTo>
                      <a:pt x="282" y="578"/>
                      <a:pt x="283" y="579"/>
                      <a:pt x="285" y="580"/>
                    </a:cubicBezTo>
                    <a:close/>
                    <a:moveTo>
                      <a:pt x="285" y="605"/>
                    </a:moveTo>
                    <a:cubicBezTo>
                      <a:pt x="283" y="605"/>
                      <a:pt x="283" y="605"/>
                      <a:pt x="283" y="605"/>
                    </a:cubicBezTo>
                    <a:cubicBezTo>
                      <a:pt x="282" y="604"/>
                      <a:pt x="281" y="603"/>
                      <a:pt x="280" y="603"/>
                    </a:cubicBezTo>
                    <a:cubicBezTo>
                      <a:pt x="280" y="609"/>
                      <a:pt x="280" y="609"/>
                      <a:pt x="280" y="609"/>
                    </a:cubicBezTo>
                    <a:cubicBezTo>
                      <a:pt x="282" y="610"/>
                      <a:pt x="283" y="611"/>
                      <a:pt x="285" y="612"/>
                    </a:cubicBezTo>
                    <a:cubicBezTo>
                      <a:pt x="285" y="605"/>
                      <a:pt x="285" y="605"/>
                      <a:pt x="285" y="605"/>
                    </a:cubicBezTo>
                    <a:close/>
                    <a:moveTo>
                      <a:pt x="285" y="665"/>
                    </a:moveTo>
                    <a:cubicBezTo>
                      <a:pt x="285" y="677"/>
                      <a:pt x="285" y="677"/>
                      <a:pt x="285" y="677"/>
                    </a:cubicBezTo>
                    <a:cubicBezTo>
                      <a:pt x="283" y="677"/>
                      <a:pt x="281" y="676"/>
                      <a:pt x="280" y="675"/>
                    </a:cubicBezTo>
                    <a:cubicBezTo>
                      <a:pt x="280" y="663"/>
                      <a:pt x="280" y="663"/>
                      <a:pt x="280" y="663"/>
                    </a:cubicBezTo>
                    <a:cubicBezTo>
                      <a:pt x="285" y="665"/>
                      <a:pt x="285" y="665"/>
                      <a:pt x="285" y="665"/>
                    </a:cubicBezTo>
                    <a:close/>
                    <a:moveTo>
                      <a:pt x="285" y="730"/>
                    </a:moveTo>
                    <a:cubicBezTo>
                      <a:pt x="285" y="739"/>
                      <a:pt x="285" y="739"/>
                      <a:pt x="285" y="739"/>
                    </a:cubicBezTo>
                    <a:cubicBezTo>
                      <a:pt x="284" y="738"/>
                      <a:pt x="282" y="738"/>
                      <a:pt x="280" y="737"/>
                    </a:cubicBezTo>
                    <a:cubicBezTo>
                      <a:pt x="280" y="729"/>
                      <a:pt x="280" y="729"/>
                      <a:pt x="280" y="729"/>
                    </a:cubicBezTo>
                    <a:cubicBezTo>
                      <a:pt x="282" y="730"/>
                      <a:pt x="283" y="730"/>
                      <a:pt x="285" y="730"/>
                    </a:cubicBezTo>
                    <a:close/>
                    <a:moveTo>
                      <a:pt x="280" y="339"/>
                    </a:moveTo>
                    <a:cubicBezTo>
                      <a:pt x="281" y="339"/>
                      <a:pt x="281" y="339"/>
                      <a:pt x="281" y="339"/>
                    </a:cubicBezTo>
                    <a:cubicBezTo>
                      <a:pt x="280" y="339"/>
                      <a:pt x="280" y="338"/>
                      <a:pt x="280" y="338"/>
                    </a:cubicBezTo>
                    <a:lnTo>
                      <a:pt x="280" y="339"/>
                    </a:lnTo>
                    <a:close/>
                    <a:moveTo>
                      <a:pt x="272" y="21"/>
                    </a:moveTo>
                    <a:cubicBezTo>
                      <a:pt x="275" y="20"/>
                      <a:pt x="277" y="20"/>
                      <a:pt x="280" y="19"/>
                    </a:cubicBezTo>
                    <a:cubicBezTo>
                      <a:pt x="280" y="32"/>
                      <a:pt x="280" y="32"/>
                      <a:pt x="280" y="32"/>
                    </a:cubicBezTo>
                    <a:cubicBezTo>
                      <a:pt x="277" y="31"/>
                      <a:pt x="274" y="31"/>
                      <a:pt x="272" y="31"/>
                    </a:cubicBezTo>
                    <a:cubicBezTo>
                      <a:pt x="272" y="21"/>
                      <a:pt x="272" y="21"/>
                      <a:pt x="272" y="21"/>
                    </a:cubicBezTo>
                    <a:close/>
                    <a:moveTo>
                      <a:pt x="280" y="776"/>
                    </a:moveTo>
                    <a:cubicBezTo>
                      <a:pt x="277" y="775"/>
                      <a:pt x="274" y="774"/>
                      <a:pt x="272" y="773"/>
                    </a:cubicBezTo>
                    <a:cubicBezTo>
                      <a:pt x="272" y="727"/>
                      <a:pt x="272" y="727"/>
                      <a:pt x="272" y="727"/>
                    </a:cubicBezTo>
                    <a:cubicBezTo>
                      <a:pt x="274" y="728"/>
                      <a:pt x="274" y="728"/>
                      <a:pt x="274" y="728"/>
                    </a:cubicBezTo>
                    <a:cubicBezTo>
                      <a:pt x="276" y="728"/>
                      <a:pt x="278" y="729"/>
                      <a:pt x="280" y="729"/>
                    </a:cubicBezTo>
                    <a:cubicBezTo>
                      <a:pt x="280" y="737"/>
                      <a:pt x="280" y="737"/>
                      <a:pt x="280" y="737"/>
                    </a:cubicBezTo>
                    <a:cubicBezTo>
                      <a:pt x="278" y="737"/>
                      <a:pt x="277" y="737"/>
                      <a:pt x="275" y="737"/>
                    </a:cubicBezTo>
                    <a:cubicBezTo>
                      <a:pt x="276" y="740"/>
                      <a:pt x="278" y="749"/>
                      <a:pt x="280" y="757"/>
                    </a:cubicBezTo>
                    <a:cubicBezTo>
                      <a:pt x="280" y="776"/>
                      <a:pt x="280" y="776"/>
                      <a:pt x="280" y="776"/>
                    </a:cubicBezTo>
                    <a:close/>
                    <a:moveTo>
                      <a:pt x="280" y="54"/>
                    </a:moveTo>
                    <a:cubicBezTo>
                      <a:pt x="280" y="66"/>
                      <a:pt x="280" y="66"/>
                      <a:pt x="280" y="66"/>
                    </a:cubicBezTo>
                    <a:cubicBezTo>
                      <a:pt x="277" y="67"/>
                      <a:pt x="274" y="68"/>
                      <a:pt x="272" y="69"/>
                    </a:cubicBezTo>
                    <a:cubicBezTo>
                      <a:pt x="272" y="48"/>
                      <a:pt x="272" y="48"/>
                      <a:pt x="272" y="48"/>
                    </a:cubicBezTo>
                    <a:cubicBezTo>
                      <a:pt x="274" y="50"/>
                      <a:pt x="277" y="52"/>
                      <a:pt x="280" y="54"/>
                    </a:cubicBezTo>
                    <a:close/>
                    <a:moveTo>
                      <a:pt x="280" y="107"/>
                    </a:moveTo>
                    <a:cubicBezTo>
                      <a:pt x="280" y="127"/>
                      <a:pt x="280" y="127"/>
                      <a:pt x="280" y="127"/>
                    </a:cubicBezTo>
                    <a:cubicBezTo>
                      <a:pt x="277" y="128"/>
                      <a:pt x="274" y="127"/>
                      <a:pt x="272" y="124"/>
                    </a:cubicBezTo>
                    <a:cubicBezTo>
                      <a:pt x="272" y="114"/>
                      <a:pt x="272" y="114"/>
                      <a:pt x="272" y="114"/>
                    </a:cubicBezTo>
                    <a:cubicBezTo>
                      <a:pt x="273" y="111"/>
                      <a:pt x="277" y="109"/>
                      <a:pt x="280" y="107"/>
                    </a:cubicBezTo>
                    <a:close/>
                    <a:moveTo>
                      <a:pt x="280" y="194"/>
                    </a:moveTo>
                    <a:cubicBezTo>
                      <a:pt x="280" y="201"/>
                      <a:pt x="280" y="201"/>
                      <a:pt x="280" y="201"/>
                    </a:cubicBezTo>
                    <a:cubicBezTo>
                      <a:pt x="279" y="202"/>
                      <a:pt x="277" y="202"/>
                      <a:pt x="276" y="203"/>
                    </a:cubicBezTo>
                    <a:cubicBezTo>
                      <a:pt x="277" y="204"/>
                      <a:pt x="279" y="205"/>
                      <a:pt x="280" y="205"/>
                    </a:cubicBezTo>
                    <a:cubicBezTo>
                      <a:pt x="280" y="212"/>
                      <a:pt x="280" y="212"/>
                      <a:pt x="280" y="212"/>
                    </a:cubicBezTo>
                    <a:cubicBezTo>
                      <a:pt x="277" y="211"/>
                      <a:pt x="274" y="209"/>
                      <a:pt x="272" y="209"/>
                    </a:cubicBezTo>
                    <a:cubicBezTo>
                      <a:pt x="272" y="201"/>
                      <a:pt x="272" y="201"/>
                      <a:pt x="272" y="201"/>
                    </a:cubicBezTo>
                    <a:cubicBezTo>
                      <a:pt x="274" y="198"/>
                      <a:pt x="277" y="196"/>
                      <a:pt x="280" y="194"/>
                    </a:cubicBezTo>
                    <a:close/>
                    <a:moveTo>
                      <a:pt x="280" y="221"/>
                    </a:moveTo>
                    <a:cubicBezTo>
                      <a:pt x="280" y="227"/>
                      <a:pt x="280" y="227"/>
                      <a:pt x="280" y="227"/>
                    </a:cubicBezTo>
                    <a:cubicBezTo>
                      <a:pt x="277" y="228"/>
                      <a:pt x="274" y="230"/>
                      <a:pt x="272" y="232"/>
                    </a:cubicBezTo>
                    <a:cubicBezTo>
                      <a:pt x="272" y="227"/>
                      <a:pt x="272" y="227"/>
                      <a:pt x="272" y="227"/>
                    </a:cubicBezTo>
                    <a:cubicBezTo>
                      <a:pt x="272" y="227"/>
                      <a:pt x="272" y="227"/>
                      <a:pt x="272" y="227"/>
                    </a:cubicBezTo>
                    <a:cubicBezTo>
                      <a:pt x="272" y="226"/>
                      <a:pt x="272" y="226"/>
                      <a:pt x="272" y="226"/>
                    </a:cubicBezTo>
                    <a:cubicBezTo>
                      <a:pt x="272" y="220"/>
                      <a:pt x="272" y="220"/>
                      <a:pt x="272" y="220"/>
                    </a:cubicBezTo>
                    <a:cubicBezTo>
                      <a:pt x="275" y="222"/>
                      <a:pt x="275" y="222"/>
                      <a:pt x="275" y="222"/>
                    </a:cubicBezTo>
                    <a:cubicBezTo>
                      <a:pt x="277" y="221"/>
                      <a:pt x="278" y="221"/>
                      <a:pt x="280" y="221"/>
                    </a:cubicBezTo>
                    <a:close/>
                    <a:moveTo>
                      <a:pt x="280" y="267"/>
                    </a:moveTo>
                    <a:cubicBezTo>
                      <a:pt x="280" y="273"/>
                      <a:pt x="280" y="273"/>
                      <a:pt x="280" y="273"/>
                    </a:cubicBezTo>
                    <a:cubicBezTo>
                      <a:pt x="279" y="272"/>
                      <a:pt x="279" y="271"/>
                      <a:pt x="278" y="270"/>
                    </a:cubicBezTo>
                    <a:cubicBezTo>
                      <a:pt x="276" y="273"/>
                      <a:pt x="273" y="276"/>
                      <a:pt x="272" y="279"/>
                    </a:cubicBezTo>
                    <a:cubicBezTo>
                      <a:pt x="272" y="271"/>
                      <a:pt x="272" y="271"/>
                      <a:pt x="272" y="271"/>
                    </a:cubicBezTo>
                    <a:cubicBezTo>
                      <a:pt x="272" y="268"/>
                      <a:pt x="272" y="266"/>
                      <a:pt x="272" y="264"/>
                    </a:cubicBezTo>
                    <a:cubicBezTo>
                      <a:pt x="272" y="260"/>
                      <a:pt x="272" y="260"/>
                      <a:pt x="272" y="260"/>
                    </a:cubicBezTo>
                    <a:cubicBezTo>
                      <a:pt x="274" y="263"/>
                      <a:pt x="277" y="265"/>
                      <a:pt x="280" y="267"/>
                    </a:cubicBezTo>
                    <a:close/>
                    <a:moveTo>
                      <a:pt x="280" y="281"/>
                    </a:moveTo>
                    <a:cubicBezTo>
                      <a:pt x="280" y="289"/>
                      <a:pt x="280" y="289"/>
                      <a:pt x="280" y="289"/>
                    </a:cubicBezTo>
                    <a:cubicBezTo>
                      <a:pt x="279" y="291"/>
                      <a:pt x="278" y="293"/>
                      <a:pt x="278" y="295"/>
                    </a:cubicBezTo>
                    <a:cubicBezTo>
                      <a:pt x="279" y="296"/>
                      <a:pt x="279" y="297"/>
                      <a:pt x="280" y="298"/>
                    </a:cubicBezTo>
                    <a:cubicBezTo>
                      <a:pt x="280" y="302"/>
                      <a:pt x="280" y="302"/>
                      <a:pt x="280" y="302"/>
                    </a:cubicBezTo>
                    <a:cubicBezTo>
                      <a:pt x="277" y="300"/>
                      <a:pt x="275" y="297"/>
                      <a:pt x="272" y="295"/>
                    </a:cubicBezTo>
                    <a:cubicBezTo>
                      <a:pt x="272" y="290"/>
                      <a:pt x="272" y="290"/>
                      <a:pt x="272" y="290"/>
                    </a:cubicBezTo>
                    <a:cubicBezTo>
                      <a:pt x="272" y="290"/>
                      <a:pt x="272" y="291"/>
                      <a:pt x="272" y="291"/>
                    </a:cubicBezTo>
                    <a:cubicBezTo>
                      <a:pt x="275" y="287"/>
                      <a:pt x="278" y="284"/>
                      <a:pt x="280" y="281"/>
                    </a:cubicBezTo>
                    <a:close/>
                    <a:moveTo>
                      <a:pt x="280" y="321"/>
                    </a:moveTo>
                    <a:cubicBezTo>
                      <a:pt x="280" y="331"/>
                      <a:pt x="280" y="331"/>
                      <a:pt x="280" y="331"/>
                    </a:cubicBezTo>
                    <a:cubicBezTo>
                      <a:pt x="278" y="331"/>
                      <a:pt x="278" y="331"/>
                      <a:pt x="278" y="331"/>
                    </a:cubicBezTo>
                    <a:cubicBezTo>
                      <a:pt x="277" y="328"/>
                      <a:pt x="277" y="326"/>
                      <a:pt x="277" y="322"/>
                    </a:cubicBezTo>
                    <a:cubicBezTo>
                      <a:pt x="278" y="322"/>
                      <a:pt x="279" y="321"/>
                      <a:pt x="280" y="321"/>
                    </a:cubicBezTo>
                    <a:close/>
                    <a:moveTo>
                      <a:pt x="280" y="338"/>
                    </a:moveTo>
                    <a:cubicBezTo>
                      <a:pt x="280" y="339"/>
                      <a:pt x="280" y="339"/>
                      <a:pt x="280" y="339"/>
                    </a:cubicBezTo>
                    <a:cubicBezTo>
                      <a:pt x="278" y="339"/>
                      <a:pt x="278" y="339"/>
                      <a:pt x="278" y="339"/>
                    </a:cubicBezTo>
                    <a:cubicBezTo>
                      <a:pt x="278" y="341"/>
                      <a:pt x="277" y="342"/>
                      <a:pt x="277" y="344"/>
                    </a:cubicBezTo>
                    <a:cubicBezTo>
                      <a:pt x="278" y="344"/>
                      <a:pt x="279" y="344"/>
                      <a:pt x="280" y="344"/>
                    </a:cubicBezTo>
                    <a:cubicBezTo>
                      <a:pt x="280" y="353"/>
                      <a:pt x="280" y="353"/>
                      <a:pt x="280" y="353"/>
                    </a:cubicBezTo>
                    <a:cubicBezTo>
                      <a:pt x="277" y="353"/>
                      <a:pt x="275" y="354"/>
                      <a:pt x="272" y="355"/>
                    </a:cubicBezTo>
                    <a:cubicBezTo>
                      <a:pt x="272" y="336"/>
                      <a:pt x="272" y="336"/>
                      <a:pt x="272" y="336"/>
                    </a:cubicBezTo>
                    <a:cubicBezTo>
                      <a:pt x="273" y="336"/>
                      <a:pt x="275" y="335"/>
                      <a:pt x="278" y="335"/>
                    </a:cubicBezTo>
                    <a:cubicBezTo>
                      <a:pt x="279" y="336"/>
                      <a:pt x="279" y="337"/>
                      <a:pt x="280" y="338"/>
                    </a:cubicBezTo>
                    <a:close/>
                    <a:moveTo>
                      <a:pt x="280" y="389"/>
                    </a:moveTo>
                    <a:cubicBezTo>
                      <a:pt x="280" y="403"/>
                      <a:pt x="280" y="403"/>
                      <a:pt x="280" y="403"/>
                    </a:cubicBezTo>
                    <a:cubicBezTo>
                      <a:pt x="279" y="399"/>
                      <a:pt x="278" y="398"/>
                      <a:pt x="276" y="394"/>
                    </a:cubicBezTo>
                    <a:cubicBezTo>
                      <a:pt x="272" y="394"/>
                      <a:pt x="272" y="394"/>
                      <a:pt x="272" y="394"/>
                    </a:cubicBezTo>
                    <a:cubicBezTo>
                      <a:pt x="272" y="390"/>
                      <a:pt x="272" y="390"/>
                      <a:pt x="272" y="390"/>
                    </a:cubicBezTo>
                    <a:cubicBezTo>
                      <a:pt x="280" y="389"/>
                      <a:pt x="280" y="389"/>
                      <a:pt x="280" y="389"/>
                    </a:cubicBezTo>
                    <a:close/>
                    <a:moveTo>
                      <a:pt x="280" y="410"/>
                    </a:moveTo>
                    <a:cubicBezTo>
                      <a:pt x="280" y="414"/>
                      <a:pt x="280" y="414"/>
                      <a:pt x="280" y="414"/>
                    </a:cubicBezTo>
                    <a:cubicBezTo>
                      <a:pt x="272" y="414"/>
                      <a:pt x="272" y="414"/>
                      <a:pt x="272" y="414"/>
                    </a:cubicBezTo>
                    <a:cubicBezTo>
                      <a:pt x="272" y="406"/>
                      <a:pt x="272" y="406"/>
                      <a:pt x="272" y="406"/>
                    </a:cubicBezTo>
                    <a:cubicBezTo>
                      <a:pt x="272" y="410"/>
                      <a:pt x="272" y="410"/>
                      <a:pt x="272" y="410"/>
                    </a:cubicBezTo>
                    <a:cubicBezTo>
                      <a:pt x="273" y="410"/>
                      <a:pt x="274" y="411"/>
                      <a:pt x="275" y="411"/>
                    </a:cubicBezTo>
                    <a:cubicBezTo>
                      <a:pt x="277" y="411"/>
                      <a:pt x="278" y="410"/>
                      <a:pt x="280" y="410"/>
                    </a:cubicBezTo>
                    <a:close/>
                    <a:moveTo>
                      <a:pt x="280" y="447"/>
                    </a:moveTo>
                    <a:cubicBezTo>
                      <a:pt x="280" y="479"/>
                      <a:pt x="280" y="479"/>
                      <a:pt x="280" y="479"/>
                    </a:cubicBezTo>
                    <a:cubicBezTo>
                      <a:pt x="278" y="479"/>
                      <a:pt x="278" y="479"/>
                      <a:pt x="278" y="479"/>
                    </a:cubicBezTo>
                    <a:cubicBezTo>
                      <a:pt x="277" y="482"/>
                      <a:pt x="275" y="484"/>
                      <a:pt x="274" y="486"/>
                    </a:cubicBezTo>
                    <a:cubicBezTo>
                      <a:pt x="273" y="487"/>
                      <a:pt x="272" y="487"/>
                      <a:pt x="272" y="487"/>
                    </a:cubicBezTo>
                    <a:cubicBezTo>
                      <a:pt x="272" y="454"/>
                      <a:pt x="272" y="454"/>
                      <a:pt x="272" y="454"/>
                    </a:cubicBezTo>
                    <a:cubicBezTo>
                      <a:pt x="272" y="454"/>
                      <a:pt x="274" y="454"/>
                      <a:pt x="275" y="454"/>
                    </a:cubicBezTo>
                    <a:cubicBezTo>
                      <a:pt x="275" y="454"/>
                      <a:pt x="274" y="453"/>
                      <a:pt x="274" y="452"/>
                    </a:cubicBezTo>
                    <a:cubicBezTo>
                      <a:pt x="273" y="452"/>
                      <a:pt x="272" y="451"/>
                      <a:pt x="272" y="451"/>
                    </a:cubicBezTo>
                    <a:cubicBezTo>
                      <a:pt x="272" y="449"/>
                      <a:pt x="272" y="449"/>
                      <a:pt x="272" y="449"/>
                    </a:cubicBezTo>
                    <a:cubicBezTo>
                      <a:pt x="272" y="449"/>
                      <a:pt x="272" y="448"/>
                      <a:pt x="272" y="447"/>
                    </a:cubicBezTo>
                    <a:cubicBezTo>
                      <a:pt x="276" y="445"/>
                      <a:pt x="277" y="446"/>
                      <a:pt x="280" y="447"/>
                    </a:cubicBezTo>
                    <a:close/>
                    <a:moveTo>
                      <a:pt x="280" y="501"/>
                    </a:moveTo>
                    <a:cubicBezTo>
                      <a:pt x="280" y="508"/>
                      <a:pt x="280" y="508"/>
                      <a:pt x="280" y="508"/>
                    </a:cubicBezTo>
                    <a:cubicBezTo>
                      <a:pt x="277" y="508"/>
                      <a:pt x="275" y="510"/>
                      <a:pt x="274" y="513"/>
                    </a:cubicBezTo>
                    <a:cubicBezTo>
                      <a:pt x="277" y="515"/>
                      <a:pt x="278" y="516"/>
                      <a:pt x="280" y="517"/>
                    </a:cubicBezTo>
                    <a:cubicBezTo>
                      <a:pt x="280" y="522"/>
                      <a:pt x="280" y="522"/>
                      <a:pt x="280" y="522"/>
                    </a:cubicBezTo>
                    <a:cubicBezTo>
                      <a:pt x="277" y="520"/>
                      <a:pt x="275" y="519"/>
                      <a:pt x="272" y="518"/>
                    </a:cubicBezTo>
                    <a:cubicBezTo>
                      <a:pt x="272" y="509"/>
                      <a:pt x="272" y="509"/>
                      <a:pt x="272" y="509"/>
                    </a:cubicBezTo>
                    <a:cubicBezTo>
                      <a:pt x="276" y="505"/>
                      <a:pt x="278" y="503"/>
                      <a:pt x="280" y="501"/>
                    </a:cubicBezTo>
                    <a:close/>
                    <a:moveTo>
                      <a:pt x="280" y="529"/>
                    </a:moveTo>
                    <a:cubicBezTo>
                      <a:pt x="280" y="536"/>
                      <a:pt x="280" y="536"/>
                      <a:pt x="280" y="536"/>
                    </a:cubicBezTo>
                    <a:cubicBezTo>
                      <a:pt x="272" y="544"/>
                      <a:pt x="272" y="544"/>
                      <a:pt x="272" y="544"/>
                    </a:cubicBezTo>
                    <a:cubicBezTo>
                      <a:pt x="272" y="537"/>
                      <a:pt x="272" y="537"/>
                      <a:pt x="272" y="537"/>
                    </a:cubicBezTo>
                    <a:cubicBezTo>
                      <a:pt x="273" y="537"/>
                      <a:pt x="275" y="536"/>
                      <a:pt x="277" y="534"/>
                    </a:cubicBezTo>
                    <a:cubicBezTo>
                      <a:pt x="275" y="533"/>
                      <a:pt x="273" y="531"/>
                      <a:pt x="272" y="530"/>
                    </a:cubicBezTo>
                    <a:cubicBezTo>
                      <a:pt x="272" y="526"/>
                      <a:pt x="272" y="526"/>
                      <a:pt x="272" y="526"/>
                    </a:cubicBezTo>
                    <a:cubicBezTo>
                      <a:pt x="273" y="527"/>
                      <a:pt x="275" y="529"/>
                      <a:pt x="277" y="530"/>
                    </a:cubicBezTo>
                    <a:cubicBezTo>
                      <a:pt x="278" y="529"/>
                      <a:pt x="279" y="529"/>
                      <a:pt x="280" y="529"/>
                    </a:cubicBezTo>
                    <a:close/>
                    <a:moveTo>
                      <a:pt x="280" y="577"/>
                    </a:moveTo>
                    <a:cubicBezTo>
                      <a:pt x="280" y="583"/>
                      <a:pt x="280" y="583"/>
                      <a:pt x="280" y="583"/>
                    </a:cubicBezTo>
                    <a:cubicBezTo>
                      <a:pt x="279" y="582"/>
                      <a:pt x="277" y="581"/>
                      <a:pt x="275" y="579"/>
                    </a:cubicBezTo>
                    <a:cubicBezTo>
                      <a:pt x="274" y="592"/>
                      <a:pt x="272" y="596"/>
                      <a:pt x="280" y="603"/>
                    </a:cubicBezTo>
                    <a:cubicBezTo>
                      <a:pt x="280" y="609"/>
                      <a:pt x="280" y="609"/>
                      <a:pt x="280" y="609"/>
                    </a:cubicBezTo>
                    <a:cubicBezTo>
                      <a:pt x="277" y="607"/>
                      <a:pt x="274" y="605"/>
                      <a:pt x="272" y="603"/>
                    </a:cubicBezTo>
                    <a:cubicBezTo>
                      <a:pt x="272" y="572"/>
                      <a:pt x="272" y="572"/>
                      <a:pt x="272" y="572"/>
                    </a:cubicBezTo>
                    <a:cubicBezTo>
                      <a:pt x="272" y="573"/>
                      <a:pt x="272" y="573"/>
                      <a:pt x="272" y="573"/>
                    </a:cubicBezTo>
                    <a:cubicBezTo>
                      <a:pt x="275" y="574"/>
                      <a:pt x="277" y="575"/>
                      <a:pt x="280" y="577"/>
                    </a:cubicBezTo>
                    <a:close/>
                    <a:moveTo>
                      <a:pt x="280" y="663"/>
                    </a:moveTo>
                    <a:cubicBezTo>
                      <a:pt x="280" y="675"/>
                      <a:pt x="280" y="675"/>
                      <a:pt x="280" y="675"/>
                    </a:cubicBezTo>
                    <a:cubicBezTo>
                      <a:pt x="273" y="673"/>
                      <a:pt x="273" y="672"/>
                      <a:pt x="273" y="671"/>
                    </a:cubicBezTo>
                    <a:cubicBezTo>
                      <a:pt x="274" y="668"/>
                      <a:pt x="275" y="665"/>
                      <a:pt x="276" y="662"/>
                    </a:cubicBezTo>
                    <a:cubicBezTo>
                      <a:pt x="280" y="663"/>
                      <a:pt x="280" y="663"/>
                      <a:pt x="280" y="663"/>
                    </a:cubicBezTo>
                    <a:close/>
                    <a:moveTo>
                      <a:pt x="272" y="442"/>
                    </a:moveTo>
                    <a:cubicBezTo>
                      <a:pt x="272" y="435"/>
                      <a:pt x="272" y="435"/>
                      <a:pt x="272" y="435"/>
                    </a:cubicBezTo>
                    <a:cubicBezTo>
                      <a:pt x="272" y="435"/>
                      <a:pt x="272" y="435"/>
                      <a:pt x="273" y="435"/>
                    </a:cubicBezTo>
                    <a:cubicBezTo>
                      <a:pt x="273" y="438"/>
                      <a:pt x="273" y="440"/>
                      <a:pt x="274" y="442"/>
                    </a:cubicBezTo>
                    <a:cubicBezTo>
                      <a:pt x="272" y="442"/>
                      <a:pt x="272" y="442"/>
                      <a:pt x="272" y="442"/>
                    </a:cubicBezTo>
                    <a:close/>
                    <a:moveTo>
                      <a:pt x="272" y="365"/>
                    </a:moveTo>
                    <a:cubicBezTo>
                      <a:pt x="272" y="361"/>
                      <a:pt x="272" y="361"/>
                      <a:pt x="272" y="361"/>
                    </a:cubicBezTo>
                    <a:cubicBezTo>
                      <a:pt x="272" y="362"/>
                      <a:pt x="272" y="363"/>
                      <a:pt x="272" y="365"/>
                    </a:cubicBezTo>
                    <a:cubicBezTo>
                      <a:pt x="272" y="365"/>
                      <a:pt x="272" y="365"/>
                      <a:pt x="272" y="365"/>
                    </a:cubicBezTo>
                    <a:close/>
                    <a:moveTo>
                      <a:pt x="272" y="324"/>
                    </a:moveTo>
                    <a:cubicBezTo>
                      <a:pt x="272" y="317"/>
                      <a:pt x="272" y="317"/>
                      <a:pt x="272" y="317"/>
                    </a:cubicBezTo>
                    <a:cubicBezTo>
                      <a:pt x="272" y="317"/>
                      <a:pt x="272" y="317"/>
                      <a:pt x="273" y="317"/>
                    </a:cubicBezTo>
                    <a:cubicBezTo>
                      <a:pt x="273" y="319"/>
                      <a:pt x="272" y="321"/>
                      <a:pt x="272" y="324"/>
                    </a:cubicBezTo>
                    <a:close/>
                    <a:moveTo>
                      <a:pt x="262" y="24"/>
                    </a:moveTo>
                    <a:cubicBezTo>
                      <a:pt x="263" y="23"/>
                      <a:pt x="264" y="23"/>
                      <a:pt x="265" y="22"/>
                    </a:cubicBezTo>
                    <a:cubicBezTo>
                      <a:pt x="268" y="22"/>
                      <a:pt x="270" y="22"/>
                      <a:pt x="272" y="21"/>
                    </a:cubicBezTo>
                    <a:cubicBezTo>
                      <a:pt x="272" y="31"/>
                      <a:pt x="272" y="31"/>
                      <a:pt x="272" y="31"/>
                    </a:cubicBezTo>
                    <a:cubicBezTo>
                      <a:pt x="268" y="31"/>
                      <a:pt x="265" y="31"/>
                      <a:pt x="262" y="33"/>
                    </a:cubicBezTo>
                    <a:cubicBezTo>
                      <a:pt x="262" y="24"/>
                      <a:pt x="262" y="24"/>
                      <a:pt x="262" y="24"/>
                    </a:cubicBezTo>
                    <a:close/>
                    <a:moveTo>
                      <a:pt x="272" y="773"/>
                    </a:moveTo>
                    <a:cubicBezTo>
                      <a:pt x="268" y="772"/>
                      <a:pt x="265" y="772"/>
                      <a:pt x="262" y="770"/>
                    </a:cubicBezTo>
                    <a:cubicBezTo>
                      <a:pt x="262" y="762"/>
                      <a:pt x="262" y="762"/>
                      <a:pt x="262" y="762"/>
                    </a:cubicBezTo>
                    <a:cubicBezTo>
                      <a:pt x="264" y="764"/>
                      <a:pt x="268" y="765"/>
                      <a:pt x="271" y="766"/>
                    </a:cubicBezTo>
                    <a:cubicBezTo>
                      <a:pt x="272" y="764"/>
                      <a:pt x="272" y="764"/>
                      <a:pt x="266" y="737"/>
                    </a:cubicBezTo>
                    <a:cubicBezTo>
                      <a:pt x="265" y="735"/>
                      <a:pt x="263" y="733"/>
                      <a:pt x="262" y="731"/>
                    </a:cubicBezTo>
                    <a:cubicBezTo>
                      <a:pt x="262" y="722"/>
                      <a:pt x="262" y="722"/>
                      <a:pt x="262" y="722"/>
                    </a:cubicBezTo>
                    <a:cubicBezTo>
                      <a:pt x="265" y="723"/>
                      <a:pt x="268" y="725"/>
                      <a:pt x="272" y="727"/>
                    </a:cubicBezTo>
                    <a:cubicBezTo>
                      <a:pt x="272" y="773"/>
                      <a:pt x="272" y="773"/>
                      <a:pt x="272" y="773"/>
                    </a:cubicBezTo>
                    <a:close/>
                    <a:moveTo>
                      <a:pt x="272" y="48"/>
                    </a:moveTo>
                    <a:cubicBezTo>
                      <a:pt x="272" y="69"/>
                      <a:pt x="272" y="69"/>
                      <a:pt x="272" y="69"/>
                    </a:cubicBezTo>
                    <a:cubicBezTo>
                      <a:pt x="269" y="70"/>
                      <a:pt x="267" y="71"/>
                      <a:pt x="264" y="73"/>
                    </a:cubicBezTo>
                    <a:cubicBezTo>
                      <a:pt x="262" y="73"/>
                      <a:pt x="262" y="73"/>
                      <a:pt x="262" y="73"/>
                    </a:cubicBezTo>
                    <a:cubicBezTo>
                      <a:pt x="262" y="65"/>
                      <a:pt x="262" y="65"/>
                      <a:pt x="262" y="65"/>
                    </a:cubicBezTo>
                    <a:cubicBezTo>
                      <a:pt x="265" y="64"/>
                      <a:pt x="268" y="63"/>
                      <a:pt x="271" y="62"/>
                    </a:cubicBezTo>
                    <a:cubicBezTo>
                      <a:pt x="271" y="61"/>
                      <a:pt x="270" y="60"/>
                      <a:pt x="270" y="59"/>
                    </a:cubicBezTo>
                    <a:cubicBezTo>
                      <a:pt x="268" y="56"/>
                      <a:pt x="265" y="54"/>
                      <a:pt x="262" y="52"/>
                    </a:cubicBezTo>
                    <a:cubicBezTo>
                      <a:pt x="262" y="40"/>
                      <a:pt x="262" y="40"/>
                      <a:pt x="262" y="40"/>
                    </a:cubicBezTo>
                    <a:cubicBezTo>
                      <a:pt x="265" y="43"/>
                      <a:pt x="268" y="45"/>
                      <a:pt x="272" y="48"/>
                    </a:cubicBezTo>
                    <a:close/>
                    <a:moveTo>
                      <a:pt x="272" y="114"/>
                    </a:moveTo>
                    <a:cubicBezTo>
                      <a:pt x="272" y="124"/>
                      <a:pt x="272" y="124"/>
                      <a:pt x="272" y="124"/>
                    </a:cubicBezTo>
                    <a:cubicBezTo>
                      <a:pt x="271" y="124"/>
                      <a:pt x="270" y="123"/>
                      <a:pt x="270" y="122"/>
                    </a:cubicBezTo>
                    <a:cubicBezTo>
                      <a:pt x="270" y="119"/>
                      <a:pt x="270" y="116"/>
                      <a:pt x="272" y="114"/>
                    </a:cubicBezTo>
                    <a:close/>
                    <a:moveTo>
                      <a:pt x="272" y="201"/>
                    </a:moveTo>
                    <a:cubicBezTo>
                      <a:pt x="272" y="209"/>
                      <a:pt x="272" y="209"/>
                      <a:pt x="272" y="209"/>
                    </a:cubicBezTo>
                    <a:cubicBezTo>
                      <a:pt x="269" y="209"/>
                      <a:pt x="266" y="210"/>
                      <a:pt x="262" y="213"/>
                    </a:cubicBezTo>
                    <a:cubicBezTo>
                      <a:pt x="262" y="207"/>
                      <a:pt x="262" y="207"/>
                      <a:pt x="262" y="207"/>
                    </a:cubicBezTo>
                    <a:cubicBezTo>
                      <a:pt x="264" y="205"/>
                      <a:pt x="267" y="203"/>
                      <a:pt x="270" y="202"/>
                    </a:cubicBezTo>
                    <a:cubicBezTo>
                      <a:pt x="270" y="202"/>
                      <a:pt x="271" y="201"/>
                      <a:pt x="272" y="201"/>
                    </a:cubicBezTo>
                    <a:close/>
                    <a:moveTo>
                      <a:pt x="272" y="220"/>
                    </a:moveTo>
                    <a:cubicBezTo>
                      <a:pt x="272" y="226"/>
                      <a:pt x="272" y="226"/>
                      <a:pt x="272" y="226"/>
                    </a:cubicBezTo>
                    <a:cubicBezTo>
                      <a:pt x="268" y="225"/>
                      <a:pt x="265" y="223"/>
                      <a:pt x="262" y="222"/>
                    </a:cubicBezTo>
                    <a:cubicBezTo>
                      <a:pt x="262" y="215"/>
                      <a:pt x="262" y="215"/>
                      <a:pt x="262" y="215"/>
                    </a:cubicBezTo>
                    <a:cubicBezTo>
                      <a:pt x="265" y="217"/>
                      <a:pt x="268" y="218"/>
                      <a:pt x="272" y="220"/>
                    </a:cubicBezTo>
                    <a:close/>
                    <a:moveTo>
                      <a:pt x="272" y="227"/>
                    </a:moveTo>
                    <a:cubicBezTo>
                      <a:pt x="272" y="232"/>
                      <a:pt x="272" y="232"/>
                      <a:pt x="272" y="232"/>
                    </a:cubicBezTo>
                    <a:cubicBezTo>
                      <a:pt x="268" y="235"/>
                      <a:pt x="264" y="238"/>
                      <a:pt x="262" y="241"/>
                    </a:cubicBezTo>
                    <a:cubicBezTo>
                      <a:pt x="262" y="232"/>
                      <a:pt x="262" y="232"/>
                      <a:pt x="262" y="232"/>
                    </a:cubicBezTo>
                    <a:cubicBezTo>
                      <a:pt x="265" y="231"/>
                      <a:pt x="268" y="230"/>
                      <a:pt x="272" y="227"/>
                    </a:cubicBezTo>
                    <a:close/>
                    <a:moveTo>
                      <a:pt x="272" y="260"/>
                    </a:moveTo>
                    <a:cubicBezTo>
                      <a:pt x="272" y="264"/>
                      <a:pt x="272" y="264"/>
                      <a:pt x="272" y="264"/>
                    </a:cubicBezTo>
                    <a:cubicBezTo>
                      <a:pt x="271" y="263"/>
                      <a:pt x="270" y="262"/>
                      <a:pt x="268" y="262"/>
                    </a:cubicBezTo>
                    <a:cubicBezTo>
                      <a:pt x="266" y="266"/>
                      <a:pt x="264" y="269"/>
                      <a:pt x="262" y="272"/>
                    </a:cubicBezTo>
                    <a:cubicBezTo>
                      <a:pt x="262" y="264"/>
                      <a:pt x="262" y="264"/>
                      <a:pt x="262" y="264"/>
                    </a:cubicBezTo>
                    <a:cubicBezTo>
                      <a:pt x="264" y="261"/>
                      <a:pt x="264" y="259"/>
                      <a:pt x="262" y="254"/>
                    </a:cubicBezTo>
                    <a:cubicBezTo>
                      <a:pt x="262" y="250"/>
                      <a:pt x="262" y="250"/>
                      <a:pt x="262" y="250"/>
                    </a:cubicBezTo>
                    <a:cubicBezTo>
                      <a:pt x="266" y="253"/>
                      <a:pt x="268" y="257"/>
                      <a:pt x="272" y="260"/>
                    </a:cubicBezTo>
                    <a:close/>
                    <a:moveTo>
                      <a:pt x="272" y="271"/>
                    </a:moveTo>
                    <a:cubicBezTo>
                      <a:pt x="270" y="275"/>
                      <a:pt x="266" y="280"/>
                      <a:pt x="264" y="283"/>
                    </a:cubicBezTo>
                    <a:cubicBezTo>
                      <a:pt x="263" y="281"/>
                      <a:pt x="262" y="280"/>
                      <a:pt x="262" y="279"/>
                    </a:cubicBezTo>
                    <a:cubicBezTo>
                      <a:pt x="262" y="286"/>
                      <a:pt x="262" y="286"/>
                      <a:pt x="262" y="286"/>
                    </a:cubicBezTo>
                    <a:cubicBezTo>
                      <a:pt x="264" y="288"/>
                      <a:pt x="266" y="290"/>
                      <a:pt x="268" y="292"/>
                    </a:cubicBezTo>
                    <a:cubicBezTo>
                      <a:pt x="269" y="293"/>
                      <a:pt x="270" y="294"/>
                      <a:pt x="272" y="295"/>
                    </a:cubicBezTo>
                    <a:cubicBezTo>
                      <a:pt x="272" y="290"/>
                      <a:pt x="272" y="290"/>
                      <a:pt x="272" y="290"/>
                    </a:cubicBezTo>
                    <a:cubicBezTo>
                      <a:pt x="269" y="285"/>
                      <a:pt x="270" y="282"/>
                      <a:pt x="272" y="279"/>
                    </a:cubicBezTo>
                    <a:cubicBezTo>
                      <a:pt x="272" y="271"/>
                      <a:pt x="272" y="271"/>
                      <a:pt x="272" y="271"/>
                    </a:cubicBezTo>
                    <a:close/>
                    <a:moveTo>
                      <a:pt x="272" y="317"/>
                    </a:moveTo>
                    <a:cubicBezTo>
                      <a:pt x="272" y="324"/>
                      <a:pt x="272" y="324"/>
                      <a:pt x="272" y="324"/>
                    </a:cubicBezTo>
                    <a:cubicBezTo>
                      <a:pt x="270" y="331"/>
                      <a:pt x="265" y="339"/>
                      <a:pt x="262" y="346"/>
                    </a:cubicBezTo>
                    <a:cubicBezTo>
                      <a:pt x="262" y="324"/>
                      <a:pt x="262" y="324"/>
                      <a:pt x="262" y="324"/>
                    </a:cubicBezTo>
                    <a:cubicBezTo>
                      <a:pt x="263" y="320"/>
                      <a:pt x="266" y="317"/>
                      <a:pt x="272" y="317"/>
                    </a:cubicBezTo>
                    <a:close/>
                    <a:moveTo>
                      <a:pt x="272" y="336"/>
                    </a:moveTo>
                    <a:cubicBezTo>
                      <a:pt x="269" y="338"/>
                      <a:pt x="269" y="341"/>
                      <a:pt x="269" y="347"/>
                    </a:cubicBezTo>
                    <a:cubicBezTo>
                      <a:pt x="267" y="347"/>
                      <a:pt x="266" y="347"/>
                      <a:pt x="264" y="347"/>
                    </a:cubicBezTo>
                    <a:cubicBezTo>
                      <a:pt x="264" y="351"/>
                      <a:pt x="262" y="353"/>
                      <a:pt x="262" y="355"/>
                    </a:cubicBezTo>
                    <a:cubicBezTo>
                      <a:pt x="262" y="381"/>
                      <a:pt x="262" y="381"/>
                      <a:pt x="262" y="381"/>
                    </a:cubicBezTo>
                    <a:cubicBezTo>
                      <a:pt x="262" y="382"/>
                      <a:pt x="262" y="382"/>
                      <a:pt x="262" y="382"/>
                    </a:cubicBezTo>
                    <a:cubicBezTo>
                      <a:pt x="264" y="381"/>
                      <a:pt x="266" y="381"/>
                      <a:pt x="268" y="381"/>
                    </a:cubicBezTo>
                    <a:cubicBezTo>
                      <a:pt x="270" y="376"/>
                      <a:pt x="270" y="373"/>
                      <a:pt x="268" y="368"/>
                    </a:cubicBezTo>
                    <a:cubicBezTo>
                      <a:pt x="269" y="367"/>
                      <a:pt x="270" y="366"/>
                      <a:pt x="272" y="365"/>
                    </a:cubicBezTo>
                    <a:cubicBezTo>
                      <a:pt x="272" y="361"/>
                      <a:pt x="272" y="361"/>
                      <a:pt x="272" y="361"/>
                    </a:cubicBezTo>
                    <a:cubicBezTo>
                      <a:pt x="271" y="359"/>
                      <a:pt x="271" y="357"/>
                      <a:pt x="271" y="355"/>
                    </a:cubicBezTo>
                    <a:cubicBezTo>
                      <a:pt x="272" y="355"/>
                      <a:pt x="272" y="355"/>
                      <a:pt x="272" y="355"/>
                    </a:cubicBezTo>
                    <a:cubicBezTo>
                      <a:pt x="272" y="336"/>
                      <a:pt x="272" y="336"/>
                      <a:pt x="272" y="336"/>
                    </a:cubicBezTo>
                    <a:close/>
                    <a:moveTo>
                      <a:pt x="272" y="390"/>
                    </a:moveTo>
                    <a:cubicBezTo>
                      <a:pt x="272" y="394"/>
                      <a:pt x="272" y="394"/>
                      <a:pt x="272" y="394"/>
                    </a:cubicBezTo>
                    <a:cubicBezTo>
                      <a:pt x="269" y="394"/>
                      <a:pt x="269" y="394"/>
                      <a:pt x="269" y="394"/>
                    </a:cubicBezTo>
                    <a:cubicBezTo>
                      <a:pt x="270" y="398"/>
                      <a:pt x="271" y="402"/>
                      <a:pt x="272" y="406"/>
                    </a:cubicBezTo>
                    <a:cubicBezTo>
                      <a:pt x="272" y="414"/>
                      <a:pt x="272" y="414"/>
                      <a:pt x="272" y="414"/>
                    </a:cubicBezTo>
                    <a:cubicBezTo>
                      <a:pt x="262" y="414"/>
                      <a:pt x="262" y="414"/>
                      <a:pt x="262" y="414"/>
                    </a:cubicBezTo>
                    <a:cubicBezTo>
                      <a:pt x="262" y="411"/>
                      <a:pt x="262" y="411"/>
                      <a:pt x="262" y="411"/>
                    </a:cubicBezTo>
                    <a:cubicBezTo>
                      <a:pt x="262" y="411"/>
                      <a:pt x="262" y="411"/>
                      <a:pt x="262" y="411"/>
                    </a:cubicBezTo>
                    <a:cubicBezTo>
                      <a:pt x="264" y="411"/>
                      <a:pt x="266" y="411"/>
                      <a:pt x="269" y="411"/>
                    </a:cubicBezTo>
                    <a:cubicBezTo>
                      <a:pt x="266" y="397"/>
                      <a:pt x="266" y="397"/>
                      <a:pt x="264" y="394"/>
                    </a:cubicBezTo>
                    <a:cubicBezTo>
                      <a:pt x="264" y="394"/>
                      <a:pt x="263" y="394"/>
                      <a:pt x="262" y="394"/>
                    </a:cubicBezTo>
                    <a:cubicBezTo>
                      <a:pt x="262" y="390"/>
                      <a:pt x="262" y="390"/>
                      <a:pt x="262" y="390"/>
                    </a:cubicBezTo>
                    <a:cubicBezTo>
                      <a:pt x="272" y="390"/>
                      <a:pt x="272" y="390"/>
                      <a:pt x="272" y="390"/>
                    </a:cubicBezTo>
                    <a:close/>
                    <a:moveTo>
                      <a:pt x="272" y="435"/>
                    </a:moveTo>
                    <a:cubicBezTo>
                      <a:pt x="272" y="442"/>
                      <a:pt x="272" y="442"/>
                      <a:pt x="272" y="442"/>
                    </a:cubicBezTo>
                    <a:cubicBezTo>
                      <a:pt x="268" y="443"/>
                      <a:pt x="265" y="444"/>
                      <a:pt x="262" y="446"/>
                    </a:cubicBezTo>
                    <a:cubicBezTo>
                      <a:pt x="262" y="422"/>
                      <a:pt x="262" y="422"/>
                      <a:pt x="262" y="422"/>
                    </a:cubicBezTo>
                    <a:cubicBezTo>
                      <a:pt x="264" y="421"/>
                      <a:pt x="266" y="421"/>
                      <a:pt x="270" y="422"/>
                    </a:cubicBezTo>
                    <a:cubicBezTo>
                      <a:pt x="268" y="427"/>
                      <a:pt x="265" y="433"/>
                      <a:pt x="263" y="438"/>
                    </a:cubicBezTo>
                    <a:cubicBezTo>
                      <a:pt x="266" y="438"/>
                      <a:pt x="269" y="436"/>
                      <a:pt x="272" y="435"/>
                    </a:cubicBezTo>
                    <a:close/>
                    <a:moveTo>
                      <a:pt x="272" y="449"/>
                    </a:moveTo>
                    <a:cubicBezTo>
                      <a:pt x="272" y="451"/>
                      <a:pt x="272" y="451"/>
                      <a:pt x="272" y="451"/>
                    </a:cubicBezTo>
                    <a:cubicBezTo>
                      <a:pt x="271" y="451"/>
                      <a:pt x="271" y="451"/>
                      <a:pt x="271" y="451"/>
                    </a:cubicBezTo>
                    <a:cubicBezTo>
                      <a:pt x="271" y="450"/>
                      <a:pt x="271" y="450"/>
                      <a:pt x="272" y="449"/>
                    </a:cubicBezTo>
                    <a:close/>
                    <a:moveTo>
                      <a:pt x="272" y="454"/>
                    </a:moveTo>
                    <a:cubicBezTo>
                      <a:pt x="272" y="487"/>
                      <a:pt x="272" y="487"/>
                      <a:pt x="272" y="487"/>
                    </a:cubicBezTo>
                    <a:cubicBezTo>
                      <a:pt x="270" y="487"/>
                      <a:pt x="269" y="486"/>
                      <a:pt x="267" y="485"/>
                    </a:cubicBezTo>
                    <a:cubicBezTo>
                      <a:pt x="267" y="486"/>
                      <a:pt x="267" y="488"/>
                      <a:pt x="266" y="489"/>
                    </a:cubicBezTo>
                    <a:cubicBezTo>
                      <a:pt x="264" y="489"/>
                      <a:pt x="263" y="489"/>
                      <a:pt x="262" y="488"/>
                    </a:cubicBezTo>
                    <a:cubicBezTo>
                      <a:pt x="262" y="453"/>
                      <a:pt x="262" y="453"/>
                      <a:pt x="262" y="453"/>
                    </a:cubicBezTo>
                    <a:cubicBezTo>
                      <a:pt x="262" y="452"/>
                      <a:pt x="263" y="452"/>
                      <a:pt x="264" y="452"/>
                    </a:cubicBezTo>
                    <a:cubicBezTo>
                      <a:pt x="268" y="452"/>
                      <a:pt x="269" y="453"/>
                      <a:pt x="272" y="454"/>
                    </a:cubicBezTo>
                    <a:close/>
                    <a:moveTo>
                      <a:pt x="272" y="509"/>
                    </a:moveTo>
                    <a:cubicBezTo>
                      <a:pt x="272" y="518"/>
                      <a:pt x="272" y="518"/>
                      <a:pt x="272" y="518"/>
                    </a:cubicBezTo>
                    <a:cubicBezTo>
                      <a:pt x="270" y="518"/>
                      <a:pt x="269" y="518"/>
                      <a:pt x="267" y="518"/>
                    </a:cubicBezTo>
                    <a:cubicBezTo>
                      <a:pt x="266" y="519"/>
                      <a:pt x="266" y="519"/>
                      <a:pt x="266" y="522"/>
                    </a:cubicBezTo>
                    <a:cubicBezTo>
                      <a:pt x="268" y="523"/>
                      <a:pt x="270" y="524"/>
                      <a:pt x="272" y="526"/>
                    </a:cubicBezTo>
                    <a:cubicBezTo>
                      <a:pt x="272" y="530"/>
                      <a:pt x="272" y="530"/>
                      <a:pt x="272" y="530"/>
                    </a:cubicBezTo>
                    <a:cubicBezTo>
                      <a:pt x="268" y="528"/>
                      <a:pt x="265" y="525"/>
                      <a:pt x="262" y="526"/>
                    </a:cubicBezTo>
                    <a:cubicBezTo>
                      <a:pt x="262" y="521"/>
                      <a:pt x="262" y="521"/>
                      <a:pt x="262" y="521"/>
                    </a:cubicBezTo>
                    <a:cubicBezTo>
                      <a:pt x="266" y="517"/>
                      <a:pt x="269" y="513"/>
                      <a:pt x="270" y="511"/>
                    </a:cubicBezTo>
                    <a:cubicBezTo>
                      <a:pt x="272" y="509"/>
                      <a:pt x="272" y="509"/>
                      <a:pt x="272" y="509"/>
                    </a:cubicBezTo>
                    <a:close/>
                    <a:moveTo>
                      <a:pt x="272" y="537"/>
                    </a:moveTo>
                    <a:cubicBezTo>
                      <a:pt x="272" y="544"/>
                      <a:pt x="272" y="544"/>
                      <a:pt x="272" y="544"/>
                    </a:cubicBezTo>
                    <a:cubicBezTo>
                      <a:pt x="268" y="548"/>
                      <a:pt x="265" y="551"/>
                      <a:pt x="262" y="554"/>
                    </a:cubicBezTo>
                    <a:cubicBezTo>
                      <a:pt x="262" y="547"/>
                      <a:pt x="262" y="547"/>
                      <a:pt x="262" y="547"/>
                    </a:cubicBezTo>
                    <a:cubicBezTo>
                      <a:pt x="264" y="546"/>
                      <a:pt x="267" y="545"/>
                      <a:pt x="268" y="541"/>
                    </a:cubicBezTo>
                    <a:cubicBezTo>
                      <a:pt x="266" y="541"/>
                      <a:pt x="264" y="539"/>
                      <a:pt x="262" y="538"/>
                    </a:cubicBezTo>
                    <a:cubicBezTo>
                      <a:pt x="262" y="534"/>
                      <a:pt x="262" y="534"/>
                      <a:pt x="262" y="534"/>
                    </a:cubicBezTo>
                    <a:cubicBezTo>
                      <a:pt x="263" y="535"/>
                      <a:pt x="265" y="537"/>
                      <a:pt x="266" y="538"/>
                    </a:cubicBezTo>
                    <a:cubicBezTo>
                      <a:pt x="269" y="538"/>
                      <a:pt x="270" y="538"/>
                      <a:pt x="272" y="537"/>
                    </a:cubicBezTo>
                    <a:close/>
                    <a:moveTo>
                      <a:pt x="272" y="572"/>
                    </a:moveTo>
                    <a:cubicBezTo>
                      <a:pt x="272" y="603"/>
                      <a:pt x="272" y="603"/>
                      <a:pt x="272" y="603"/>
                    </a:cubicBezTo>
                    <a:cubicBezTo>
                      <a:pt x="271" y="602"/>
                      <a:pt x="271" y="602"/>
                      <a:pt x="271" y="602"/>
                    </a:cubicBezTo>
                    <a:cubicBezTo>
                      <a:pt x="268" y="601"/>
                      <a:pt x="265" y="599"/>
                      <a:pt x="262" y="597"/>
                    </a:cubicBezTo>
                    <a:cubicBezTo>
                      <a:pt x="262" y="591"/>
                      <a:pt x="262" y="591"/>
                      <a:pt x="262" y="591"/>
                    </a:cubicBezTo>
                    <a:cubicBezTo>
                      <a:pt x="263" y="592"/>
                      <a:pt x="264" y="593"/>
                      <a:pt x="265" y="594"/>
                    </a:cubicBezTo>
                    <a:cubicBezTo>
                      <a:pt x="266" y="594"/>
                      <a:pt x="267" y="594"/>
                      <a:pt x="268" y="594"/>
                    </a:cubicBezTo>
                    <a:cubicBezTo>
                      <a:pt x="268" y="582"/>
                      <a:pt x="270" y="577"/>
                      <a:pt x="262" y="569"/>
                    </a:cubicBezTo>
                    <a:cubicBezTo>
                      <a:pt x="262" y="563"/>
                      <a:pt x="262" y="563"/>
                      <a:pt x="262" y="563"/>
                    </a:cubicBezTo>
                    <a:cubicBezTo>
                      <a:pt x="266" y="566"/>
                      <a:pt x="268" y="568"/>
                      <a:pt x="272" y="572"/>
                    </a:cubicBezTo>
                    <a:close/>
                    <a:moveTo>
                      <a:pt x="262" y="506"/>
                    </a:moveTo>
                    <a:cubicBezTo>
                      <a:pt x="262" y="495"/>
                      <a:pt x="262" y="495"/>
                      <a:pt x="262" y="495"/>
                    </a:cubicBezTo>
                    <a:cubicBezTo>
                      <a:pt x="263" y="496"/>
                      <a:pt x="265" y="497"/>
                      <a:pt x="267" y="498"/>
                    </a:cubicBezTo>
                    <a:cubicBezTo>
                      <a:pt x="267" y="500"/>
                      <a:pt x="267" y="502"/>
                      <a:pt x="267" y="504"/>
                    </a:cubicBezTo>
                    <a:cubicBezTo>
                      <a:pt x="266" y="505"/>
                      <a:pt x="266" y="505"/>
                      <a:pt x="262" y="506"/>
                    </a:cubicBezTo>
                    <a:close/>
                    <a:moveTo>
                      <a:pt x="260" y="25"/>
                    </a:moveTo>
                    <a:cubicBezTo>
                      <a:pt x="260" y="25"/>
                      <a:pt x="261" y="24"/>
                      <a:pt x="262" y="24"/>
                    </a:cubicBezTo>
                    <a:cubicBezTo>
                      <a:pt x="262" y="33"/>
                      <a:pt x="262" y="33"/>
                      <a:pt x="262" y="33"/>
                    </a:cubicBezTo>
                    <a:cubicBezTo>
                      <a:pt x="261" y="33"/>
                      <a:pt x="260" y="33"/>
                      <a:pt x="260" y="33"/>
                    </a:cubicBezTo>
                    <a:cubicBezTo>
                      <a:pt x="260" y="25"/>
                      <a:pt x="260" y="25"/>
                      <a:pt x="260" y="25"/>
                    </a:cubicBezTo>
                    <a:close/>
                    <a:moveTo>
                      <a:pt x="262" y="770"/>
                    </a:moveTo>
                    <a:cubicBezTo>
                      <a:pt x="261" y="770"/>
                      <a:pt x="260" y="770"/>
                      <a:pt x="260" y="770"/>
                    </a:cubicBezTo>
                    <a:cubicBezTo>
                      <a:pt x="260" y="761"/>
                      <a:pt x="260" y="761"/>
                      <a:pt x="260" y="761"/>
                    </a:cubicBezTo>
                    <a:cubicBezTo>
                      <a:pt x="260" y="761"/>
                      <a:pt x="261" y="762"/>
                      <a:pt x="262" y="762"/>
                    </a:cubicBezTo>
                    <a:cubicBezTo>
                      <a:pt x="262" y="770"/>
                      <a:pt x="262" y="770"/>
                      <a:pt x="262" y="770"/>
                    </a:cubicBezTo>
                    <a:close/>
                    <a:moveTo>
                      <a:pt x="262" y="40"/>
                    </a:moveTo>
                    <a:cubicBezTo>
                      <a:pt x="262" y="52"/>
                      <a:pt x="262" y="52"/>
                      <a:pt x="262" y="52"/>
                    </a:cubicBezTo>
                    <a:cubicBezTo>
                      <a:pt x="261" y="51"/>
                      <a:pt x="260" y="50"/>
                      <a:pt x="260" y="50"/>
                    </a:cubicBezTo>
                    <a:cubicBezTo>
                      <a:pt x="260" y="39"/>
                      <a:pt x="260" y="39"/>
                      <a:pt x="260" y="39"/>
                    </a:cubicBezTo>
                    <a:cubicBezTo>
                      <a:pt x="262" y="40"/>
                      <a:pt x="262" y="40"/>
                      <a:pt x="262" y="40"/>
                    </a:cubicBezTo>
                    <a:close/>
                    <a:moveTo>
                      <a:pt x="262" y="65"/>
                    </a:moveTo>
                    <a:cubicBezTo>
                      <a:pt x="262" y="73"/>
                      <a:pt x="262" y="73"/>
                      <a:pt x="262" y="73"/>
                    </a:cubicBezTo>
                    <a:cubicBezTo>
                      <a:pt x="260" y="73"/>
                      <a:pt x="260" y="73"/>
                      <a:pt x="260" y="73"/>
                    </a:cubicBezTo>
                    <a:cubicBezTo>
                      <a:pt x="260" y="65"/>
                      <a:pt x="260" y="65"/>
                      <a:pt x="260" y="65"/>
                    </a:cubicBezTo>
                    <a:cubicBezTo>
                      <a:pt x="260" y="65"/>
                      <a:pt x="261" y="65"/>
                      <a:pt x="262" y="65"/>
                    </a:cubicBezTo>
                    <a:close/>
                    <a:moveTo>
                      <a:pt x="262" y="207"/>
                    </a:moveTo>
                    <a:cubicBezTo>
                      <a:pt x="262" y="213"/>
                      <a:pt x="262" y="213"/>
                      <a:pt x="262" y="213"/>
                    </a:cubicBezTo>
                    <a:cubicBezTo>
                      <a:pt x="261" y="213"/>
                      <a:pt x="260" y="213"/>
                      <a:pt x="260" y="214"/>
                    </a:cubicBezTo>
                    <a:cubicBezTo>
                      <a:pt x="262" y="215"/>
                      <a:pt x="262" y="215"/>
                      <a:pt x="262" y="215"/>
                    </a:cubicBezTo>
                    <a:cubicBezTo>
                      <a:pt x="262" y="222"/>
                      <a:pt x="262" y="222"/>
                      <a:pt x="262" y="222"/>
                    </a:cubicBezTo>
                    <a:cubicBezTo>
                      <a:pt x="261" y="222"/>
                      <a:pt x="260" y="222"/>
                      <a:pt x="260" y="222"/>
                    </a:cubicBezTo>
                    <a:cubicBezTo>
                      <a:pt x="260" y="208"/>
                      <a:pt x="260" y="208"/>
                      <a:pt x="260" y="208"/>
                    </a:cubicBezTo>
                    <a:cubicBezTo>
                      <a:pt x="260" y="208"/>
                      <a:pt x="261" y="207"/>
                      <a:pt x="262" y="207"/>
                    </a:cubicBezTo>
                    <a:close/>
                    <a:moveTo>
                      <a:pt x="262" y="232"/>
                    </a:moveTo>
                    <a:cubicBezTo>
                      <a:pt x="262" y="241"/>
                      <a:pt x="262" y="241"/>
                      <a:pt x="262" y="241"/>
                    </a:cubicBezTo>
                    <a:cubicBezTo>
                      <a:pt x="261" y="242"/>
                      <a:pt x="260" y="243"/>
                      <a:pt x="260" y="244"/>
                    </a:cubicBezTo>
                    <a:cubicBezTo>
                      <a:pt x="260" y="232"/>
                      <a:pt x="260" y="232"/>
                      <a:pt x="260" y="232"/>
                    </a:cubicBezTo>
                    <a:cubicBezTo>
                      <a:pt x="260" y="232"/>
                      <a:pt x="261" y="232"/>
                      <a:pt x="262" y="232"/>
                    </a:cubicBezTo>
                    <a:close/>
                    <a:moveTo>
                      <a:pt x="262" y="250"/>
                    </a:moveTo>
                    <a:cubicBezTo>
                      <a:pt x="262" y="254"/>
                      <a:pt x="262" y="254"/>
                      <a:pt x="262" y="254"/>
                    </a:cubicBezTo>
                    <a:cubicBezTo>
                      <a:pt x="261" y="254"/>
                      <a:pt x="261" y="253"/>
                      <a:pt x="260" y="252"/>
                    </a:cubicBezTo>
                    <a:cubicBezTo>
                      <a:pt x="260" y="253"/>
                      <a:pt x="260" y="253"/>
                      <a:pt x="260" y="253"/>
                    </a:cubicBezTo>
                    <a:cubicBezTo>
                      <a:pt x="260" y="248"/>
                      <a:pt x="260" y="248"/>
                      <a:pt x="260" y="248"/>
                    </a:cubicBezTo>
                    <a:cubicBezTo>
                      <a:pt x="260" y="249"/>
                      <a:pt x="261" y="249"/>
                      <a:pt x="262" y="250"/>
                    </a:cubicBezTo>
                    <a:close/>
                    <a:moveTo>
                      <a:pt x="262" y="264"/>
                    </a:moveTo>
                    <a:cubicBezTo>
                      <a:pt x="262" y="272"/>
                      <a:pt x="262" y="272"/>
                      <a:pt x="262" y="272"/>
                    </a:cubicBezTo>
                    <a:cubicBezTo>
                      <a:pt x="261" y="274"/>
                      <a:pt x="260" y="275"/>
                      <a:pt x="260" y="277"/>
                    </a:cubicBezTo>
                    <a:cubicBezTo>
                      <a:pt x="262" y="279"/>
                      <a:pt x="262" y="279"/>
                      <a:pt x="262" y="279"/>
                    </a:cubicBezTo>
                    <a:cubicBezTo>
                      <a:pt x="262" y="286"/>
                      <a:pt x="262" y="286"/>
                      <a:pt x="262" y="286"/>
                    </a:cubicBezTo>
                    <a:cubicBezTo>
                      <a:pt x="261" y="285"/>
                      <a:pt x="260" y="284"/>
                      <a:pt x="260" y="283"/>
                    </a:cubicBezTo>
                    <a:cubicBezTo>
                      <a:pt x="260" y="268"/>
                      <a:pt x="260" y="268"/>
                      <a:pt x="260" y="268"/>
                    </a:cubicBezTo>
                    <a:cubicBezTo>
                      <a:pt x="260" y="267"/>
                      <a:pt x="261" y="266"/>
                      <a:pt x="262" y="264"/>
                    </a:cubicBezTo>
                    <a:close/>
                    <a:moveTo>
                      <a:pt x="262" y="324"/>
                    </a:moveTo>
                    <a:cubicBezTo>
                      <a:pt x="262" y="346"/>
                      <a:pt x="262" y="346"/>
                      <a:pt x="262" y="346"/>
                    </a:cubicBezTo>
                    <a:cubicBezTo>
                      <a:pt x="261" y="347"/>
                      <a:pt x="260" y="349"/>
                      <a:pt x="260" y="350"/>
                    </a:cubicBezTo>
                    <a:cubicBezTo>
                      <a:pt x="260" y="331"/>
                      <a:pt x="260" y="331"/>
                      <a:pt x="260" y="331"/>
                    </a:cubicBezTo>
                    <a:cubicBezTo>
                      <a:pt x="260" y="329"/>
                      <a:pt x="261" y="326"/>
                      <a:pt x="262" y="324"/>
                    </a:cubicBezTo>
                    <a:close/>
                    <a:moveTo>
                      <a:pt x="262" y="355"/>
                    </a:moveTo>
                    <a:cubicBezTo>
                      <a:pt x="262" y="381"/>
                      <a:pt x="262" y="381"/>
                      <a:pt x="262" y="381"/>
                    </a:cubicBezTo>
                    <a:cubicBezTo>
                      <a:pt x="261" y="381"/>
                      <a:pt x="260" y="380"/>
                      <a:pt x="260" y="380"/>
                    </a:cubicBezTo>
                    <a:cubicBezTo>
                      <a:pt x="260" y="363"/>
                      <a:pt x="260" y="363"/>
                      <a:pt x="260" y="363"/>
                    </a:cubicBezTo>
                    <a:cubicBezTo>
                      <a:pt x="260" y="363"/>
                      <a:pt x="260" y="363"/>
                      <a:pt x="261" y="363"/>
                    </a:cubicBezTo>
                    <a:cubicBezTo>
                      <a:pt x="260" y="360"/>
                      <a:pt x="261" y="357"/>
                      <a:pt x="262" y="355"/>
                    </a:cubicBezTo>
                    <a:close/>
                    <a:moveTo>
                      <a:pt x="262" y="390"/>
                    </a:moveTo>
                    <a:cubicBezTo>
                      <a:pt x="262" y="394"/>
                      <a:pt x="262" y="394"/>
                      <a:pt x="262" y="394"/>
                    </a:cubicBezTo>
                    <a:cubicBezTo>
                      <a:pt x="261" y="394"/>
                      <a:pt x="260" y="394"/>
                      <a:pt x="260" y="393"/>
                    </a:cubicBezTo>
                    <a:cubicBezTo>
                      <a:pt x="260" y="390"/>
                      <a:pt x="260" y="390"/>
                      <a:pt x="260" y="390"/>
                    </a:cubicBezTo>
                    <a:cubicBezTo>
                      <a:pt x="262" y="390"/>
                      <a:pt x="262" y="390"/>
                      <a:pt x="262" y="390"/>
                    </a:cubicBezTo>
                    <a:close/>
                    <a:moveTo>
                      <a:pt x="262" y="411"/>
                    </a:moveTo>
                    <a:cubicBezTo>
                      <a:pt x="262" y="414"/>
                      <a:pt x="262" y="414"/>
                      <a:pt x="262" y="414"/>
                    </a:cubicBezTo>
                    <a:cubicBezTo>
                      <a:pt x="260" y="414"/>
                      <a:pt x="260" y="414"/>
                      <a:pt x="260" y="414"/>
                    </a:cubicBezTo>
                    <a:cubicBezTo>
                      <a:pt x="260" y="406"/>
                      <a:pt x="260" y="406"/>
                      <a:pt x="260" y="406"/>
                    </a:cubicBezTo>
                    <a:cubicBezTo>
                      <a:pt x="260" y="408"/>
                      <a:pt x="261" y="410"/>
                      <a:pt x="262" y="411"/>
                    </a:cubicBezTo>
                    <a:close/>
                    <a:moveTo>
                      <a:pt x="262" y="422"/>
                    </a:moveTo>
                    <a:cubicBezTo>
                      <a:pt x="262" y="446"/>
                      <a:pt x="262" y="446"/>
                      <a:pt x="262" y="446"/>
                    </a:cubicBezTo>
                    <a:cubicBezTo>
                      <a:pt x="260" y="446"/>
                      <a:pt x="260" y="446"/>
                      <a:pt x="260" y="446"/>
                    </a:cubicBezTo>
                    <a:cubicBezTo>
                      <a:pt x="260" y="423"/>
                      <a:pt x="260" y="423"/>
                      <a:pt x="260" y="423"/>
                    </a:cubicBezTo>
                    <a:cubicBezTo>
                      <a:pt x="260" y="423"/>
                      <a:pt x="261" y="422"/>
                      <a:pt x="262" y="422"/>
                    </a:cubicBezTo>
                    <a:close/>
                    <a:moveTo>
                      <a:pt x="262" y="453"/>
                    </a:moveTo>
                    <a:cubicBezTo>
                      <a:pt x="262" y="488"/>
                      <a:pt x="262" y="488"/>
                      <a:pt x="262" y="488"/>
                    </a:cubicBezTo>
                    <a:cubicBezTo>
                      <a:pt x="261" y="488"/>
                      <a:pt x="260" y="488"/>
                      <a:pt x="260" y="488"/>
                    </a:cubicBezTo>
                    <a:cubicBezTo>
                      <a:pt x="260" y="454"/>
                      <a:pt x="260" y="454"/>
                      <a:pt x="260" y="454"/>
                    </a:cubicBezTo>
                    <a:cubicBezTo>
                      <a:pt x="260" y="454"/>
                      <a:pt x="261" y="453"/>
                      <a:pt x="262" y="453"/>
                    </a:cubicBezTo>
                    <a:close/>
                    <a:moveTo>
                      <a:pt x="262" y="495"/>
                    </a:moveTo>
                    <a:cubicBezTo>
                      <a:pt x="262" y="506"/>
                      <a:pt x="262" y="506"/>
                      <a:pt x="262" y="506"/>
                    </a:cubicBezTo>
                    <a:cubicBezTo>
                      <a:pt x="261" y="506"/>
                      <a:pt x="261" y="506"/>
                      <a:pt x="261" y="506"/>
                    </a:cubicBezTo>
                    <a:cubicBezTo>
                      <a:pt x="260" y="506"/>
                      <a:pt x="260" y="505"/>
                      <a:pt x="260" y="505"/>
                    </a:cubicBezTo>
                    <a:cubicBezTo>
                      <a:pt x="260" y="493"/>
                      <a:pt x="260" y="493"/>
                      <a:pt x="260" y="493"/>
                    </a:cubicBezTo>
                    <a:cubicBezTo>
                      <a:pt x="260" y="494"/>
                      <a:pt x="261" y="494"/>
                      <a:pt x="262" y="495"/>
                    </a:cubicBezTo>
                    <a:close/>
                    <a:moveTo>
                      <a:pt x="262" y="521"/>
                    </a:moveTo>
                    <a:cubicBezTo>
                      <a:pt x="262" y="526"/>
                      <a:pt x="262" y="526"/>
                      <a:pt x="262" y="526"/>
                    </a:cubicBezTo>
                    <a:cubicBezTo>
                      <a:pt x="261" y="526"/>
                      <a:pt x="260" y="526"/>
                      <a:pt x="260" y="527"/>
                    </a:cubicBezTo>
                    <a:cubicBezTo>
                      <a:pt x="260" y="523"/>
                      <a:pt x="260" y="523"/>
                      <a:pt x="260" y="523"/>
                    </a:cubicBezTo>
                    <a:cubicBezTo>
                      <a:pt x="260" y="522"/>
                      <a:pt x="261" y="522"/>
                      <a:pt x="262" y="521"/>
                    </a:cubicBezTo>
                    <a:close/>
                    <a:moveTo>
                      <a:pt x="262" y="534"/>
                    </a:moveTo>
                    <a:cubicBezTo>
                      <a:pt x="262" y="538"/>
                      <a:pt x="262" y="538"/>
                      <a:pt x="262" y="538"/>
                    </a:cubicBezTo>
                    <a:cubicBezTo>
                      <a:pt x="261" y="538"/>
                      <a:pt x="260" y="537"/>
                      <a:pt x="260" y="537"/>
                    </a:cubicBezTo>
                    <a:cubicBezTo>
                      <a:pt x="260" y="533"/>
                      <a:pt x="260" y="533"/>
                      <a:pt x="260" y="533"/>
                    </a:cubicBezTo>
                    <a:cubicBezTo>
                      <a:pt x="260" y="533"/>
                      <a:pt x="261" y="533"/>
                      <a:pt x="262" y="534"/>
                    </a:cubicBezTo>
                    <a:close/>
                    <a:moveTo>
                      <a:pt x="262" y="547"/>
                    </a:moveTo>
                    <a:cubicBezTo>
                      <a:pt x="262" y="554"/>
                      <a:pt x="262" y="554"/>
                      <a:pt x="262" y="554"/>
                    </a:cubicBezTo>
                    <a:cubicBezTo>
                      <a:pt x="260" y="556"/>
                      <a:pt x="260" y="556"/>
                      <a:pt x="260" y="556"/>
                    </a:cubicBezTo>
                    <a:cubicBezTo>
                      <a:pt x="260" y="552"/>
                      <a:pt x="260" y="552"/>
                      <a:pt x="260" y="552"/>
                    </a:cubicBezTo>
                    <a:cubicBezTo>
                      <a:pt x="260" y="552"/>
                      <a:pt x="260" y="552"/>
                      <a:pt x="260" y="552"/>
                    </a:cubicBezTo>
                    <a:cubicBezTo>
                      <a:pt x="260" y="552"/>
                      <a:pt x="260" y="552"/>
                      <a:pt x="260" y="552"/>
                    </a:cubicBezTo>
                    <a:cubicBezTo>
                      <a:pt x="260" y="547"/>
                      <a:pt x="260" y="547"/>
                      <a:pt x="260" y="547"/>
                    </a:cubicBezTo>
                    <a:cubicBezTo>
                      <a:pt x="261" y="548"/>
                      <a:pt x="261" y="548"/>
                      <a:pt x="261" y="548"/>
                    </a:cubicBezTo>
                    <a:cubicBezTo>
                      <a:pt x="261" y="547"/>
                      <a:pt x="261" y="547"/>
                      <a:pt x="262" y="547"/>
                    </a:cubicBezTo>
                    <a:close/>
                    <a:moveTo>
                      <a:pt x="262" y="563"/>
                    </a:moveTo>
                    <a:cubicBezTo>
                      <a:pt x="262" y="569"/>
                      <a:pt x="262" y="569"/>
                      <a:pt x="262" y="569"/>
                    </a:cubicBezTo>
                    <a:cubicBezTo>
                      <a:pt x="261" y="569"/>
                      <a:pt x="261" y="568"/>
                      <a:pt x="260" y="568"/>
                    </a:cubicBezTo>
                    <a:cubicBezTo>
                      <a:pt x="260" y="569"/>
                      <a:pt x="260" y="570"/>
                      <a:pt x="260" y="571"/>
                    </a:cubicBezTo>
                    <a:cubicBezTo>
                      <a:pt x="260" y="562"/>
                      <a:pt x="260" y="562"/>
                      <a:pt x="260" y="562"/>
                    </a:cubicBezTo>
                    <a:cubicBezTo>
                      <a:pt x="260" y="562"/>
                      <a:pt x="261" y="563"/>
                      <a:pt x="262" y="563"/>
                    </a:cubicBezTo>
                    <a:close/>
                    <a:moveTo>
                      <a:pt x="262" y="591"/>
                    </a:moveTo>
                    <a:cubicBezTo>
                      <a:pt x="262" y="597"/>
                      <a:pt x="262" y="597"/>
                      <a:pt x="262" y="597"/>
                    </a:cubicBezTo>
                    <a:cubicBezTo>
                      <a:pt x="261" y="596"/>
                      <a:pt x="260" y="596"/>
                      <a:pt x="260" y="595"/>
                    </a:cubicBezTo>
                    <a:cubicBezTo>
                      <a:pt x="260" y="588"/>
                      <a:pt x="260" y="588"/>
                      <a:pt x="260" y="588"/>
                    </a:cubicBezTo>
                    <a:cubicBezTo>
                      <a:pt x="260" y="589"/>
                      <a:pt x="261" y="590"/>
                      <a:pt x="262" y="591"/>
                    </a:cubicBezTo>
                    <a:close/>
                    <a:moveTo>
                      <a:pt x="262" y="722"/>
                    </a:moveTo>
                    <a:cubicBezTo>
                      <a:pt x="262" y="731"/>
                      <a:pt x="262" y="731"/>
                      <a:pt x="262" y="731"/>
                    </a:cubicBezTo>
                    <a:cubicBezTo>
                      <a:pt x="261" y="731"/>
                      <a:pt x="260" y="730"/>
                      <a:pt x="260" y="729"/>
                    </a:cubicBezTo>
                    <a:cubicBezTo>
                      <a:pt x="260" y="721"/>
                      <a:pt x="260" y="721"/>
                      <a:pt x="260" y="721"/>
                    </a:cubicBezTo>
                    <a:cubicBezTo>
                      <a:pt x="260" y="721"/>
                      <a:pt x="261" y="722"/>
                      <a:pt x="262" y="722"/>
                    </a:cubicBezTo>
                    <a:close/>
                    <a:moveTo>
                      <a:pt x="260" y="322"/>
                    </a:moveTo>
                    <a:cubicBezTo>
                      <a:pt x="260" y="309"/>
                      <a:pt x="260" y="309"/>
                      <a:pt x="260" y="309"/>
                    </a:cubicBezTo>
                    <a:cubicBezTo>
                      <a:pt x="261" y="310"/>
                      <a:pt x="261" y="310"/>
                      <a:pt x="261" y="310"/>
                    </a:cubicBezTo>
                    <a:cubicBezTo>
                      <a:pt x="261" y="315"/>
                      <a:pt x="260" y="319"/>
                      <a:pt x="260" y="322"/>
                    </a:cubicBezTo>
                    <a:close/>
                    <a:moveTo>
                      <a:pt x="253" y="27"/>
                    </a:moveTo>
                    <a:cubicBezTo>
                      <a:pt x="255" y="27"/>
                      <a:pt x="257" y="26"/>
                      <a:pt x="260" y="25"/>
                    </a:cubicBezTo>
                    <a:cubicBezTo>
                      <a:pt x="260" y="33"/>
                      <a:pt x="260" y="33"/>
                      <a:pt x="260" y="33"/>
                    </a:cubicBezTo>
                    <a:cubicBezTo>
                      <a:pt x="258" y="34"/>
                      <a:pt x="256" y="34"/>
                      <a:pt x="255" y="35"/>
                    </a:cubicBezTo>
                    <a:cubicBezTo>
                      <a:pt x="256" y="36"/>
                      <a:pt x="258" y="37"/>
                      <a:pt x="260" y="39"/>
                    </a:cubicBezTo>
                    <a:cubicBezTo>
                      <a:pt x="260" y="50"/>
                      <a:pt x="260" y="50"/>
                      <a:pt x="260" y="50"/>
                    </a:cubicBezTo>
                    <a:cubicBezTo>
                      <a:pt x="257" y="48"/>
                      <a:pt x="255" y="47"/>
                      <a:pt x="253" y="46"/>
                    </a:cubicBezTo>
                    <a:cubicBezTo>
                      <a:pt x="253" y="27"/>
                      <a:pt x="253" y="27"/>
                      <a:pt x="253" y="27"/>
                    </a:cubicBezTo>
                    <a:close/>
                    <a:moveTo>
                      <a:pt x="260" y="770"/>
                    </a:moveTo>
                    <a:cubicBezTo>
                      <a:pt x="257" y="769"/>
                      <a:pt x="255" y="768"/>
                      <a:pt x="253" y="767"/>
                    </a:cubicBezTo>
                    <a:cubicBezTo>
                      <a:pt x="253" y="755"/>
                      <a:pt x="253" y="755"/>
                      <a:pt x="253" y="755"/>
                    </a:cubicBezTo>
                    <a:cubicBezTo>
                      <a:pt x="255" y="757"/>
                      <a:pt x="257" y="759"/>
                      <a:pt x="260" y="761"/>
                    </a:cubicBezTo>
                    <a:cubicBezTo>
                      <a:pt x="260" y="770"/>
                      <a:pt x="260" y="770"/>
                      <a:pt x="260" y="770"/>
                    </a:cubicBezTo>
                    <a:close/>
                    <a:moveTo>
                      <a:pt x="260" y="65"/>
                    </a:moveTo>
                    <a:cubicBezTo>
                      <a:pt x="260" y="73"/>
                      <a:pt x="260" y="73"/>
                      <a:pt x="260" y="73"/>
                    </a:cubicBezTo>
                    <a:cubicBezTo>
                      <a:pt x="253" y="75"/>
                      <a:pt x="253" y="75"/>
                      <a:pt x="253" y="75"/>
                    </a:cubicBezTo>
                    <a:cubicBezTo>
                      <a:pt x="253" y="66"/>
                      <a:pt x="253" y="66"/>
                      <a:pt x="253" y="66"/>
                    </a:cubicBezTo>
                    <a:cubicBezTo>
                      <a:pt x="255" y="66"/>
                      <a:pt x="258" y="65"/>
                      <a:pt x="260" y="65"/>
                    </a:cubicBezTo>
                    <a:close/>
                    <a:moveTo>
                      <a:pt x="260" y="208"/>
                    </a:moveTo>
                    <a:cubicBezTo>
                      <a:pt x="260" y="222"/>
                      <a:pt x="260" y="222"/>
                      <a:pt x="260" y="222"/>
                    </a:cubicBezTo>
                    <a:cubicBezTo>
                      <a:pt x="257" y="221"/>
                      <a:pt x="255" y="221"/>
                      <a:pt x="253" y="221"/>
                    </a:cubicBezTo>
                    <a:cubicBezTo>
                      <a:pt x="253" y="213"/>
                      <a:pt x="253" y="213"/>
                      <a:pt x="253" y="213"/>
                    </a:cubicBezTo>
                    <a:cubicBezTo>
                      <a:pt x="255" y="211"/>
                      <a:pt x="257" y="210"/>
                      <a:pt x="260" y="208"/>
                    </a:cubicBezTo>
                    <a:close/>
                    <a:moveTo>
                      <a:pt x="260" y="232"/>
                    </a:moveTo>
                    <a:cubicBezTo>
                      <a:pt x="260" y="244"/>
                      <a:pt x="260" y="244"/>
                      <a:pt x="260" y="244"/>
                    </a:cubicBezTo>
                    <a:cubicBezTo>
                      <a:pt x="259" y="245"/>
                      <a:pt x="258" y="246"/>
                      <a:pt x="258" y="247"/>
                    </a:cubicBezTo>
                    <a:cubicBezTo>
                      <a:pt x="259" y="248"/>
                      <a:pt x="259" y="248"/>
                      <a:pt x="260" y="248"/>
                    </a:cubicBezTo>
                    <a:cubicBezTo>
                      <a:pt x="260" y="253"/>
                      <a:pt x="260" y="253"/>
                      <a:pt x="260" y="253"/>
                    </a:cubicBezTo>
                    <a:cubicBezTo>
                      <a:pt x="257" y="257"/>
                      <a:pt x="254" y="260"/>
                      <a:pt x="253" y="263"/>
                    </a:cubicBezTo>
                    <a:cubicBezTo>
                      <a:pt x="253" y="255"/>
                      <a:pt x="253" y="255"/>
                      <a:pt x="253" y="255"/>
                    </a:cubicBezTo>
                    <a:cubicBezTo>
                      <a:pt x="254" y="253"/>
                      <a:pt x="254" y="251"/>
                      <a:pt x="254" y="248"/>
                    </a:cubicBezTo>
                    <a:cubicBezTo>
                      <a:pt x="253" y="248"/>
                      <a:pt x="253" y="248"/>
                      <a:pt x="253" y="249"/>
                    </a:cubicBezTo>
                    <a:cubicBezTo>
                      <a:pt x="253" y="242"/>
                      <a:pt x="253" y="242"/>
                      <a:pt x="253" y="242"/>
                    </a:cubicBezTo>
                    <a:cubicBezTo>
                      <a:pt x="254" y="241"/>
                      <a:pt x="256" y="240"/>
                      <a:pt x="257" y="238"/>
                    </a:cubicBezTo>
                    <a:cubicBezTo>
                      <a:pt x="256" y="238"/>
                      <a:pt x="254" y="237"/>
                      <a:pt x="253" y="237"/>
                    </a:cubicBezTo>
                    <a:cubicBezTo>
                      <a:pt x="253" y="231"/>
                      <a:pt x="253" y="231"/>
                      <a:pt x="253" y="231"/>
                    </a:cubicBezTo>
                    <a:cubicBezTo>
                      <a:pt x="256" y="232"/>
                      <a:pt x="256" y="232"/>
                      <a:pt x="256" y="232"/>
                    </a:cubicBezTo>
                    <a:cubicBezTo>
                      <a:pt x="257" y="232"/>
                      <a:pt x="258" y="232"/>
                      <a:pt x="260" y="232"/>
                    </a:cubicBezTo>
                    <a:close/>
                    <a:moveTo>
                      <a:pt x="260" y="268"/>
                    </a:moveTo>
                    <a:cubicBezTo>
                      <a:pt x="260" y="283"/>
                      <a:pt x="260" y="283"/>
                      <a:pt x="260" y="283"/>
                    </a:cubicBezTo>
                    <a:cubicBezTo>
                      <a:pt x="257" y="282"/>
                      <a:pt x="255" y="280"/>
                      <a:pt x="253" y="278"/>
                    </a:cubicBezTo>
                    <a:cubicBezTo>
                      <a:pt x="253" y="271"/>
                      <a:pt x="253" y="271"/>
                      <a:pt x="253" y="271"/>
                    </a:cubicBezTo>
                    <a:cubicBezTo>
                      <a:pt x="253" y="272"/>
                      <a:pt x="254" y="272"/>
                      <a:pt x="255" y="273"/>
                    </a:cubicBezTo>
                    <a:cubicBezTo>
                      <a:pt x="256" y="273"/>
                      <a:pt x="256" y="273"/>
                      <a:pt x="257" y="273"/>
                    </a:cubicBezTo>
                    <a:cubicBezTo>
                      <a:pt x="258" y="271"/>
                      <a:pt x="259" y="270"/>
                      <a:pt x="260" y="268"/>
                    </a:cubicBezTo>
                    <a:close/>
                    <a:moveTo>
                      <a:pt x="260" y="309"/>
                    </a:moveTo>
                    <a:cubicBezTo>
                      <a:pt x="260" y="322"/>
                      <a:pt x="260" y="322"/>
                      <a:pt x="260" y="322"/>
                    </a:cubicBezTo>
                    <a:cubicBezTo>
                      <a:pt x="258" y="327"/>
                      <a:pt x="255" y="332"/>
                      <a:pt x="253" y="338"/>
                    </a:cubicBezTo>
                    <a:cubicBezTo>
                      <a:pt x="253" y="304"/>
                      <a:pt x="253" y="304"/>
                      <a:pt x="253" y="304"/>
                    </a:cubicBezTo>
                    <a:cubicBezTo>
                      <a:pt x="255" y="305"/>
                      <a:pt x="257" y="307"/>
                      <a:pt x="260" y="309"/>
                    </a:cubicBezTo>
                    <a:close/>
                    <a:moveTo>
                      <a:pt x="260" y="331"/>
                    </a:moveTo>
                    <a:cubicBezTo>
                      <a:pt x="258" y="335"/>
                      <a:pt x="257" y="339"/>
                      <a:pt x="253" y="340"/>
                    </a:cubicBezTo>
                    <a:cubicBezTo>
                      <a:pt x="253" y="351"/>
                      <a:pt x="253" y="351"/>
                      <a:pt x="253" y="351"/>
                    </a:cubicBezTo>
                    <a:cubicBezTo>
                      <a:pt x="253" y="351"/>
                      <a:pt x="254" y="352"/>
                      <a:pt x="255" y="352"/>
                    </a:cubicBezTo>
                    <a:cubicBezTo>
                      <a:pt x="256" y="352"/>
                      <a:pt x="257" y="352"/>
                      <a:pt x="258" y="352"/>
                    </a:cubicBezTo>
                    <a:cubicBezTo>
                      <a:pt x="259" y="351"/>
                      <a:pt x="259" y="351"/>
                      <a:pt x="260" y="350"/>
                    </a:cubicBezTo>
                    <a:cubicBezTo>
                      <a:pt x="260" y="331"/>
                      <a:pt x="260" y="331"/>
                      <a:pt x="260" y="331"/>
                    </a:cubicBezTo>
                    <a:close/>
                    <a:moveTo>
                      <a:pt x="260" y="363"/>
                    </a:moveTo>
                    <a:cubicBezTo>
                      <a:pt x="260" y="380"/>
                      <a:pt x="260" y="380"/>
                      <a:pt x="260" y="380"/>
                    </a:cubicBezTo>
                    <a:cubicBezTo>
                      <a:pt x="257" y="377"/>
                      <a:pt x="255" y="375"/>
                      <a:pt x="253" y="374"/>
                    </a:cubicBezTo>
                    <a:cubicBezTo>
                      <a:pt x="253" y="363"/>
                      <a:pt x="253" y="363"/>
                      <a:pt x="253" y="363"/>
                    </a:cubicBezTo>
                    <a:cubicBezTo>
                      <a:pt x="255" y="363"/>
                      <a:pt x="257" y="363"/>
                      <a:pt x="260" y="363"/>
                    </a:cubicBezTo>
                    <a:close/>
                    <a:moveTo>
                      <a:pt x="260" y="390"/>
                    </a:moveTo>
                    <a:cubicBezTo>
                      <a:pt x="260" y="393"/>
                      <a:pt x="260" y="393"/>
                      <a:pt x="260" y="393"/>
                    </a:cubicBezTo>
                    <a:cubicBezTo>
                      <a:pt x="257" y="393"/>
                      <a:pt x="257" y="393"/>
                      <a:pt x="257" y="393"/>
                    </a:cubicBezTo>
                    <a:cubicBezTo>
                      <a:pt x="258" y="397"/>
                      <a:pt x="258" y="402"/>
                      <a:pt x="260" y="406"/>
                    </a:cubicBezTo>
                    <a:cubicBezTo>
                      <a:pt x="260" y="414"/>
                      <a:pt x="260" y="414"/>
                      <a:pt x="260" y="414"/>
                    </a:cubicBezTo>
                    <a:cubicBezTo>
                      <a:pt x="253" y="414"/>
                      <a:pt x="253" y="414"/>
                      <a:pt x="253" y="414"/>
                    </a:cubicBezTo>
                    <a:cubicBezTo>
                      <a:pt x="253" y="411"/>
                      <a:pt x="253" y="411"/>
                      <a:pt x="253" y="411"/>
                    </a:cubicBezTo>
                    <a:cubicBezTo>
                      <a:pt x="256" y="411"/>
                      <a:pt x="256" y="411"/>
                      <a:pt x="256" y="411"/>
                    </a:cubicBezTo>
                    <a:cubicBezTo>
                      <a:pt x="255" y="404"/>
                      <a:pt x="255" y="400"/>
                      <a:pt x="253" y="397"/>
                    </a:cubicBezTo>
                    <a:cubicBezTo>
                      <a:pt x="253" y="390"/>
                      <a:pt x="253" y="390"/>
                      <a:pt x="253" y="390"/>
                    </a:cubicBezTo>
                    <a:cubicBezTo>
                      <a:pt x="260" y="390"/>
                      <a:pt x="260" y="390"/>
                      <a:pt x="260" y="390"/>
                    </a:cubicBezTo>
                    <a:close/>
                    <a:moveTo>
                      <a:pt x="260" y="423"/>
                    </a:moveTo>
                    <a:cubicBezTo>
                      <a:pt x="260" y="446"/>
                      <a:pt x="260" y="446"/>
                      <a:pt x="260" y="446"/>
                    </a:cubicBezTo>
                    <a:cubicBezTo>
                      <a:pt x="258" y="447"/>
                      <a:pt x="255" y="448"/>
                      <a:pt x="253" y="448"/>
                    </a:cubicBezTo>
                    <a:cubicBezTo>
                      <a:pt x="253" y="449"/>
                      <a:pt x="253" y="449"/>
                      <a:pt x="253" y="449"/>
                    </a:cubicBezTo>
                    <a:cubicBezTo>
                      <a:pt x="253" y="436"/>
                      <a:pt x="253" y="436"/>
                      <a:pt x="253" y="436"/>
                    </a:cubicBezTo>
                    <a:cubicBezTo>
                      <a:pt x="255" y="434"/>
                      <a:pt x="256" y="430"/>
                      <a:pt x="258" y="424"/>
                    </a:cubicBezTo>
                    <a:cubicBezTo>
                      <a:pt x="258" y="423"/>
                      <a:pt x="259" y="423"/>
                      <a:pt x="260" y="423"/>
                    </a:cubicBezTo>
                    <a:close/>
                    <a:moveTo>
                      <a:pt x="260" y="454"/>
                    </a:moveTo>
                    <a:cubicBezTo>
                      <a:pt x="260" y="488"/>
                      <a:pt x="260" y="488"/>
                      <a:pt x="260" y="488"/>
                    </a:cubicBezTo>
                    <a:cubicBezTo>
                      <a:pt x="258" y="487"/>
                      <a:pt x="257" y="486"/>
                      <a:pt x="255" y="485"/>
                    </a:cubicBezTo>
                    <a:cubicBezTo>
                      <a:pt x="255" y="484"/>
                      <a:pt x="255" y="484"/>
                      <a:pt x="255" y="483"/>
                    </a:cubicBezTo>
                    <a:cubicBezTo>
                      <a:pt x="253" y="483"/>
                      <a:pt x="253" y="483"/>
                      <a:pt x="253" y="483"/>
                    </a:cubicBezTo>
                    <a:cubicBezTo>
                      <a:pt x="253" y="470"/>
                      <a:pt x="253" y="470"/>
                      <a:pt x="253" y="470"/>
                    </a:cubicBezTo>
                    <a:cubicBezTo>
                      <a:pt x="253" y="470"/>
                      <a:pt x="253" y="470"/>
                      <a:pt x="253" y="470"/>
                    </a:cubicBezTo>
                    <a:cubicBezTo>
                      <a:pt x="253" y="470"/>
                      <a:pt x="253" y="470"/>
                      <a:pt x="253" y="470"/>
                    </a:cubicBezTo>
                    <a:cubicBezTo>
                      <a:pt x="253" y="457"/>
                      <a:pt x="253" y="457"/>
                      <a:pt x="253" y="457"/>
                    </a:cubicBezTo>
                    <a:cubicBezTo>
                      <a:pt x="255" y="456"/>
                      <a:pt x="257" y="455"/>
                      <a:pt x="260" y="454"/>
                    </a:cubicBezTo>
                    <a:close/>
                    <a:moveTo>
                      <a:pt x="260" y="493"/>
                    </a:moveTo>
                    <a:cubicBezTo>
                      <a:pt x="258" y="492"/>
                      <a:pt x="256" y="490"/>
                      <a:pt x="256" y="489"/>
                    </a:cubicBezTo>
                    <a:cubicBezTo>
                      <a:pt x="255" y="488"/>
                      <a:pt x="254" y="488"/>
                      <a:pt x="253" y="488"/>
                    </a:cubicBezTo>
                    <a:cubicBezTo>
                      <a:pt x="253" y="487"/>
                      <a:pt x="253" y="487"/>
                      <a:pt x="253" y="487"/>
                    </a:cubicBezTo>
                    <a:cubicBezTo>
                      <a:pt x="253" y="497"/>
                      <a:pt x="253" y="497"/>
                      <a:pt x="253" y="497"/>
                    </a:cubicBezTo>
                    <a:cubicBezTo>
                      <a:pt x="255" y="499"/>
                      <a:pt x="257" y="502"/>
                      <a:pt x="260" y="505"/>
                    </a:cubicBezTo>
                    <a:cubicBezTo>
                      <a:pt x="260" y="493"/>
                      <a:pt x="260" y="493"/>
                      <a:pt x="260" y="493"/>
                    </a:cubicBezTo>
                    <a:close/>
                    <a:moveTo>
                      <a:pt x="260" y="523"/>
                    </a:moveTo>
                    <a:cubicBezTo>
                      <a:pt x="260" y="527"/>
                      <a:pt x="260" y="527"/>
                      <a:pt x="260" y="527"/>
                    </a:cubicBezTo>
                    <a:cubicBezTo>
                      <a:pt x="258" y="528"/>
                      <a:pt x="257" y="529"/>
                      <a:pt x="256" y="531"/>
                    </a:cubicBezTo>
                    <a:cubicBezTo>
                      <a:pt x="257" y="531"/>
                      <a:pt x="258" y="532"/>
                      <a:pt x="260" y="533"/>
                    </a:cubicBezTo>
                    <a:cubicBezTo>
                      <a:pt x="260" y="537"/>
                      <a:pt x="260" y="537"/>
                      <a:pt x="260" y="537"/>
                    </a:cubicBezTo>
                    <a:cubicBezTo>
                      <a:pt x="258" y="536"/>
                      <a:pt x="256" y="535"/>
                      <a:pt x="253" y="534"/>
                    </a:cubicBezTo>
                    <a:cubicBezTo>
                      <a:pt x="253" y="529"/>
                      <a:pt x="253" y="529"/>
                      <a:pt x="253" y="529"/>
                    </a:cubicBezTo>
                    <a:cubicBezTo>
                      <a:pt x="255" y="527"/>
                      <a:pt x="258" y="525"/>
                      <a:pt x="260" y="523"/>
                    </a:cubicBezTo>
                    <a:close/>
                    <a:moveTo>
                      <a:pt x="260" y="547"/>
                    </a:moveTo>
                    <a:cubicBezTo>
                      <a:pt x="260" y="552"/>
                      <a:pt x="260" y="552"/>
                      <a:pt x="260" y="552"/>
                    </a:cubicBezTo>
                    <a:cubicBezTo>
                      <a:pt x="257" y="550"/>
                      <a:pt x="255" y="548"/>
                      <a:pt x="253" y="547"/>
                    </a:cubicBezTo>
                    <a:cubicBezTo>
                      <a:pt x="253" y="543"/>
                      <a:pt x="253" y="543"/>
                      <a:pt x="253" y="543"/>
                    </a:cubicBezTo>
                    <a:cubicBezTo>
                      <a:pt x="255" y="544"/>
                      <a:pt x="257" y="545"/>
                      <a:pt x="260" y="547"/>
                    </a:cubicBezTo>
                    <a:close/>
                    <a:moveTo>
                      <a:pt x="260" y="552"/>
                    </a:moveTo>
                    <a:cubicBezTo>
                      <a:pt x="260" y="556"/>
                      <a:pt x="260" y="556"/>
                      <a:pt x="260" y="556"/>
                    </a:cubicBezTo>
                    <a:cubicBezTo>
                      <a:pt x="258" y="558"/>
                      <a:pt x="258" y="558"/>
                      <a:pt x="258" y="558"/>
                    </a:cubicBezTo>
                    <a:cubicBezTo>
                      <a:pt x="258" y="559"/>
                      <a:pt x="258" y="560"/>
                      <a:pt x="258" y="561"/>
                    </a:cubicBezTo>
                    <a:cubicBezTo>
                      <a:pt x="260" y="562"/>
                      <a:pt x="260" y="562"/>
                      <a:pt x="260" y="562"/>
                    </a:cubicBezTo>
                    <a:cubicBezTo>
                      <a:pt x="260" y="571"/>
                      <a:pt x="260" y="571"/>
                      <a:pt x="260" y="571"/>
                    </a:cubicBezTo>
                    <a:cubicBezTo>
                      <a:pt x="258" y="578"/>
                      <a:pt x="257" y="583"/>
                      <a:pt x="260" y="588"/>
                    </a:cubicBezTo>
                    <a:cubicBezTo>
                      <a:pt x="260" y="595"/>
                      <a:pt x="260" y="595"/>
                      <a:pt x="260" y="595"/>
                    </a:cubicBezTo>
                    <a:cubicBezTo>
                      <a:pt x="257" y="594"/>
                      <a:pt x="255" y="592"/>
                      <a:pt x="253" y="591"/>
                    </a:cubicBezTo>
                    <a:cubicBezTo>
                      <a:pt x="253" y="555"/>
                      <a:pt x="253" y="555"/>
                      <a:pt x="253" y="555"/>
                    </a:cubicBezTo>
                    <a:cubicBezTo>
                      <a:pt x="254" y="556"/>
                      <a:pt x="254" y="556"/>
                      <a:pt x="254" y="556"/>
                    </a:cubicBezTo>
                    <a:cubicBezTo>
                      <a:pt x="256" y="554"/>
                      <a:pt x="258" y="553"/>
                      <a:pt x="260" y="552"/>
                    </a:cubicBezTo>
                    <a:close/>
                    <a:moveTo>
                      <a:pt x="260" y="721"/>
                    </a:moveTo>
                    <a:cubicBezTo>
                      <a:pt x="260" y="729"/>
                      <a:pt x="260" y="729"/>
                      <a:pt x="260" y="729"/>
                    </a:cubicBezTo>
                    <a:cubicBezTo>
                      <a:pt x="258" y="728"/>
                      <a:pt x="256" y="727"/>
                      <a:pt x="253" y="726"/>
                    </a:cubicBezTo>
                    <a:cubicBezTo>
                      <a:pt x="253" y="719"/>
                      <a:pt x="253" y="719"/>
                      <a:pt x="253" y="719"/>
                    </a:cubicBezTo>
                    <a:cubicBezTo>
                      <a:pt x="255" y="719"/>
                      <a:pt x="257" y="720"/>
                      <a:pt x="260" y="721"/>
                    </a:cubicBezTo>
                    <a:close/>
                    <a:moveTo>
                      <a:pt x="248" y="29"/>
                    </a:moveTo>
                    <a:cubicBezTo>
                      <a:pt x="249" y="29"/>
                      <a:pt x="251" y="28"/>
                      <a:pt x="253" y="27"/>
                    </a:cubicBezTo>
                    <a:cubicBezTo>
                      <a:pt x="253" y="46"/>
                      <a:pt x="253" y="46"/>
                      <a:pt x="253" y="46"/>
                    </a:cubicBezTo>
                    <a:cubicBezTo>
                      <a:pt x="251" y="45"/>
                      <a:pt x="249" y="44"/>
                      <a:pt x="248" y="43"/>
                    </a:cubicBezTo>
                    <a:cubicBezTo>
                      <a:pt x="248" y="29"/>
                      <a:pt x="248" y="29"/>
                      <a:pt x="248" y="29"/>
                    </a:cubicBezTo>
                    <a:close/>
                    <a:moveTo>
                      <a:pt x="253" y="767"/>
                    </a:moveTo>
                    <a:cubicBezTo>
                      <a:pt x="251" y="766"/>
                      <a:pt x="249" y="764"/>
                      <a:pt x="248" y="763"/>
                    </a:cubicBezTo>
                    <a:cubicBezTo>
                      <a:pt x="248" y="733"/>
                      <a:pt x="248" y="733"/>
                      <a:pt x="248" y="733"/>
                    </a:cubicBezTo>
                    <a:cubicBezTo>
                      <a:pt x="248" y="742"/>
                      <a:pt x="249" y="749"/>
                      <a:pt x="253" y="755"/>
                    </a:cubicBezTo>
                    <a:cubicBezTo>
                      <a:pt x="253" y="767"/>
                      <a:pt x="253" y="767"/>
                      <a:pt x="253" y="767"/>
                    </a:cubicBezTo>
                    <a:close/>
                    <a:moveTo>
                      <a:pt x="253" y="66"/>
                    </a:moveTo>
                    <a:cubicBezTo>
                      <a:pt x="253" y="75"/>
                      <a:pt x="253" y="75"/>
                      <a:pt x="253" y="75"/>
                    </a:cubicBezTo>
                    <a:cubicBezTo>
                      <a:pt x="251" y="75"/>
                      <a:pt x="251" y="75"/>
                      <a:pt x="251" y="75"/>
                    </a:cubicBezTo>
                    <a:cubicBezTo>
                      <a:pt x="250" y="76"/>
                      <a:pt x="249" y="77"/>
                      <a:pt x="248" y="78"/>
                    </a:cubicBezTo>
                    <a:cubicBezTo>
                      <a:pt x="248" y="64"/>
                      <a:pt x="248" y="64"/>
                      <a:pt x="248" y="64"/>
                    </a:cubicBezTo>
                    <a:cubicBezTo>
                      <a:pt x="251" y="66"/>
                      <a:pt x="251" y="66"/>
                      <a:pt x="251" y="66"/>
                    </a:cubicBezTo>
                    <a:cubicBezTo>
                      <a:pt x="252" y="66"/>
                      <a:pt x="252" y="66"/>
                      <a:pt x="253" y="66"/>
                    </a:cubicBezTo>
                    <a:close/>
                    <a:moveTo>
                      <a:pt x="253" y="213"/>
                    </a:moveTo>
                    <a:cubicBezTo>
                      <a:pt x="253" y="221"/>
                      <a:pt x="253" y="221"/>
                      <a:pt x="253" y="221"/>
                    </a:cubicBezTo>
                    <a:cubicBezTo>
                      <a:pt x="251" y="222"/>
                      <a:pt x="249" y="222"/>
                      <a:pt x="248" y="224"/>
                    </a:cubicBezTo>
                    <a:cubicBezTo>
                      <a:pt x="248" y="217"/>
                      <a:pt x="248" y="217"/>
                      <a:pt x="248" y="217"/>
                    </a:cubicBezTo>
                    <a:cubicBezTo>
                      <a:pt x="249" y="216"/>
                      <a:pt x="251" y="214"/>
                      <a:pt x="253" y="213"/>
                    </a:cubicBezTo>
                    <a:close/>
                    <a:moveTo>
                      <a:pt x="253" y="231"/>
                    </a:moveTo>
                    <a:cubicBezTo>
                      <a:pt x="253" y="237"/>
                      <a:pt x="253" y="237"/>
                      <a:pt x="253" y="237"/>
                    </a:cubicBezTo>
                    <a:cubicBezTo>
                      <a:pt x="251" y="236"/>
                      <a:pt x="249" y="236"/>
                      <a:pt x="248" y="235"/>
                    </a:cubicBezTo>
                    <a:cubicBezTo>
                      <a:pt x="248" y="228"/>
                      <a:pt x="248" y="228"/>
                      <a:pt x="248" y="228"/>
                    </a:cubicBezTo>
                    <a:cubicBezTo>
                      <a:pt x="249" y="229"/>
                      <a:pt x="251" y="230"/>
                      <a:pt x="253" y="231"/>
                    </a:cubicBezTo>
                    <a:close/>
                    <a:moveTo>
                      <a:pt x="253" y="242"/>
                    </a:moveTo>
                    <a:cubicBezTo>
                      <a:pt x="253" y="249"/>
                      <a:pt x="253" y="249"/>
                      <a:pt x="253" y="249"/>
                    </a:cubicBezTo>
                    <a:cubicBezTo>
                      <a:pt x="252" y="249"/>
                      <a:pt x="251" y="249"/>
                      <a:pt x="249" y="250"/>
                    </a:cubicBezTo>
                    <a:cubicBezTo>
                      <a:pt x="249" y="251"/>
                      <a:pt x="248" y="252"/>
                      <a:pt x="248" y="253"/>
                    </a:cubicBezTo>
                    <a:cubicBezTo>
                      <a:pt x="248" y="245"/>
                      <a:pt x="248" y="245"/>
                      <a:pt x="248" y="245"/>
                    </a:cubicBezTo>
                    <a:cubicBezTo>
                      <a:pt x="250" y="244"/>
                      <a:pt x="251" y="244"/>
                      <a:pt x="253" y="242"/>
                    </a:cubicBezTo>
                    <a:close/>
                    <a:moveTo>
                      <a:pt x="253" y="255"/>
                    </a:moveTo>
                    <a:cubicBezTo>
                      <a:pt x="253" y="263"/>
                      <a:pt x="253" y="263"/>
                      <a:pt x="253" y="263"/>
                    </a:cubicBezTo>
                    <a:cubicBezTo>
                      <a:pt x="252" y="265"/>
                      <a:pt x="252" y="268"/>
                      <a:pt x="253" y="271"/>
                    </a:cubicBezTo>
                    <a:cubicBezTo>
                      <a:pt x="253" y="278"/>
                      <a:pt x="253" y="278"/>
                      <a:pt x="253" y="278"/>
                    </a:cubicBezTo>
                    <a:cubicBezTo>
                      <a:pt x="251" y="276"/>
                      <a:pt x="249" y="274"/>
                      <a:pt x="248" y="273"/>
                    </a:cubicBezTo>
                    <a:cubicBezTo>
                      <a:pt x="248" y="263"/>
                      <a:pt x="248" y="263"/>
                      <a:pt x="248" y="263"/>
                    </a:cubicBezTo>
                    <a:cubicBezTo>
                      <a:pt x="250" y="260"/>
                      <a:pt x="252" y="258"/>
                      <a:pt x="253" y="255"/>
                    </a:cubicBezTo>
                    <a:close/>
                    <a:moveTo>
                      <a:pt x="253" y="304"/>
                    </a:moveTo>
                    <a:cubicBezTo>
                      <a:pt x="253" y="338"/>
                      <a:pt x="253" y="338"/>
                      <a:pt x="253" y="338"/>
                    </a:cubicBezTo>
                    <a:cubicBezTo>
                      <a:pt x="253" y="339"/>
                      <a:pt x="253" y="340"/>
                      <a:pt x="252" y="340"/>
                    </a:cubicBezTo>
                    <a:cubicBezTo>
                      <a:pt x="253" y="340"/>
                      <a:pt x="253" y="340"/>
                      <a:pt x="253" y="340"/>
                    </a:cubicBezTo>
                    <a:cubicBezTo>
                      <a:pt x="253" y="351"/>
                      <a:pt x="253" y="351"/>
                      <a:pt x="253" y="351"/>
                    </a:cubicBezTo>
                    <a:cubicBezTo>
                      <a:pt x="253" y="351"/>
                      <a:pt x="253" y="351"/>
                      <a:pt x="252" y="351"/>
                    </a:cubicBezTo>
                    <a:cubicBezTo>
                      <a:pt x="252" y="348"/>
                      <a:pt x="251" y="345"/>
                      <a:pt x="251" y="343"/>
                    </a:cubicBezTo>
                    <a:cubicBezTo>
                      <a:pt x="250" y="343"/>
                      <a:pt x="249" y="343"/>
                      <a:pt x="249" y="344"/>
                    </a:cubicBezTo>
                    <a:cubicBezTo>
                      <a:pt x="248" y="345"/>
                      <a:pt x="248" y="346"/>
                      <a:pt x="248" y="347"/>
                    </a:cubicBezTo>
                    <a:cubicBezTo>
                      <a:pt x="248" y="332"/>
                      <a:pt x="248" y="332"/>
                      <a:pt x="248" y="332"/>
                    </a:cubicBezTo>
                    <a:cubicBezTo>
                      <a:pt x="249" y="328"/>
                      <a:pt x="251" y="323"/>
                      <a:pt x="250" y="319"/>
                    </a:cubicBezTo>
                    <a:cubicBezTo>
                      <a:pt x="249" y="320"/>
                      <a:pt x="249" y="321"/>
                      <a:pt x="248" y="321"/>
                    </a:cubicBezTo>
                    <a:cubicBezTo>
                      <a:pt x="248" y="302"/>
                      <a:pt x="248" y="302"/>
                      <a:pt x="248" y="302"/>
                    </a:cubicBezTo>
                    <a:cubicBezTo>
                      <a:pt x="249" y="302"/>
                      <a:pt x="251" y="303"/>
                      <a:pt x="253" y="304"/>
                    </a:cubicBezTo>
                    <a:close/>
                    <a:moveTo>
                      <a:pt x="253" y="363"/>
                    </a:moveTo>
                    <a:cubicBezTo>
                      <a:pt x="253" y="374"/>
                      <a:pt x="253" y="374"/>
                      <a:pt x="253" y="374"/>
                    </a:cubicBezTo>
                    <a:cubicBezTo>
                      <a:pt x="251" y="372"/>
                      <a:pt x="250" y="371"/>
                      <a:pt x="248" y="370"/>
                    </a:cubicBezTo>
                    <a:cubicBezTo>
                      <a:pt x="248" y="362"/>
                      <a:pt x="248" y="362"/>
                      <a:pt x="248" y="362"/>
                    </a:cubicBezTo>
                    <a:cubicBezTo>
                      <a:pt x="249" y="362"/>
                      <a:pt x="251" y="363"/>
                      <a:pt x="253" y="363"/>
                    </a:cubicBezTo>
                    <a:close/>
                    <a:moveTo>
                      <a:pt x="253" y="390"/>
                    </a:moveTo>
                    <a:cubicBezTo>
                      <a:pt x="253" y="397"/>
                      <a:pt x="253" y="397"/>
                      <a:pt x="253" y="397"/>
                    </a:cubicBezTo>
                    <a:cubicBezTo>
                      <a:pt x="252" y="395"/>
                      <a:pt x="251" y="394"/>
                      <a:pt x="248" y="394"/>
                    </a:cubicBezTo>
                    <a:cubicBezTo>
                      <a:pt x="248" y="390"/>
                      <a:pt x="248" y="390"/>
                      <a:pt x="248" y="390"/>
                    </a:cubicBezTo>
                    <a:cubicBezTo>
                      <a:pt x="253" y="390"/>
                      <a:pt x="253" y="390"/>
                      <a:pt x="253" y="390"/>
                    </a:cubicBezTo>
                    <a:close/>
                    <a:moveTo>
                      <a:pt x="253" y="411"/>
                    </a:moveTo>
                    <a:cubicBezTo>
                      <a:pt x="253" y="414"/>
                      <a:pt x="253" y="414"/>
                      <a:pt x="253" y="414"/>
                    </a:cubicBezTo>
                    <a:cubicBezTo>
                      <a:pt x="248" y="414"/>
                      <a:pt x="248" y="414"/>
                      <a:pt x="248" y="414"/>
                    </a:cubicBezTo>
                    <a:cubicBezTo>
                      <a:pt x="248" y="410"/>
                      <a:pt x="248" y="410"/>
                      <a:pt x="248" y="410"/>
                    </a:cubicBezTo>
                    <a:cubicBezTo>
                      <a:pt x="249" y="410"/>
                      <a:pt x="249" y="411"/>
                      <a:pt x="250" y="411"/>
                    </a:cubicBezTo>
                    <a:cubicBezTo>
                      <a:pt x="253" y="411"/>
                      <a:pt x="253" y="411"/>
                      <a:pt x="253" y="411"/>
                    </a:cubicBezTo>
                    <a:close/>
                    <a:moveTo>
                      <a:pt x="253" y="436"/>
                    </a:moveTo>
                    <a:cubicBezTo>
                      <a:pt x="253" y="449"/>
                      <a:pt x="253" y="449"/>
                      <a:pt x="253" y="449"/>
                    </a:cubicBezTo>
                    <a:cubicBezTo>
                      <a:pt x="251" y="452"/>
                      <a:pt x="249" y="454"/>
                      <a:pt x="248" y="456"/>
                    </a:cubicBezTo>
                    <a:cubicBezTo>
                      <a:pt x="248" y="439"/>
                      <a:pt x="248" y="439"/>
                      <a:pt x="248" y="439"/>
                    </a:cubicBezTo>
                    <a:cubicBezTo>
                      <a:pt x="250" y="438"/>
                      <a:pt x="252" y="438"/>
                      <a:pt x="253" y="436"/>
                    </a:cubicBezTo>
                    <a:close/>
                    <a:moveTo>
                      <a:pt x="253" y="457"/>
                    </a:moveTo>
                    <a:cubicBezTo>
                      <a:pt x="253" y="470"/>
                      <a:pt x="253" y="470"/>
                      <a:pt x="253" y="470"/>
                    </a:cubicBezTo>
                    <a:cubicBezTo>
                      <a:pt x="247" y="462"/>
                      <a:pt x="248" y="459"/>
                      <a:pt x="253" y="457"/>
                    </a:cubicBezTo>
                    <a:close/>
                    <a:moveTo>
                      <a:pt x="253" y="470"/>
                    </a:moveTo>
                    <a:cubicBezTo>
                      <a:pt x="252" y="470"/>
                      <a:pt x="251" y="470"/>
                      <a:pt x="250" y="470"/>
                    </a:cubicBezTo>
                    <a:cubicBezTo>
                      <a:pt x="248" y="468"/>
                      <a:pt x="248" y="468"/>
                      <a:pt x="248" y="468"/>
                    </a:cubicBezTo>
                    <a:cubicBezTo>
                      <a:pt x="248" y="493"/>
                      <a:pt x="248" y="493"/>
                      <a:pt x="248" y="493"/>
                    </a:cubicBezTo>
                    <a:cubicBezTo>
                      <a:pt x="250" y="494"/>
                      <a:pt x="251" y="496"/>
                      <a:pt x="253" y="497"/>
                    </a:cubicBezTo>
                    <a:cubicBezTo>
                      <a:pt x="253" y="487"/>
                      <a:pt x="253" y="487"/>
                      <a:pt x="253" y="487"/>
                    </a:cubicBezTo>
                    <a:cubicBezTo>
                      <a:pt x="252" y="486"/>
                      <a:pt x="252" y="484"/>
                      <a:pt x="251" y="483"/>
                    </a:cubicBezTo>
                    <a:cubicBezTo>
                      <a:pt x="253" y="483"/>
                      <a:pt x="253" y="483"/>
                      <a:pt x="253" y="483"/>
                    </a:cubicBezTo>
                    <a:cubicBezTo>
                      <a:pt x="253" y="470"/>
                      <a:pt x="253" y="470"/>
                      <a:pt x="253" y="470"/>
                    </a:cubicBezTo>
                    <a:close/>
                    <a:moveTo>
                      <a:pt x="253" y="529"/>
                    </a:moveTo>
                    <a:cubicBezTo>
                      <a:pt x="253" y="534"/>
                      <a:pt x="253" y="534"/>
                      <a:pt x="253" y="534"/>
                    </a:cubicBezTo>
                    <a:cubicBezTo>
                      <a:pt x="253" y="534"/>
                      <a:pt x="253" y="534"/>
                      <a:pt x="252" y="534"/>
                    </a:cubicBezTo>
                    <a:cubicBezTo>
                      <a:pt x="251" y="535"/>
                      <a:pt x="250" y="536"/>
                      <a:pt x="248" y="537"/>
                    </a:cubicBezTo>
                    <a:cubicBezTo>
                      <a:pt x="248" y="538"/>
                      <a:pt x="249" y="539"/>
                      <a:pt x="249" y="539"/>
                    </a:cubicBezTo>
                    <a:cubicBezTo>
                      <a:pt x="250" y="541"/>
                      <a:pt x="251" y="541"/>
                      <a:pt x="253" y="543"/>
                    </a:cubicBezTo>
                    <a:cubicBezTo>
                      <a:pt x="253" y="547"/>
                      <a:pt x="253" y="547"/>
                      <a:pt x="253" y="547"/>
                    </a:cubicBezTo>
                    <a:cubicBezTo>
                      <a:pt x="251" y="546"/>
                      <a:pt x="250" y="545"/>
                      <a:pt x="248" y="544"/>
                    </a:cubicBezTo>
                    <a:cubicBezTo>
                      <a:pt x="248" y="534"/>
                      <a:pt x="248" y="534"/>
                      <a:pt x="248" y="534"/>
                    </a:cubicBezTo>
                    <a:cubicBezTo>
                      <a:pt x="249" y="532"/>
                      <a:pt x="251" y="531"/>
                      <a:pt x="253" y="529"/>
                    </a:cubicBezTo>
                    <a:close/>
                    <a:moveTo>
                      <a:pt x="253" y="555"/>
                    </a:moveTo>
                    <a:cubicBezTo>
                      <a:pt x="253" y="591"/>
                      <a:pt x="253" y="591"/>
                      <a:pt x="253" y="591"/>
                    </a:cubicBezTo>
                    <a:cubicBezTo>
                      <a:pt x="251" y="589"/>
                      <a:pt x="249" y="588"/>
                      <a:pt x="248" y="586"/>
                    </a:cubicBezTo>
                    <a:cubicBezTo>
                      <a:pt x="248" y="580"/>
                      <a:pt x="248" y="580"/>
                      <a:pt x="248" y="580"/>
                    </a:cubicBezTo>
                    <a:cubicBezTo>
                      <a:pt x="248" y="581"/>
                      <a:pt x="249" y="582"/>
                      <a:pt x="250" y="583"/>
                    </a:cubicBezTo>
                    <a:cubicBezTo>
                      <a:pt x="253" y="570"/>
                      <a:pt x="255" y="566"/>
                      <a:pt x="248" y="557"/>
                    </a:cubicBezTo>
                    <a:cubicBezTo>
                      <a:pt x="248" y="551"/>
                      <a:pt x="248" y="551"/>
                      <a:pt x="248" y="551"/>
                    </a:cubicBezTo>
                    <a:cubicBezTo>
                      <a:pt x="249" y="552"/>
                      <a:pt x="251" y="553"/>
                      <a:pt x="253" y="555"/>
                    </a:cubicBezTo>
                    <a:close/>
                    <a:moveTo>
                      <a:pt x="253" y="719"/>
                    </a:moveTo>
                    <a:cubicBezTo>
                      <a:pt x="253" y="726"/>
                      <a:pt x="253" y="726"/>
                      <a:pt x="253" y="726"/>
                    </a:cubicBezTo>
                    <a:cubicBezTo>
                      <a:pt x="251" y="726"/>
                      <a:pt x="250" y="725"/>
                      <a:pt x="248" y="724"/>
                    </a:cubicBezTo>
                    <a:cubicBezTo>
                      <a:pt x="248" y="717"/>
                      <a:pt x="248" y="717"/>
                      <a:pt x="248" y="717"/>
                    </a:cubicBezTo>
                    <a:cubicBezTo>
                      <a:pt x="249" y="717"/>
                      <a:pt x="251" y="718"/>
                      <a:pt x="253" y="719"/>
                    </a:cubicBezTo>
                    <a:close/>
                    <a:moveTo>
                      <a:pt x="248" y="503"/>
                    </a:moveTo>
                    <a:cubicBezTo>
                      <a:pt x="248" y="497"/>
                      <a:pt x="248" y="497"/>
                      <a:pt x="248" y="497"/>
                    </a:cubicBezTo>
                    <a:cubicBezTo>
                      <a:pt x="248" y="497"/>
                      <a:pt x="249" y="497"/>
                      <a:pt x="249" y="497"/>
                    </a:cubicBezTo>
                    <a:cubicBezTo>
                      <a:pt x="249" y="499"/>
                      <a:pt x="249" y="500"/>
                      <a:pt x="249" y="502"/>
                    </a:cubicBezTo>
                    <a:cubicBezTo>
                      <a:pt x="249" y="502"/>
                      <a:pt x="248" y="503"/>
                      <a:pt x="248" y="503"/>
                    </a:cubicBezTo>
                    <a:close/>
                    <a:moveTo>
                      <a:pt x="238" y="33"/>
                    </a:moveTo>
                    <a:cubicBezTo>
                      <a:pt x="241" y="32"/>
                      <a:pt x="244" y="31"/>
                      <a:pt x="248" y="29"/>
                    </a:cubicBezTo>
                    <a:cubicBezTo>
                      <a:pt x="248" y="43"/>
                      <a:pt x="248" y="43"/>
                      <a:pt x="248" y="43"/>
                    </a:cubicBezTo>
                    <a:cubicBezTo>
                      <a:pt x="245" y="42"/>
                      <a:pt x="241" y="42"/>
                      <a:pt x="238" y="42"/>
                    </a:cubicBezTo>
                    <a:cubicBezTo>
                      <a:pt x="238" y="33"/>
                      <a:pt x="238" y="33"/>
                      <a:pt x="238" y="33"/>
                    </a:cubicBezTo>
                    <a:close/>
                    <a:moveTo>
                      <a:pt x="248" y="763"/>
                    </a:moveTo>
                    <a:cubicBezTo>
                      <a:pt x="248" y="763"/>
                      <a:pt x="248" y="763"/>
                      <a:pt x="248" y="763"/>
                    </a:cubicBezTo>
                    <a:cubicBezTo>
                      <a:pt x="244" y="762"/>
                      <a:pt x="241" y="762"/>
                      <a:pt x="238" y="760"/>
                    </a:cubicBezTo>
                    <a:cubicBezTo>
                      <a:pt x="238" y="753"/>
                      <a:pt x="238" y="753"/>
                      <a:pt x="238" y="753"/>
                    </a:cubicBezTo>
                    <a:cubicBezTo>
                      <a:pt x="241" y="753"/>
                      <a:pt x="241" y="753"/>
                      <a:pt x="241" y="753"/>
                    </a:cubicBezTo>
                    <a:cubicBezTo>
                      <a:pt x="240" y="745"/>
                      <a:pt x="240" y="737"/>
                      <a:pt x="238" y="729"/>
                    </a:cubicBezTo>
                    <a:cubicBezTo>
                      <a:pt x="238" y="711"/>
                      <a:pt x="238" y="711"/>
                      <a:pt x="238" y="711"/>
                    </a:cubicBezTo>
                    <a:cubicBezTo>
                      <a:pt x="239" y="713"/>
                      <a:pt x="241" y="714"/>
                      <a:pt x="242" y="715"/>
                    </a:cubicBezTo>
                    <a:cubicBezTo>
                      <a:pt x="244" y="716"/>
                      <a:pt x="246" y="716"/>
                      <a:pt x="248" y="717"/>
                    </a:cubicBezTo>
                    <a:cubicBezTo>
                      <a:pt x="248" y="724"/>
                      <a:pt x="248" y="724"/>
                      <a:pt x="248" y="724"/>
                    </a:cubicBezTo>
                    <a:cubicBezTo>
                      <a:pt x="247" y="724"/>
                      <a:pt x="247" y="724"/>
                      <a:pt x="247" y="724"/>
                    </a:cubicBezTo>
                    <a:cubicBezTo>
                      <a:pt x="247" y="727"/>
                      <a:pt x="248" y="730"/>
                      <a:pt x="248" y="733"/>
                    </a:cubicBezTo>
                    <a:cubicBezTo>
                      <a:pt x="248" y="763"/>
                      <a:pt x="248" y="763"/>
                      <a:pt x="248" y="763"/>
                    </a:cubicBezTo>
                    <a:close/>
                    <a:moveTo>
                      <a:pt x="248" y="64"/>
                    </a:moveTo>
                    <a:cubicBezTo>
                      <a:pt x="248" y="78"/>
                      <a:pt x="248" y="78"/>
                      <a:pt x="248" y="78"/>
                    </a:cubicBezTo>
                    <a:cubicBezTo>
                      <a:pt x="244" y="80"/>
                      <a:pt x="241" y="83"/>
                      <a:pt x="238" y="84"/>
                    </a:cubicBezTo>
                    <a:cubicBezTo>
                      <a:pt x="238" y="75"/>
                      <a:pt x="238" y="75"/>
                      <a:pt x="238" y="75"/>
                    </a:cubicBezTo>
                    <a:cubicBezTo>
                      <a:pt x="239" y="75"/>
                      <a:pt x="241" y="74"/>
                      <a:pt x="243" y="73"/>
                    </a:cubicBezTo>
                    <a:cubicBezTo>
                      <a:pt x="238" y="69"/>
                      <a:pt x="238" y="69"/>
                      <a:pt x="238" y="69"/>
                    </a:cubicBezTo>
                    <a:cubicBezTo>
                      <a:pt x="238" y="58"/>
                      <a:pt x="238" y="58"/>
                      <a:pt x="238" y="58"/>
                    </a:cubicBezTo>
                    <a:cubicBezTo>
                      <a:pt x="248" y="64"/>
                      <a:pt x="248" y="64"/>
                      <a:pt x="248" y="64"/>
                    </a:cubicBezTo>
                    <a:close/>
                    <a:moveTo>
                      <a:pt x="248" y="217"/>
                    </a:moveTo>
                    <a:cubicBezTo>
                      <a:pt x="248" y="224"/>
                      <a:pt x="248" y="224"/>
                      <a:pt x="248" y="224"/>
                    </a:cubicBezTo>
                    <a:cubicBezTo>
                      <a:pt x="247" y="225"/>
                      <a:pt x="245" y="226"/>
                      <a:pt x="244" y="227"/>
                    </a:cubicBezTo>
                    <a:cubicBezTo>
                      <a:pt x="248" y="228"/>
                      <a:pt x="248" y="228"/>
                      <a:pt x="248" y="228"/>
                    </a:cubicBezTo>
                    <a:cubicBezTo>
                      <a:pt x="248" y="235"/>
                      <a:pt x="248" y="235"/>
                      <a:pt x="248" y="235"/>
                    </a:cubicBezTo>
                    <a:cubicBezTo>
                      <a:pt x="244" y="234"/>
                      <a:pt x="241" y="234"/>
                      <a:pt x="238" y="235"/>
                    </a:cubicBezTo>
                    <a:cubicBezTo>
                      <a:pt x="238" y="226"/>
                      <a:pt x="238" y="226"/>
                      <a:pt x="238" y="226"/>
                    </a:cubicBezTo>
                    <a:cubicBezTo>
                      <a:pt x="241" y="223"/>
                      <a:pt x="244" y="220"/>
                      <a:pt x="248" y="217"/>
                    </a:cubicBezTo>
                    <a:close/>
                    <a:moveTo>
                      <a:pt x="248" y="245"/>
                    </a:moveTo>
                    <a:cubicBezTo>
                      <a:pt x="248" y="253"/>
                      <a:pt x="248" y="253"/>
                      <a:pt x="248" y="253"/>
                    </a:cubicBezTo>
                    <a:cubicBezTo>
                      <a:pt x="245" y="258"/>
                      <a:pt x="241" y="259"/>
                      <a:pt x="247" y="265"/>
                    </a:cubicBezTo>
                    <a:cubicBezTo>
                      <a:pt x="247" y="264"/>
                      <a:pt x="247" y="264"/>
                      <a:pt x="248" y="263"/>
                    </a:cubicBezTo>
                    <a:cubicBezTo>
                      <a:pt x="248" y="273"/>
                      <a:pt x="248" y="273"/>
                      <a:pt x="248" y="273"/>
                    </a:cubicBezTo>
                    <a:cubicBezTo>
                      <a:pt x="244" y="269"/>
                      <a:pt x="242" y="266"/>
                      <a:pt x="241" y="263"/>
                    </a:cubicBezTo>
                    <a:cubicBezTo>
                      <a:pt x="240" y="263"/>
                      <a:pt x="239" y="263"/>
                      <a:pt x="238" y="263"/>
                    </a:cubicBezTo>
                    <a:cubicBezTo>
                      <a:pt x="238" y="257"/>
                      <a:pt x="238" y="257"/>
                      <a:pt x="238" y="257"/>
                    </a:cubicBezTo>
                    <a:cubicBezTo>
                      <a:pt x="239" y="255"/>
                      <a:pt x="241" y="254"/>
                      <a:pt x="243" y="252"/>
                    </a:cubicBezTo>
                    <a:cubicBezTo>
                      <a:pt x="241" y="251"/>
                      <a:pt x="239" y="251"/>
                      <a:pt x="238" y="250"/>
                    </a:cubicBezTo>
                    <a:cubicBezTo>
                      <a:pt x="238" y="243"/>
                      <a:pt x="238" y="243"/>
                      <a:pt x="238" y="243"/>
                    </a:cubicBezTo>
                    <a:cubicBezTo>
                      <a:pt x="243" y="245"/>
                      <a:pt x="243" y="245"/>
                      <a:pt x="243" y="245"/>
                    </a:cubicBezTo>
                    <a:cubicBezTo>
                      <a:pt x="245" y="245"/>
                      <a:pt x="247" y="245"/>
                      <a:pt x="248" y="245"/>
                    </a:cubicBezTo>
                    <a:close/>
                    <a:moveTo>
                      <a:pt x="248" y="302"/>
                    </a:moveTo>
                    <a:cubicBezTo>
                      <a:pt x="248" y="321"/>
                      <a:pt x="248" y="321"/>
                      <a:pt x="248" y="321"/>
                    </a:cubicBezTo>
                    <a:cubicBezTo>
                      <a:pt x="245" y="323"/>
                      <a:pt x="243" y="323"/>
                      <a:pt x="238" y="323"/>
                    </a:cubicBezTo>
                    <a:cubicBezTo>
                      <a:pt x="238" y="327"/>
                      <a:pt x="239" y="328"/>
                      <a:pt x="241" y="331"/>
                    </a:cubicBezTo>
                    <a:cubicBezTo>
                      <a:pt x="241" y="334"/>
                      <a:pt x="242" y="337"/>
                      <a:pt x="242" y="340"/>
                    </a:cubicBezTo>
                    <a:cubicBezTo>
                      <a:pt x="244" y="339"/>
                      <a:pt x="246" y="336"/>
                      <a:pt x="248" y="332"/>
                    </a:cubicBezTo>
                    <a:cubicBezTo>
                      <a:pt x="248" y="347"/>
                      <a:pt x="248" y="347"/>
                      <a:pt x="248" y="347"/>
                    </a:cubicBezTo>
                    <a:cubicBezTo>
                      <a:pt x="248" y="347"/>
                      <a:pt x="248" y="347"/>
                      <a:pt x="248" y="347"/>
                    </a:cubicBezTo>
                    <a:cubicBezTo>
                      <a:pt x="245" y="348"/>
                      <a:pt x="241" y="349"/>
                      <a:pt x="238" y="349"/>
                    </a:cubicBezTo>
                    <a:cubicBezTo>
                      <a:pt x="238" y="310"/>
                      <a:pt x="238" y="310"/>
                      <a:pt x="238" y="310"/>
                    </a:cubicBezTo>
                    <a:cubicBezTo>
                      <a:pt x="241" y="304"/>
                      <a:pt x="244" y="301"/>
                      <a:pt x="248" y="302"/>
                    </a:cubicBezTo>
                    <a:close/>
                    <a:moveTo>
                      <a:pt x="248" y="362"/>
                    </a:moveTo>
                    <a:cubicBezTo>
                      <a:pt x="248" y="370"/>
                      <a:pt x="248" y="370"/>
                      <a:pt x="248" y="370"/>
                    </a:cubicBezTo>
                    <a:cubicBezTo>
                      <a:pt x="245" y="370"/>
                      <a:pt x="243" y="370"/>
                      <a:pt x="238" y="370"/>
                    </a:cubicBezTo>
                    <a:cubicBezTo>
                      <a:pt x="238" y="360"/>
                      <a:pt x="238" y="360"/>
                      <a:pt x="238" y="360"/>
                    </a:cubicBezTo>
                    <a:cubicBezTo>
                      <a:pt x="241" y="360"/>
                      <a:pt x="244" y="361"/>
                      <a:pt x="248" y="362"/>
                    </a:cubicBezTo>
                    <a:close/>
                    <a:moveTo>
                      <a:pt x="248" y="390"/>
                    </a:moveTo>
                    <a:cubicBezTo>
                      <a:pt x="248" y="394"/>
                      <a:pt x="248" y="394"/>
                      <a:pt x="248" y="394"/>
                    </a:cubicBezTo>
                    <a:cubicBezTo>
                      <a:pt x="247" y="393"/>
                      <a:pt x="245" y="393"/>
                      <a:pt x="244" y="393"/>
                    </a:cubicBezTo>
                    <a:cubicBezTo>
                      <a:pt x="245" y="399"/>
                      <a:pt x="247" y="404"/>
                      <a:pt x="248" y="410"/>
                    </a:cubicBezTo>
                    <a:cubicBezTo>
                      <a:pt x="248" y="410"/>
                      <a:pt x="248" y="410"/>
                      <a:pt x="248" y="410"/>
                    </a:cubicBezTo>
                    <a:cubicBezTo>
                      <a:pt x="248" y="414"/>
                      <a:pt x="248" y="414"/>
                      <a:pt x="248" y="414"/>
                    </a:cubicBezTo>
                    <a:cubicBezTo>
                      <a:pt x="238" y="414"/>
                      <a:pt x="238" y="414"/>
                      <a:pt x="238" y="414"/>
                    </a:cubicBezTo>
                    <a:cubicBezTo>
                      <a:pt x="238" y="411"/>
                      <a:pt x="238" y="411"/>
                      <a:pt x="238" y="411"/>
                    </a:cubicBezTo>
                    <a:cubicBezTo>
                      <a:pt x="240" y="411"/>
                      <a:pt x="242" y="410"/>
                      <a:pt x="244" y="410"/>
                    </a:cubicBezTo>
                    <a:cubicBezTo>
                      <a:pt x="243" y="405"/>
                      <a:pt x="242" y="400"/>
                      <a:pt x="241" y="395"/>
                    </a:cubicBezTo>
                    <a:cubicBezTo>
                      <a:pt x="240" y="395"/>
                      <a:pt x="239" y="394"/>
                      <a:pt x="238" y="394"/>
                    </a:cubicBezTo>
                    <a:cubicBezTo>
                      <a:pt x="238" y="390"/>
                      <a:pt x="238" y="390"/>
                      <a:pt x="238" y="390"/>
                    </a:cubicBezTo>
                    <a:cubicBezTo>
                      <a:pt x="248" y="390"/>
                      <a:pt x="248" y="390"/>
                      <a:pt x="248" y="390"/>
                    </a:cubicBezTo>
                    <a:close/>
                    <a:moveTo>
                      <a:pt x="248" y="439"/>
                    </a:moveTo>
                    <a:cubicBezTo>
                      <a:pt x="248" y="456"/>
                      <a:pt x="248" y="456"/>
                      <a:pt x="248" y="456"/>
                    </a:cubicBezTo>
                    <a:cubicBezTo>
                      <a:pt x="246" y="458"/>
                      <a:pt x="243" y="461"/>
                      <a:pt x="238" y="467"/>
                    </a:cubicBezTo>
                    <a:cubicBezTo>
                      <a:pt x="241" y="471"/>
                      <a:pt x="243" y="476"/>
                      <a:pt x="248" y="478"/>
                    </a:cubicBezTo>
                    <a:cubicBezTo>
                      <a:pt x="246" y="476"/>
                      <a:pt x="245" y="473"/>
                      <a:pt x="243" y="470"/>
                    </a:cubicBezTo>
                    <a:cubicBezTo>
                      <a:pt x="244" y="470"/>
                      <a:pt x="245" y="469"/>
                      <a:pt x="245" y="468"/>
                    </a:cubicBezTo>
                    <a:cubicBezTo>
                      <a:pt x="246" y="468"/>
                      <a:pt x="247" y="468"/>
                      <a:pt x="248" y="468"/>
                    </a:cubicBezTo>
                    <a:cubicBezTo>
                      <a:pt x="248" y="468"/>
                      <a:pt x="248" y="468"/>
                      <a:pt x="248" y="468"/>
                    </a:cubicBezTo>
                    <a:cubicBezTo>
                      <a:pt x="248" y="493"/>
                      <a:pt x="248" y="493"/>
                      <a:pt x="248" y="493"/>
                    </a:cubicBezTo>
                    <a:cubicBezTo>
                      <a:pt x="247" y="493"/>
                      <a:pt x="245" y="493"/>
                      <a:pt x="244" y="492"/>
                    </a:cubicBezTo>
                    <a:cubicBezTo>
                      <a:pt x="245" y="495"/>
                      <a:pt x="246" y="496"/>
                      <a:pt x="248" y="497"/>
                    </a:cubicBezTo>
                    <a:cubicBezTo>
                      <a:pt x="248" y="503"/>
                      <a:pt x="248" y="503"/>
                      <a:pt x="248" y="503"/>
                    </a:cubicBezTo>
                    <a:cubicBezTo>
                      <a:pt x="247" y="503"/>
                      <a:pt x="246" y="503"/>
                      <a:pt x="244" y="503"/>
                    </a:cubicBezTo>
                    <a:cubicBezTo>
                      <a:pt x="242" y="501"/>
                      <a:pt x="240" y="500"/>
                      <a:pt x="238" y="500"/>
                    </a:cubicBezTo>
                    <a:cubicBezTo>
                      <a:pt x="238" y="486"/>
                      <a:pt x="238" y="486"/>
                      <a:pt x="238" y="486"/>
                    </a:cubicBezTo>
                    <a:cubicBezTo>
                      <a:pt x="239" y="486"/>
                      <a:pt x="239" y="486"/>
                      <a:pt x="241" y="486"/>
                    </a:cubicBezTo>
                    <a:cubicBezTo>
                      <a:pt x="240" y="484"/>
                      <a:pt x="240" y="482"/>
                      <a:pt x="239" y="480"/>
                    </a:cubicBezTo>
                    <a:cubicBezTo>
                      <a:pt x="238" y="480"/>
                      <a:pt x="238" y="480"/>
                      <a:pt x="238" y="480"/>
                    </a:cubicBezTo>
                    <a:cubicBezTo>
                      <a:pt x="238" y="455"/>
                      <a:pt x="238" y="455"/>
                      <a:pt x="238" y="455"/>
                    </a:cubicBezTo>
                    <a:cubicBezTo>
                      <a:pt x="240" y="453"/>
                      <a:pt x="241" y="451"/>
                      <a:pt x="244" y="447"/>
                    </a:cubicBezTo>
                    <a:cubicBezTo>
                      <a:pt x="242" y="447"/>
                      <a:pt x="240" y="446"/>
                      <a:pt x="238" y="446"/>
                    </a:cubicBezTo>
                    <a:cubicBezTo>
                      <a:pt x="238" y="439"/>
                      <a:pt x="238" y="439"/>
                      <a:pt x="238" y="439"/>
                    </a:cubicBezTo>
                    <a:cubicBezTo>
                      <a:pt x="242" y="439"/>
                      <a:pt x="245" y="439"/>
                      <a:pt x="248" y="439"/>
                    </a:cubicBezTo>
                    <a:close/>
                    <a:moveTo>
                      <a:pt x="248" y="534"/>
                    </a:moveTo>
                    <a:cubicBezTo>
                      <a:pt x="248" y="544"/>
                      <a:pt x="248" y="544"/>
                      <a:pt x="248" y="544"/>
                    </a:cubicBezTo>
                    <a:cubicBezTo>
                      <a:pt x="246" y="543"/>
                      <a:pt x="245" y="543"/>
                      <a:pt x="243" y="543"/>
                    </a:cubicBezTo>
                    <a:cubicBezTo>
                      <a:pt x="245" y="548"/>
                      <a:pt x="246" y="549"/>
                      <a:pt x="248" y="551"/>
                    </a:cubicBezTo>
                    <a:cubicBezTo>
                      <a:pt x="248" y="557"/>
                      <a:pt x="248" y="557"/>
                      <a:pt x="248" y="557"/>
                    </a:cubicBezTo>
                    <a:cubicBezTo>
                      <a:pt x="247" y="556"/>
                      <a:pt x="247" y="555"/>
                      <a:pt x="246" y="554"/>
                    </a:cubicBezTo>
                    <a:cubicBezTo>
                      <a:pt x="243" y="567"/>
                      <a:pt x="240" y="572"/>
                      <a:pt x="248" y="580"/>
                    </a:cubicBezTo>
                    <a:cubicBezTo>
                      <a:pt x="248" y="586"/>
                      <a:pt x="248" y="586"/>
                      <a:pt x="248" y="586"/>
                    </a:cubicBezTo>
                    <a:cubicBezTo>
                      <a:pt x="244" y="584"/>
                      <a:pt x="241" y="580"/>
                      <a:pt x="238" y="577"/>
                    </a:cubicBezTo>
                    <a:cubicBezTo>
                      <a:pt x="238" y="562"/>
                      <a:pt x="238" y="562"/>
                      <a:pt x="238" y="562"/>
                    </a:cubicBezTo>
                    <a:cubicBezTo>
                      <a:pt x="239" y="557"/>
                      <a:pt x="240" y="551"/>
                      <a:pt x="238" y="547"/>
                    </a:cubicBezTo>
                    <a:cubicBezTo>
                      <a:pt x="238" y="539"/>
                      <a:pt x="238" y="539"/>
                      <a:pt x="238" y="539"/>
                    </a:cubicBezTo>
                    <a:cubicBezTo>
                      <a:pt x="238" y="539"/>
                      <a:pt x="239" y="540"/>
                      <a:pt x="239" y="540"/>
                    </a:cubicBezTo>
                    <a:cubicBezTo>
                      <a:pt x="241" y="539"/>
                      <a:pt x="244" y="537"/>
                      <a:pt x="248" y="534"/>
                    </a:cubicBezTo>
                    <a:close/>
                    <a:moveTo>
                      <a:pt x="230" y="37"/>
                    </a:moveTo>
                    <a:cubicBezTo>
                      <a:pt x="232" y="36"/>
                      <a:pt x="235" y="35"/>
                      <a:pt x="238" y="33"/>
                    </a:cubicBezTo>
                    <a:cubicBezTo>
                      <a:pt x="238" y="42"/>
                      <a:pt x="238" y="42"/>
                      <a:pt x="238" y="42"/>
                    </a:cubicBezTo>
                    <a:cubicBezTo>
                      <a:pt x="235" y="42"/>
                      <a:pt x="232" y="43"/>
                      <a:pt x="230" y="45"/>
                    </a:cubicBezTo>
                    <a:cubicBezTo>
                      <a:pt x="230" y="37"/>
                      <a:pt x="230" y="37"/>
                      <a:pt x="230" y="37"/>
                    </a:cubicBezTo>
                    <a:close/>
                    <a:moveTo>
                      <a:pt x="238" y="760"/>
                    </a:moveTo>
                    <a:cubicBezTo>
                      <a:pt x="235" y="759"/>
                      <a:pt x="232" y="759"/>
                      <a:pt x="230" y="757"/>
                    </a:cubicBezTo>
                    <a:cubicBezTo>
                      <a:pt x="230" y="749"/>
                      <a:pt x="230" y="749"/>
                      <a:pt x="230" y="749"/>
                    </a:cubicBezTo>
                    <a:cubicBezTo>
                      <a:pt x="232" y="750"/>
                      <a:pt x="234" y="751"/>
                      <a:pt x="237" y="753"/>
                    </a:cubicBezTo>
                    <a:cubicBezTo>
                      <a:pt x="238" y="753"/>
                      <a:pt x="238" y="753"/>
                      <a:pt x="238" y="753"/>
                    </a:cubicBezTo>
                    <a:cubicBezTo>
                      <a:pt x="238" y="760"/>
                      <a:pt x="238" y="760"/>
                      <a:pt x="238" y="760"/>
                    </a:cubicBezTo>
                    <a:close/>
                    <a:moveTo>
                      <a:pt x="238" y="58"/>
                    </a:moveTo>
                    <a:cubicBezTo>
                      <a:pt x="238" y="69"/>
                      <a:pt x="238" y="69"/>
                      <a:pt x="238" y="69"/>
                    </a:cubicBezTo>
                    <a:cubicBezTo>
                      <a:pt x="230" y="63"/>
                      <a:pt x="230" y="63"/>
                      <a:pt x="230" y="63"/>
                    </a:cubicBezTo>
                    <a:cubicBezTo>
                      <a:pt x="230" y="52"/>
                      <a:pt x="230" y="52"/>
                      <a:pt x="230" y="52"/>
                    </a:cubicBezTo>
                    <a:cubicBezTo>
                      <a:pt x="238" y="58"/>
                      <a:pt x="238" y="58"/>
                      <a:pt x="238" y="58"/>
                    </a:cubicBezTo>
                    <a:close/>
                    <a:moveTo>
                      <a:pt x="238" y="75"/>
                    </a:moveTo>
                    <a:cubicBezTo>
                      <a:pt x="238" y="84"/>
                      <a:pt x="238" y="84"/>
                      <a:pt x="238" y="84"/>
                    </a:cubicBezTo>
                    <a:cubicBezTo>
                      <a:pt x="235" y="86"/>
                      <a:pt x="232" y="87"/>
                      <a:pt x="230" y="88"/>
                    </a:cubicBezTo>
                    <a:cubicBezTo>
                      <a:pt x="230" y="79"/>
                      <a:pt x="230" y="79"/>
                      <a:pt x="230" y="79"/>
                    </a:cubicBezTo>
                    <a:cubicBezTo>
                      <a:pt x="232" y="78"/>
                      <a:pt x="235" y="77"/>
                      <a:pt x="238" y="75"/>
                    </a:cubicBezTo>
                    <a:close/>
                    <a:moveTo>
                      <a:pt x="238" y="226"/>
                    </a:moveTo>
                    <a:cubicBezTo>
                      <a:pt x="238" y="235"/>
                      <a:pt x="238" y="235"/>
                      <a:pt x="238" y="235"/>
                    </a:cubicBezTo>
                    <a:cubicBezTo>
                      <a:pt x="235" y="236"/>
                      <a:pt x="233" y="238"/>
                      <a:pt x="230" y="241"/>
                    </a:cubicBezTo>
                    <a:cubicBezTo>
                      <a:pt x="230" y="232"/>
                      <a:pt x="230" y="232"/>
                      <a:pt x="230" y="232"/>
                    </a:cubicBezTo>
                    <a:cubicBezTo>
                      <a:pt x="232" y="230"/>
                      <a:pt x="235" y="228"/>
                      <a:pt x="238" y="226"/>
                    </a:cubicBezTo>
                    <a:close/>
                    <a:moveTo>
                      <a:pt x="238" y="243"/>
                    </a:moveTo>
                    <a:cubicBezTo>
                      <a:pt x="238" y="250"/>
                      <a:pt x="238" y="250"/>
                      <a:pt x="238" y="250"/>
                    </a:cubicBezTo>
                    <a:cubicBezTo>
                      <a:pt x="235" y="249"/>
                      <a:pt x="232" y="248"/>
                      <a:pt x="230" y="248"/>
                    </a:cubicBezTo>
                    <a:cubicBezTo>
                      <a:pt x="230" y="241"/>
                      <a:pt x="230" y="241"/>
                      <a:pt x="230" y="241"/>
                    </a:cubicBezTo>
                    <a:cubicBezTo>
                      <a:pt x="232" y="242"/>
                      <a:pt x="235" y="243"/>
                      <a:pt x="238" y="243"/>
                    </a:cubicBezTo>
                    <a:close/>
                    <a:moveTo>
                      <a:pt x="238" y="257"/>
                    </a:moveTo>
                    <a:cubicBezTo>
                      <a:pt x="238" y="263"/>
                      <a:pt x="238" y="263"/>
                      <a:pt x="238" y="263"/>
                    </a:cubicBezTo>
                    <a:cubicBezTo>
                      <a:pt x="237" y="264"/>
                      <a:pt x="237" y="264"/>
                      <a:pt x="237" y="264"/>
                    </a:cubicBezTo>
                    <a:cubicBezTo>
                      <a:pt x="236" y="266"/>
                      <a:pt x="233" y="270"/>
                      <a:pt x="230" y="276"/>
                    </a:cubicBezTo>
                    <a:cubicBezTo>
                      <a:pt x="230" y="266"/>
                      <a:pt x="230" y="266"/>
                      <a:pt x="230" y="266"/>
                    </a:cubicBezTo>
                    <a:cubicBezTo>
                      <a:pt x="230" y="266"/>
                      <a:pt x="230" y="266"/>
                      <a:pt x="230" y="265"/>
                    </a:cubicBezTo>
                    <a:cubicBezTo>
                      <a:pt x="230" y="265"/>
                      <a:pt x="230" y="265"/>
                      <a:pt x="230" y="265"/>
                    </a:cubicBezTo>
                    <a:cubicBezTo>
                      <a:pt x="230" y="259"/>
                      <a:pt x="230" y="259"/>
                      <a:pt x="230" y="259"/>
                    </a:cubicBezTo>
                    <a:cubicBezTo>
                      <a:pt x="231" y="259"/>
                      <a:pt x="231" y="259"/>
                      <a:pt x="231" y="259"/>
                    </a:cubicBezTo>
                    <a:cubicBezTo>
                      <a:pt x="234" y="258"/>
                      <a:pt x="236" y="258"/>
                      <a:pt x="238" y="257"/>
                    </a:cubicBezTo>
                    <a:close/>
                    <a:moveTo>
                      <a:pt x="238" y="310"/>
                    </a:moveTo>
                    <a:cubicBezTo>
                      <a:pt x="238" y="349"/>
                      <a:pt x="238" y="349"/>
                      <a:pt x="238" y="349"/>
                    </a:cubicBezTo>
                    <a:cubicBezTo>
                      <a:pt x="235" y="349"/>
                      <a:pt x="232" y="349"/>
                      <a:pt x="230" y="348"/>
                    </a:cubicBezTo>
                    <a:cubicBezTo>
                      <a:pt x="230" y="299"/>
                      <a:pt x="230" y="299"/>
                      <a:pt x="230" y="299"/>
                    </a:cubicBezTo>
                    <a:cubicBezTo>
                      <a:pt x="231" y="299"/>
                      <a:pt x="233" y="299"/>
                      <a:pt x="235" y="299"/>
                    </a:cubicBezTo>
                    <a:cubicBezTo>
                      <a:pt x="234" y="304"/>
                      <a:pt x="229" y="312"/>
                      <a:pt x="230" y="316"/>
                    </a:cubicBezTo>
                    <a:cubicBezTo>
                      <a:pt x="231" y="316"/>
                      <a:pt x="233" y="316"/>
                      <a:pt x="235" y="316"/>
                    </a:cubicBezTo>
                    <a:cubicBezTo>
                      <a:pt x="236" y="314"/>
                      <a:pt x="237" y="312"/>
                      <a:pt x="238" y="310"/>
                    </a:cubicBezTo>
                    <a:close/>
                    <a:moveTo>
                      <a:pt x="238" y="360"/>
                    </a:moveTo>
                    <a:cubicBezTo>
                      <a:pt x="238" y="370"/>
                      <a:pt x="238" y="370"/>
                      <a:pt x="238" y="370"/>
                    </a:cubicBezTo>
                    <a:cubicBezTo>
                      <a:pt x="237" y="370"/>
                      <a:pt x="236" y="370"/>
                      <a:pt x="236" y="370"/>
                    </a:cubicBezTo>
                    <a:cubicBezTo>
                      <a:pt x="236" y="373"/>
                      <a:pt x="236" y="375"/>
                      <a:pt x="236" y="378"/>
                    </a:cubicBezTo>
                    <a:cubicBezTo>
                      <a:pt x="230" y="378"/>
                      <a:pt x="230" y="378"/>
                      <a:pt x="230" y="378"/>
                    </a:cubicBezTo>
                    <a:cubicBezTo>
                      <a:pt x="230" y="358"/>
                      <a:pt x="230" y="358"/>
                      <a:pt x="230" y="358"/>
                    </a:cubicBezTo>
                    <a:cubicBezTo>
                      <a:pt x="232" y="359"/>
                      <a:pt x="235" y="359"/>
                      <a:pt x="238" y="360"/>
                    </a:cubicBezTo>
                    <a:close/>
                    <a:moveTo>
                      <a:pt x="238" y="390"/>
                    </a:moveTo>
                    <a:cubicBezTo>
                      <a:pt x="238" y="394"/>
                      <a:pt x="238" y="394"/>
                      <a:pt x="238" y="394"/>
                    </a:cubicBezTo>
                    <a:cubicBezTo>
                      <a:pt x="236" y="394"/>
                      <a:pt x="234" y="394"/>
                      <a:pt x="232" y="394"/>
                    </a:cubicBezTo>
                    <a:cubicBezTo>
                      <a:pt x="235" y="409"/>
                      <a:pt x="235" y="409"/>
                      <a:pt x="237" y="411"/>
                    </a:cubicBezTo>
                    <a:cubicBezTo>
                      <a:pt x="238" y="411"/>
                      <a:pt x="238" y="411"/>
                      <a:pt x="238" y="411"/>
                    </a:cubicBezTo>
                    <a:cubicBezTo>
                      <a:pt x="238" y="414"/>
                      <a:pt x="238" y="414"/>
                      <a:pt x="238" y="414"/>
                    </a:cubicBezTo>
                    <a:cubicBezTo>
                      <a:pt x="230" y="414"/>
                      <a:pt x="230" y="414"/>
                      <a:pt x="230" y="414"/>
                    </a:cubicBezTo>
                    <a:cubicBezTo>
                      <a:pt x="230" y="411"/>
                      <a:pt x="230" y="411"/>
                      <a:pt x="230" y="411"/>
                    </a:cubicBezTo>
                    <a:cubicBezTo>
                      <a:pt x="231" y="411"/>
                      <a:pt x="231" y="411"/>
                      <a:pt x="231" y="411"/>
                    </a:cubicBezTo>
                    <a:cubicBezTo>
                      <a:pt x="230" y="406"/>
                      <a:pt x="230" y="403"/>
                      <a:pt x="230" y="400"/>
                    </a:cubicBezTo>
                    <a:cubicBezTo>
                      <a:pt x="230" y="390"/>
                      <a:pt x="230" y="390"/>
                      <a:pt x="230" y="390"/>
                    </a:cubicBezTo>
                    <a:cubicBezTo>
                      <a:pt x="238" y="390"/>
                      <a:pt x="238" y="390"/>
                      <a:pt x="238" y="390"/>
                    </a:cubicBezTo>
                    <a:close/>
                    <a:moveTo>
                      <a:pt x="238" y="439"/>
                    </a:moveTo>
                    <a:cubicBezTo>
                      <a:pt x="238" y="446"/>
                      <a:pt x="238" y="446"/>
                      <a:pt x="238" y="446"/>
                    </a:cubicBezTo>
                    <a:cubicBezTo>
                      <a:pt x="236" y="445"/>
                      <a:pt x="234" y="445"/>
                      <a:pt x="232" y="444"/>
                    </a:cubicBezTo>
                    <a:cubicBezTo>
                      <a:pt x="232" y="440"/>
                      <a:pt x="232" y="440"/>
                      <a:pt x="233" y="439"/>
                    </a:cubicBezTo>
                    <a:cubicBezTo>
                      <a:pt x="235" y="439"/>
                      <a:pt x="236" y="439"/>
                      <a:pt x="238" y="439"/>
                    </a:cubicBezTo>
                    <a:close/>
                    <a:moveTo>
                      <a:pt x="238" y="455"/>
                    </a:moveTo>
                    <a:cubicBezTo>
                      <a:pt x="238" y="480"/>
                      <a:pt x="238" y="480"/>
                      <a:pt x="238" y="480"/>
                    </a:cubicBezTo>
                    <a:cubicBezTo>
                      <a:pt x="237" y="480"/>
                      <a:pt x="237" y="480"/>
                      <a:pt x="237" y="480"/>
                    </a:cubicBezTo>
                    <a:cubicBezTo>
                      <a:pt x="235" y="477"/>
                      <a:pt x="235" y="477"/>
                      <a:pt x="232" y="474"/>
                    </a:cubicBezTo>
                    <a:cubicBezTo>
                      <a:pt x="231" y="474"/>
                      <a:pt x="230" y="474"/>
                      <a:pt x="230" y="475"/>
                    </a:cubicBezTo>
                    <a:cubicBezTo>
                      <a:pt x="230" y="455"/>
                      <a:pt x="230" y="455"/>
                      <a:pt x="230" y="455"/>
                    </a:cubicBezTo>
                    <a:cubicBezTo>
                      <a:pt x="230" y="457"/>
                      <a:pt x="231" y="458"/>
                      <a:pt x="231" y="459"/>
                    </a:cubicBezTo>
                    <a:cubicBezTo>
                      <a:pt x="234" y="457"/>
                      <a:pt x="236" y="456"/>
                      <a:pt x="238" y="455"/>
                    </a:cubicBezTo>
                    <a:close/>
                    <a:moveTo>
                      <a:pt x="238" y="486"/>
                    </a:moveTo>
                    <a:cubicBezTo>
                      <a:pt x="238" y="500"/>
                      <a:pt x="238" y="500"/>
                      <a:pt x="238" y="500"/>
                    </a:cubicBezTo>
                    <a:cubicBezTo>
                      <a:pt x="235" y="499"/>
                      <a:pt x="232" y="499"/>
                      <a:pt x="230" y="499"/>
                    </a:cubicBezTo>
                    <a:cubicBezTo>
                      <a:pt x="230" y="484"/>
                      <a:pt x="230" y="484"/>
                      <a:pt x="230" y="484"/>
                    </a:cubicBezTo>
                    <a:cubicBezTo>
                      <a:pt x="230" y="484"/>
                      <a:pt x="231" y="483"/>
                      <a:pt x="232" y="483"/>
                    </a:cubicBezTo>
                    <a:cubicBezTo>
                      <a:pt x="234" y="485"/>
                      <a:pt x="236" y="486"/>
                      <a:pt x="238" y="486"/>
                    </a:cubicBezTo>
                    <a:close/>
                    <a:moveTo>
                      <a:pt x="238" y="539"/>
                    </a:moveTo>
                    <a:cubicBezTo>
                      <a:pt x="238" y="547"/>
                      <a:pt x="238" y="547"/>
                      <a:pt x="238" y="547"/>
                    </a:cubicBezTo>
                    <a:cubicBezTo>
                      <a:pt x="236" y="545"/>
                      <a:pt x="235" y="543"/>
                      <a:pt x="232" y="541"/>
                    </a:cubicBezTo>
                    <a:cubicBezTo>
                      <a:pt x="231" y="546"/>
                      <a:pt x="230" y="548"/>
                      <a:pt x="230" y="551"/>
                    </a:cubicBezTo>
                    <a:cubicBezTo>
                      <a:pt x="230" y="529"/>
                      <a:pt x="230" y="529"/>
                      <a:pt x="230" y="529"/>
                    </a:cubicBezTo>
                    <a:cubicBezTo>
                      <a:pt x="230" y="529"/>
                      <a:pt x="230" y="529"/>
                      <a:pt x="231" y="530"/>
                    </a:cubicBezTo>
                    <a:cubicBezTo>
                      <a:pt x="232" y="536"/>
                      <a:pt x="234" y="536"/>
                      <a:pt x="238" y="539"/>
                    </a:cubicBezTo>
                    <a:close/>
                    <a:moveTo>
                      <a:pt x="238" y="562"/>
                    </a:moveTo>
                    <a:cubicBezTo>
                      <a:pt x="238" y="577"/>
                      <a:pt x="238" y="577"/>
                      <a:pt x="238" y="577"/>
                    </a:cubicBezTo>
                    <a:cubicBezTo>
                      <a:pt x="235" y="575"/>
                      <a:pt x="232" y="572"/>
                      <a:pt x="230" y="569"/>
                    </a:cubicBezTo>
                    <a:cubicBezTo>
                      <a:pt x="230" y="561"/>
                      <a:pt x="230" y="561"/>
                      <a:pt x="230" y="561"/>
                    </a:cubicBezTo>
                    <a:cubicBezTo>
                      <a:pt x="230" y="563"/>
                      <a:pt x="232" y="565"/>
                      <a:pt x="234" y="569"/>
                    </a:cubicBezTo>
                    <a:cubicBezTo>
                      <a:pt x="234" y="568"/>
                      <a:pt x="235" y="568"/>
                      <a:pt x="236" y="568"/>
                    </a:cubicBezTo>
                    <a:cubicBezTo>
                      <a:pt x="237" y="566"/>
                      <a:pt x="237" y="565"/>
                      <a:pt x="238" y="562"/>
                    </a:cubicBezTo>
                    <a:close/>
                    <a:moveTo>
                      <a:pt x="238" y="711"/>
                    </a:moveTo>
                    <a:cubicBezTo>
                      <a:pt x="238" y="729"/>
                      <a:pt x="238" y="729"/>
                      <a:pt x="238" y="729"/>
                    </a:cubicBezTo>
                    <a:cubicBezTo>
                      <a:pt x="236" y="724"/>
                      <a:pt x="235" y="720"/>
                      <a:pt x="232" y="716"/>
                    </a:cubicBezTo>
                    <a:cubicBezTo>
                      <a:pt x="231" y="716"/>
                      <a:pt x="230" y="715"/>
                      <a:pt x="230" y="715"/>
                    </a:cubicBezTo>
                    <a:cubicBezTo>
                      <a:pt x="230" y="706"/>
                      <a:pt x="230" y="706"/>
                      <a:pt x="230" y="706"/>
                    </a:cubicBezTo>
                    <a:cubicBezTo>
                      <a:pt x="232" y="707"/>
                      <a:pt x="235" y="709"/>
                      <a:pt x="238" y="711"/>
                    </a:cubicBezTo>
                    <a:close/>
                    <a:moveTo>
                      <a:pt x="230" y="173"/>
                    </a:moveTo>
                    <a:cubicBezTo>
                      <a:pt x="230" y="167"/>
                      <a:pt x="230" y="167"/>
                      <a:pt x="230" y="167"/>
                    </a:cubicBezTo>
                    <a:cubicBezTo>
                      <a:pt x="230" y="169"/>
                      <a:pt x="231" y="170"/>
                      <a:pt x="231" y="172"/>
                    </a:cubicBezTo>
                    <a:cubicBezTo>
                      <a:pt x="230" y="173"/>
                      <a:pt x="230" y="173"/>
                      <a:pt x="230" y="173"/>
                    </a:cubicBezTo>
                    <a:close/>
                    <a:moveTo>
                      <a:pt x="221" y="42"/>
                    </a:moveTo>
                    <a:cubicBezTo>
                      <a:pt x="224" y="40"/>
                      <a:pt x="227" y="39"/>
                      <a:pt x="230" y="37"/>
                    </a:cubicBezTo>
                    <a:cubicBezTo>
                      <a:pt x="230" y="45"/>
                      <a:pt x="230" y="45"/>
                      <a:pt x="230" y="45"/>
                    </a:cubicBezTo>
                    <a:cubicBezTo>
                      <a:pt x="228" y="46"/>
                      <a:pt x="226" y="47"/>
                      <a:pt x="224" y="49"/>
                    </a:cubicBezTo>
                    <a:cubicBezTo>
                      <a:pt x="230" y="52"/>
                      <a:pt x="230" y="52"/>
                      <a:pt x="230" y="52"/>
                    </a:cubicBezTo>
                    <a:cubicBezTo>
                      <a:pt x="230" y="63"/>
                      <a:pt x="230" y="63"/>
                      <a:pt x="230" y="63"/>
                    </a:cubicBezTo>
                    <a:cubicBezTo>
                      <a:pt x="229" y="62"/>
                      <a:pt x="229" y="62"/>
                      <a:pt x="229" y="62"/>
                    </a:cubicBezTo>
                    <a:cubicBezTo>
                      <a:pt x="226" y="61"/>
                      <a:pt x="224" y="60"/>
                      <a:pt x="221" y="59"/>
                    </a:cubicBezTo>
                    <a:cubicBezTo>
                      <a:pt x="221" y="42"/>
                      <a:pt x="221" y="42"/>
                      <a:pt x="221" y="42"/>
                    </a:cubicBezTo>
                    <a:close/>
                    <a:moveTo>
                      <a:pt x="230" y="757"/>
                    </a:moveTo>
                    <a:cubicBezTo>
                      <a:pt x="227" y="756"/>
                      <a:pt x="224" y="755"/>
                      <a:pt x="221" y="753"/>
                    </a:cubicBezTo>
                    <a:cubicBezTo>
                      <a:pt x="221" y="740"/>
                      <a:pt x="221" y="740"/>
                      <a:pt x="221" y="740"/>
                    </a:cubicBezTo>
                    <a:cubicBezTo>
                      <a:pt x="223" y="743"/>
                      <a:pt x="226" y="745"/>
                      <a:pt x="230" y="749"/>
                    </a:cubicBezTo>
                    <a:cubicBezTo>
                      <a:pt x="230" y="757"/>
                      <a:pt x="230" y="757"/>
                      <a:pt x="230" y="757"/>
                    </a:cubicBezTo>
                    <a:close/>
                    <a:moveTo>
                      <a:pt x="230" y="79"/>
                    </a:moveTo>
                    <a:cubicBezTo>
                      <a:pt x="230" y="88"/>
                      <a:pt x="230" y="88"/>
                      <a:pt x="230" y="88"/>
                    </a:cubicBezTo>
                    <a:cubicBezTo>
                      <a:pt x="228" y="88"/>
                      <a:pt x="226" y="89"/>
                      <a:pt x="224" y="89"/>
                    </a:cubicBezTo>
                    <a:cubicBezTo>
                      <a:pt x="223" y="90"/>
                      <a:pt x="222" y="91"/>
                      <a:pt x="221" y="92"/>
                    </a:cubicBezTo>
                    <a:cubicBezTo>
                      <a:pt x="221" y="80"/>
                      <a:pt x="221" y="80"/>
                      <a:pt x="221" y="80"/>
                    </a:cubicBezTo>
                    <a:cubicBezTo>
                      <a:pt x="223" y="80"/>
                      <a:pt x="223" y="80"/>
                      <a:pt x="223" y="80"/>
                    </a:cubicBezTo>
                    <a:cubicBezTo>
                      <a:pt x="225" y="80"/>
                      <a:pt x="228" y="80"/>
                      <a:pt x="230" y="79"/>
                    </a:cubicBezTo>
                    <a:close/>
                    <a:moveTo>
                      <a:pt x="230" y="167"/>
                    </a:moveTo>
                    <a:cubicBezTo>
                      <a:pt x="230" y="173"/>
                      <a:pt x="230" y="173"/>
                      <a:pt x="230" y="173"/>
                    </a:cubicBezTo>
                    <a:cubicBezTo>
                      <a:pt x="228" y="175"/>
                      <a:pt x="226" y="175"/>
                      <a:pt x="223" y="175"/>
                    </a:cubicBezTo>
                    <a:cubicBezTo>
                      <a:pt x="222" y="174"/>
                      <a:pt x="222" y="174"/>
                      <a:pt x="221" y="173"/>
                    </a:cubicBezTo>
                    <a:cubicBezTo>
                      <a:pt x="221" y="155"/>
                      <a:pt x="221" y="155"/>
                      <a:pt x="221" y="155"/>
                    </a:cubicBezTo>
                    <a:cubicBezTo>
                      <a:pt x="224" y="159"/>
                      <a:pt x="228" y="163"/>
                      <a:pt x="230" y="167"/>
                    </a:cubicBezTo>
                    <a:close/>
                    <a:moveTo>
                      <a:pt x="230" y="232"/>
                    </a:moveTo>
                    <a:cubicBezTo>
                      <a:pt x="230" y="241"/>
                      <a:pt x="230" y="241"/>
                      <a:pt x="230" y="241"/>
                    </a:cubicBezTo>
                    <a:cubicBezTo>
                      <a:pt x="229" y="241"/>
                      <a:pt x="229" y="241"/>
                      <a:pt x="229" y="241"/>
                    </a:cubicBezTo>
                    <a:cubicBezTo>
                      <a:pt x="230" y="241"/>
                      <a:pt x="230" y="241"/>
                      <a:pt x="230" y="241"/>
                    </a:cubicBezTo>
                    <a:cubicBezTo>
                      <a:pt x="230" y="248"/>
                      <a:pt x="230" y="248"/>
                      <a:pt x="230" y="248"/>
                    </a:cubicBezTo>
                    <a:cubicBezTo>
                      <a:pt x="226" y="248"/>
                      <a:pt x="224" y="248"/>
                      <a:pt x="221" y="250"/>
                    </a:cubicBezTo>
                    <a:cubicBezTo>
                      <a:pt x="221" y="243"/>
                      <a:pt x="221" y="243"/>
                      <a:pt x="221" y="243"/>
                    </a:cubicBezTo>
                    <a:cubicBezTo>
                      <a:pt x="224" y="238"/>
                      <a:pt x="227" y="235"/>
                      <a:pt x="228" y="233"/>
                    </a:cubicBezTo>
                    <a:cubicBezTo>
                      <a:pt x="230" y="232"/>
                      <a:pt x="230" y="232"/>
                      <a:pt x="230" y="232"/>
                    </a:cubicBezTo>
                    <a:close/>
                    <a:moveTo>
                      <a:pt x="230" y="259"/>
                    </a:moveTo>
                    <a:cubicBezTo>
                      <a:pt x="230" y="265"/>
                      <a:pt x="230" y="265"/>
                      <a:pt x="230" y="265"/>
                    </a:cubicBezTo>
                    <a:cubicBezTo>
                      <a:pt x="226" y="264"/>
                      <a:pt x="224" y="264"/>
                      <a:pt x="221" y="264"/>
                    </a:cubicBezTo>
                    <a:cubicBezTo>
                      <a:pt x="221" y="258"/>
                      <a:pt x="221" y="258"/>
                      <a:pt x="221" y="258"/>
                    </a:cubicBezTo>
                    <a:cubicBezTo>
                      <a:pt x="224" y="258"/>
                      <a:pt x="227" y="258"/>
                      <a:pt x="230" y="259"/>
                    </a:cubicBezTo>
                    <a:close/>
                    <a:moveTo>
                      <a:pt x="230" y="266"/>
                    </a:moveTo>
                    <a:cubicBezTo>
                      <a:pt x="230" y="276"/>
                      <a:pt x="230" y="276"/>
                      <a:pt x="230" y="276"/>
                    </a:cubicBezTo>
                    <a:cubicBezTo>
                      <a:pt x="227" y="280"/>
                      <a:pt x="224" y="284"/>
                      <a:pt x="221" y="287"/>
                    </a:cubicBezTo>
                    <a:cubicBezTo>
                      <a:pt x="221" y="273"/>
                      <a:pt x="221" y="273"/>
                      <a:pt x="221" y="273"/>
                    </a:cubicBezTo>
                    <a:cubicBezTo>
                      <a:pt x="225" y="272"/>
                      <a:pt x="228" y="271"/>
                      <a:pt x="230" y="266"/>
                    </a:cubicBezTo>
                    <a:close/>
                    <a:moveTo>
                      <a:pt x="230" y="299"/>
                    </a:moveTo>
                    <a:cubicBezTo>
                      <a:pt x="230" y="348"/>
                      <a:pt x="230" y="348"/>
                      <a:pt x="230" y="348"/>
                    </a:cubicBezTo>
                    <a:cubicBezTo>
                      <a:pt x="228" y="347"/>
                      <a:pt x="226" y="346"/>
                      <a:pt x="225" y="345"/>
                    </a:cubicBezTo>
                    <a:cubicBezTo>
                      <a:pt x="225" y="341"/>
                      <a:pt x="225" y="337"/>
                      <a:pt x="225" y="332"/>
                    </a:cubicBezTo>
                    <a:cubicBezTo>
                      <a:pt x="224" y="335"/>
                      <a:pt x="223" y="339"/>
                      <a:pt x="221" y="342"/>
                    </a:cubicBezTo>
                    <a:cubicBezTo>
                      <a:pt x="221" y="313"/>
                      <a:pt x="221" y="313"/>
                      <a:pt x="221" y="313"/>
                    </a:cubicBezTo>
                    <a:cubicBezTo>
                      <a:pt x="222" y="313"/>
                      <a:pt x="222" y="313"/>
                      <a:pt x="222" y="312"/>
                    </a:cubicBezTo>
                    <a:cubicBezTo>
                      <a:pt x="224" y="307"/>
                      <a:pt x="225" y="303"/>
                      <a:pt x="228" y="299"/>
                    </a:cubicBezTo>
                    <a:cubicBezTo>
                      <a:pt x="230" y="299"/>
                      <a:pt x="230" y="299"/>
                      <a:pt x="230" y="299"/>
                    </a:cubicBezTo>
                    <a:close/>
                    <a:moveTo>
                      <a:pt x="230" y="358"/>
                    </a:moveTo>
                    <a:cubicBezTo>
                      <a:pt x="230" y="378"/>
                      <a:pt x="230" y="378"/>
                      <a:pt x="230" y="378"/>
                    </a:cubicBezTo>
                    <a:cubicBezTo>
                      <a:pt x="227" y="378"/>
                      <a:pt x="227" y="378"/>
                      <a:pt x="227" y="378"/>
                    </a:cubicBezTo>
                    <a:cubicBezTo>
                      <a:pt x="224" y="371"/>
                      <a:pt x="225" y="366"/>
                      <a:pt x="228" y="358"/>
                    </a:cubicBezTo>
                    <a:cubicBezTo>
                      <a:pt x="228" y="358"/>
                      <a:pt x="229" y="358"/>
                      <a:pt x="230" y="358"/>
                    </a:cubicBezTo>
                    <a:close/>
                    <a:moveTo>
                      <a:pt x="230" y="390"/>
                    </a:moveTo>
                    <a:cubicBezTo>
                      <a:pt x="230" y="400"/>
                      <a:pt x="230" y="400"/>
                      <a:pt x="230" y="400"/>
                    </a:cubicBezTo>
                    <a:cubicBezTo>
                      <a:pt x="229" y="396"/>
                      <a:pt x="227" y="394"/>
                      <a:pt x="221" y="393"/>
                    </a:cubicBezTo>
                    <a:cubicBezTo>
                      <a:pt x="221" y="390"/>
                      <a:pt x="221" y="390"/>
                      <a:pt x="221" y="390"/>
                    </a:cubicBezTo>
                    <a:cubicBezTo>
                      <a:pt x="230" y="390"/>
                      <a:pt x="230" y="390"/>
                      <a:pt x="230" y="390"/>
                    </a:cubicBezTo>
                    <a:close/>
                    <a:moveTo>
                      <a:pt x="230" y="411"/>
                    </a:moveTo>
                    <a:cubicBezTo>
                      <a:pt x="230" y="414"/>
                      <a:pt x="230" y="414"/>
                      <a:pt x="230" y="414"/>
                    </a:cubicBezTo>
                    <a:cubicBezTo>
                      <a:pt x="221" y="414"/>
                      <a:pt x="221" y="414"/>
                      <a:pt x="221" y="414"/>
                    </a:cubicBezTo>
                    <a:cubicBezTo>
                      <a:pt x="221" y="402"/>
                      <a:pt x="221" y="402"/>
                      <a:pt x="221" y="402"/>
                    </a:cubicBezTo>
                    <a:cubicBezTo>
                      <a:pt x="222" y="404"/>
                      <a:pt x="222" y="407"/>
                      <a:pt x="223" y="410"/>
                    </a:cubicBezTo>
                    <a:cubicBezTo>
                      <a:pt x="224" y="410"/>
                      <a:pt x="224" y="411"/>
                      <a:pt x="225" y="411"/>
                    </a:cubicBezTo>
                    <a:cubicBezTo>
                      <a:pt x="230" y="411"/>
                      <a:pt x="230" y="411"/>
                      <a:pt x="230" y="411"/>
                    </a:cubicBezTo>
                    <a:close/>
                    <a:moveTo>
                      <a:pt x="230" y="455"/>
                    </a:moveTo>
                    <a:cubicBezTo>
                      <a:pt x="230" y="475"/>
                      <a:pt x="230" y="475"/>
                      <a:pt x="230" y="475"/>
                    </a:cubicBezTo>
                    <a:cubicBezTo>
                      <a:pt x="226" y="477"/>
                      <a:pt x="224" y="479"/>
                      <a:pt x="221" y="481"/>
                    </a:cubicBezTo>
                    <a:cubicBezTo>
                      <a:pt x="221" y="472"/>
                      <a:pt x="221" y="472"/>
                      <a:pt x="221" y="472"/>
                    </a:cubicBezTo>
                    <a:cubicBezTo>
                      <a:pt x="225" y="467"/>
                      <a:pt x="224" y="463"/>
                      <a:pt x="221" y="458"/>
                    </a:cubicBezTo>
                    <a:cubicBezTo>
                      <a:pt x="221" y="444"/>
                      <a:pt x="221" y="444"/>
                      <a:pt x="221" y="444"/>
                    </a:cubicBezTo>
                    <a:cubicBezTo>
                      <a:pt x="225" y="446"/>
                      <a:pt x="228" y="450"/>
                      <a:pt x="230" y="455"/>
                    </a:cubicBezTo>
                    <a:close/>
                    <a:moveTo>
                      <a:pt x="230" y="484"/>
                    </a:moveTo>
                    <a:cubicBezTo>
                      <a:pt x="230" y="499"/>
                      <a:pt x="230" y="499"/>
                      <a:pt x="230" y="499"/>
                    </a:cubicBezTo>
                    <a:cubicBezTo>
                      <a:pt x="228" y="499"/>
                      <a:pt x="227" y="499"/>
                      <a:pt x="226" y="499"/>
                    </a:cubicBezTo>
                    <a:cubicBezTo>
                      <a:pt x="224" y="492"/>
                      <a:pt x="224" y="492"/>
                      <a:pt x="224" y="487"/>
                    </a:cubicBezTo>
                    <a:cubicBezTo>
                      <a:pt x="226" y="485"/>
                      <a:pt x="227" y="484"/>
                      <a:pt x="230" y="484"/>
                    </a:cubicBezTo>
                    <a:close/>
                    <a:moveTo>
                      <a:pt x="230" y="529"/>
                    </a:moveTo>
                    <a:cubicBezTo>
                      <a:pt x="230" y="551"/>
                      <a:pt x="230" y="551"/>
                      <a:pt x="230" y="551"/>
                    </a:cubicBezTo>
                    <a:cubicBezTo>
                      <a:pt x="228" y="554"/>
                      <a:pt x="228" y="557"/>
                      <a:pt x="230" y="561"/>
                    </a:cubicBezTo>
                    <a:cubicBezTo>
                      <a:pt x="230" y="569"/>
                      <a:pt x="230" y="569"/>
                      <a:pt x="230" y="569"/>
                    </a:cubicBezTo>
                    <a:cubicBezTo>
                      <a:pt x="227" y="566"/>
                      <a:pt x="224" y="564"/>
                      <a:pt x="221" y="561"/>
                    </a:cubicBezTo>
                    <a:cubicBezTo>
                      <a:pt x="221" y="554"/>
                      <a:pt x="221" y="554"/>
                      <a:pt x="221" y="554"/>
                    </a:cubicBezTo>
                    <a:cubicBezTo>
                      <a:pt x="222" y="554"/>
                      <a:pt x="222" y="554"/>
                      <a:pt x="222" y="553"/>
                    </a:cubicBezTo>
                    <a:cubicBezTo>
                      <a:pt x="227" y="539"/>
                      <a:pt x="230" y="538"/>
                      <a:pt x="221" y="526"/>
                    </a:cubicBezTo>
                    <a:cubicBezTo>
                      <a:pt x="221" y="526"/>
                      <a:pt x="221" y="526"/>
                      <a:pt x="221" y="526"/>
                    </a:cubicBezTo>
                    <a:cubicBezTo>
                      <a:pt x="221" y="518"/>
                      <a:pt x="221" y="518"/>
                      <a:pt x="221" y="518"/>
                    </a:cubicBezTo>
                    <a:cubicBezTo>
                      <a:pt x="224" y="522"/>
                      <a:pt x="227" y="525"/>
                      <a:pt x="230" y="529"/>
                    </a:cubicBezTo>
                    <a:close/>
                    <a:moveTo>
                      <a:pt x="230" y="706"/>
                    </a:moveTo>
                    <a:cubicBezTo>
                      <a:pt x="230" y="715"/>
                      <a:pt x="230" y="715"/>
                      <a:pt x="230" y="715"/>
                    </a:cubicBezTo>
                    <a:cubicBezTo>
                      <a:pt x="228" y="714"/>
                      <a:pt x="226" y="713"/>
                      <a:pt x="221" y="711"/>
                    </a:cubicBezTo>
                    <a:cubicBezTo>
                      <a:pt x="221" y="703"/>
                      <a:pt x="221" y="703"/>
                      <a:pt x="221" y="703"/>
                    </a:cubicBezTo>
                    <a:cubicBezTo>
                      <a:pt x="224" y="704"/>
                      <a:pt x="227" y="705"/>
                      <a:pt x="230" y="706"/>
                    </a:cubicBezTo>
                    <a:close/>
                    <a:moveTo>
                      <a:pt x="221" y="217"/>
                    </a:moveTo>
                    <a:cubicBezTo>
                      <a:pt x="221" y="179"/>
                      <a:pt x="221" y="179"/>
                      <a:pt x="221" y="179"/>
                    </a:cubicBezTo>
                    <a:cubicBezTo>
                      <a:pt x="222" y="177"/>
                      <a:pt x="222" y="177"/>
                      <a:pt x="222" y="177"/>
                    </a:cubicBezTo>
                    <a:cubicBezTo>
                      <a:pt x="224" y="177"/>
                      <a:pt x="226" y="178"/>
                      <a:pt x="229" y="178"/>
                    </a:cubicBezTo>
                    <a:cubicBezTo>
                      <a:pt x="230" y="191"/>
                      <a:pt x="218" y="190"/>
                      <a:pt x="226" y="204"/>
                    </a:cubicBezTo>
                    <a:cubicBezTo>
                      <a:pt x="225" y="209"/>
                      <a:pt x="224" y="213"/>
                      <a:pt x="221" y="217"/>
                    </a:cubicBezTo>
                    <a:close/>
                    <a:moveTo>
                      <a:pt x="217" y="45"/>
                    </a:moveTo>
                    <a:cubicBezTo>
                      <a:pt x="218" y="44"/>
                      <a:pt x="220" y="43"/>
                      <a:pt x="221" y="42"/>
                    </a:cubicBezTo>
                    <a:cubicBezTo>
                      <a:pt x="221" y="59"/>
                      <a:pt x="221" y="59"/>
                      <a:pt x="221" y="59"/>
                    </a:cubicBezTo>
                    <a:cubicBezTo>
                      <a:pt x="220" y="58"/>
                      <a:pt x="218" y="58"/>
                      <a:pt x="217" y="58"/>
                    </a:cubicBezTo>
                    <a:cubicBezTo>
                      <a:pt x="217" y="45"/>
                      <a:pt x="217" y="45"/>
                      <a:pt x="217" y="45"/>
                    </a:cubicBezTo>
                    <a:close/>
                    <a:moveTo>
                      <a:pt x="221" y="753"/>
                    </a:moveTo>
                    <a:cubicBezTo>
                      <a:pt x="220" y="752"/>
                      <a:pt x="218" y="751"/>
                      <a:pt x="217" y="750"/>
                    </a:cubicBezTo>
                    <a:cubicBezTo>
                      <a:pt x="217" y="702"/>
                      <a:pt x="217" y="702"/>
                      <a:pt x="217" y="702"/>
                    </a:cubicBezTo>
                    <a:cubicBezTo>
                      <a:pt x="218" y="702"/>
                      <a:pt x="220" y="703"/>
                      <a:pt x="221" y="703"/>
                    </a:cubicBezTo>
                    <a:cubicBezTo>
                      <a:pt x="221" y="711"/>
                      <a:pt x="221" y="711"/>
                      <a:pt x="221" y="711"/>
                    </a:cubicBezTo>
                    <a:cubicBezTo>
                      <a:pt x="218" y="710"/>
                      <a:pt x="218" y="710"/>
                      <a:pt x="218" y="710"/>
                    </a:cubicBezTo>
                    <a:cubicBezTo>
                      <a:pt x="219" y="724"/>
                      <a:pt x="218" y="733"/>
                      <a:pt x="221" y="740"/>
                    </a:cubicBezTo>
                    <a:cubicBezTo>
                      <a:pt x="221" y="753"/>
                      <a:pt x="221" y="753"/>
                      <a:pt x="221" y="753"/>
                    </a:cubicBezTo>
                    <a:close/>
                    <a:moveTo>
                      <a:pt x="221" y="80"/>
                    </a:moveTo>
                    <a:cubicBezTo>
                      <a:pt x="221" y="92"/>
                      <a:pt x="221" y="92"/>
                      <a:pt x="221" y="92"/>
                    </a:cubicBezTo>
                    <a:cubicBezTo>
                      <a:pt x="220" y="93"/>
                      <a:pt x="219" y="94"/>
                      <a:pt x="217" y="95"/>
                    </a:cubicBezTo>
                    <a:cubicBezTo>
                      <a:pt x="217" y="77"/>
                      <a:pt x="217" y="77"/>
                      <a:pt x="217" y="77"/>
                    </a:cubicBezTo>
                    <a:cubicBezTo>
                      <a:pt x="221" y="80"/>
                      <a:pt x="221" y="80"/>
                      <a:pt x="221" y="80"/>
                    </a:cubicBezTo>
                    <a:close/>
                    <a:moveTo>
                      <a:pt x="221" y="155"/>
                    </a:moveTo>
                    <a:cubicBezTo>
                      <a:pt x="221" y="173"/>
                      <a:pt x="221" y="173"/>
                      <a:pt x="221" y="173"/>
                    </a:cubicBezTo>
                    <a:cubicBezTo>
                      <a:pt x="220" y="172"/>
                      <a:pt x="220" y="172"/>
                      <a:pt x="220" y="170"/>
                    </a:cubicBezTo>
                    <a:cubicBezTo>
                      <a:pt x="217" y="170"/>
                      <a:pt x="217" y="170"/>
                      <a:pt x="217" y="170"/>
                    </a:cubicBezTo>
                    <a:cubicBezTo>
                      <a:pt x="217" y="153"/>
                      <a:pt x="217" y="153"/>
                      <a:pt x="217" y="153"/>
                    </a:cubicBezTo>
                    <a:cubicBezTo>
                      <a:pt x="217" y="152"/>
                      <a:pt x="219" y="152"/>
                      <a:pt x="220" y="152"/>
                    </a:cubicBezTo>
                    <a:cubicBezTo>
                      <a:pt x="220" y="153"/>
                      <a:pt x="221" y="154"/>
                      <a:pt x="221" y="155"/>
                    </a:cubicBezTo>
                    <a:close/>
                    <a:moveTo>
                      <a:pt x="221" y="179"/>
                    </a:moveTo>
                    <a:cubicBezTo>
                      <a:pt x="221" y="217"/>
                      <a:pt x="221" y="217"/>
                      <a:pt x="221" y="217"/>
                    </a:cubicBezTo>
                    <a:cubicBezTo>
                      <a:pt x="220" y="219"/>
                      <a:pt x="219" y="220"/>
                      <a:pt x="217" y="222"/>
                    </a:cubicBezTo>
                    <a:cubicBezTo>
                      <a:pt x="217" y="186"/>
                      <a:pt x="217" y="186"/>
                      <a:pt x="217" y="186"/>
                    </a:cubicBezTo>
                    <a:cubicBezTo>
                      <a:pt x="218" y="186"/>
                      <a:pt x="218" y="186"/>
                      <a:pt x="218" y="186"/>
                    </a:cubicBezTo>
                    <a:cubicBezTo>
                      <a:pt x="221" y="179"/>
                      <a:pt x="221" y="179"/>
                      <a:pt x="221" y="179"/>
                    </a:cubicBezTo>
                    <a:close/>
                    <a:moveTo>
                      <a:pt x="221" y="243"/>
                    </a:moveTo>
                    <a:cubicBezTo>
                      <a:pt x="221" y="250"/>
                      <a:pt x="221" y="250"/>
                      <a:pt x="221" y="250"/>
                    </a:cubicBezTo>
                    <a:cubicBezTo>
                      <a:pt x="220" y="251"/>
                      <a:pt x="218" y="252"/>
                      <a:pt x="217" y="255"/>
                    </a:cubicBezTo>
                    <a:cubicBezTo>
                      <a:pt x="217" y="249"/>
                      <a:pt x="217" y="249"/>
                      <a:pt x="217" y="249"/>
                    </a:cubicBezTo>
                    <a:cubicBezTo>
                      <a:pt x="218" y="247"/>
                      <a:pt x="220" y="245"/>
                      <a:pt x="221" y="243"/>
                    </a:cubicBezTo>
                    <a:close/>
                    <a:moveTo>
                      <a:pt x="221" y="258"/>
                    </a:moveTo>
                    <a:cubicBezTo>
                      <a:pt x="221" y="264"/>
                      <a:pt x="221" y="264"/>
                      <a:pt x="221" y="264"/>
                    </a:cubicBezTo>
                    <a:cubicBezTo>
                      <a:pt x="220" y="263"/>
                      <a:pt x="218" y="263"/>
                      <a:pt x="217" y="263"/>
                    </a:cubicBezTo>
                    <a:cubicBezTo>
                      <a:pt x="217" y="257"/>
                      <a:pt x="217" y="257"/>
                      <a:pt x="217" y="257"/>
                    </a:cubicBezTo>
                    <a:cubicBezTo>
                      <a:pt x="221" y="258"/>
                      <a:pt x="221" y="258"/>
                      <a:pt x="221" y="258"/>
                    </a:cubicBezTo>
                    <a:close/>
                    <a:moveTo>
                      <a:pt x="221" y="273"/>
                    </a:moveTo>
                    <a:cubicBezTo>
                      <a:pt x="221" y="287"/>
                      <a:pt x="221" y="287"/>
                      <a:pt x="221" y="287"/>
                    </a:cubicBezTo>
                    <a:cubicBezTo>
                      <a:pt x="220" y="289"/>
                      <a:pt x="218" y="291"/>
                      <a:pt x="217" y="292"/>
                    </a:cubicBezTo>
                    <a:cubicBezTo>
                      <a:pt x="217" y="284"/>
                      <a:pt x="217" y="284"/>
                      <a:pt x="217" y="284"/>
                    </a:cubicBezTo>
                    <a:cubicBezTo>
                      <a:pt x="218" y="283"/>
                      <a:pt x="219" y="281"/>
                      <a:pt x="220" y="279"/>
                    </a:cubicBezTo>
                    <a:cubicBezTo>
                      <a:pt x="219" y="279"/>
                      <a:pt x="218" y="279"/>
                      <a:pt x="217" y="279"/>
                    </a:cubicBezTo>
                    <a:cubicBezTo>
                      <a:pt x="217" y="274"/>
                      <a:pt x="217" y="274"/>
                      <a:pt x="217" y="274"/>
                    </a:cubicBezTo>
                    <a:cubicBezTo>
                      <a:pt x="218" y="274"/>
                      <a:pt x="220" y="274"/>
                      <a:pt x="221" y="273"/>
                    </a:cubicBezTo>
                    <a:close/>
                    <a:moveTo>
                      <a:pt x="221" y="313"/>
                    </a:moveTo>
                    <a:cubicBezTo>
                      <a:pt x="221" y="342"/>
                      <a:pt x="221" y="342"/>
                      <a:pt x="221" y="342"/>
                    </a:cubicBezTo>
                    <a:cubicBezTo>
                      <a:pt x="220" y="344"/>
                      <a:pt x="219" y="346"/>
                      <a:pt x="217" y="347"/>
                    </a:cubicBezTo>
                    <a:cubicBezTo>
                      <a:pt x="217" y="320"/>
                      <a:pt x="217" y="320"/>
                      <a:pt x="217" y="320"/>
                    </a:cubicBezTo>
                    <a:cubicBezTo>
                      <a:pt x="218" y="318"/>
                      <a:pt x="220" y="316"/>
                      <a:pt x="221" y="313"/>
                    </a:cubicBezTo>
                    <a:close/>
                    <a:moveTo>
                      <a:pt x="221" y="390"/>
                    </a:moveTo>
                    <a:cubicBezTo>
                      <a:pt x="221" y="393"/>
                      <a:pt x="221" y="393"/>
                      <a:pt x="221" y="393"/>
                    </a:cubicBezTo>
                    <a:cubicBezTo>
                      <a:pt x="221" y="393"/>
                      <a:pt x="220" y="393"/>
                      <a:pt x="220" y="393"/>
                    </a:cubicBezTo>
                    <a:cubicBezTo>
                      <a:pt x="220" y="396"/>
                      <a:pt x="221" y="399"/>
                      <a:pt x="221" y="402"/>
                    </a:cubicBezTo>
                    <a:cubicBezTo>
                      <a:pt x="221" y="414"/>
                      <a:pt x="221" y="414"/>
                      <a:pt x="221" y="414"/>
                    </a:cubicBezTo>
                    <a:cubicBezTo>
                      <a:pt x="217" y="414"/>
                      <a:pt x="217" y="414"/>
                      <a:pt x="217" y="414"/>
                    </a:cubicBezTo>
                    <a:cubicBezTo>
                      <a:pt x="217" y="410"/>
                      <a:pt x="217" y="410"/>
                      <a:pt x="217" y="410"/>
                    </a:cubicBezTo>
                    <a:cubicBezTo>
                      <a:pt x="217" y="410"/>
                      <a:pt x="218" y="410"/>
                      <a:pt x="219" y="410"/>
                    </a:cubicBezTo>
                    <a:cubicBezTo>
                      <a:pt x="218" y="407"/>
                      <a:pt x="217" y="404"/>
                      <a:pt x="217" y="402"/>
                    </a:cubicBezTo>
                    <a:cubicBezTo>
                      <a:pt x="217" y="390"/>
                      <a:pt x="217" y="390"/>
                      <a:pt x="217" y="390"/>
                    </a:cubicBezTo>
                    <a:cubicBezTo>
                      <a:pt x="221" y="390"/>
                      <a:pt x="221" y="390"/>
                      <a:pt x="221" y="390"/>
                    </a:cubicBezTo>
                    <a:close/>
                    <a:moveTo>
                      <a:pt x="221" y="444"/>
                    </a:moveTo>
                    <a:cubicBezTo>
                      <a:pt x="221" y="458"/>
                      <a:pt x="221" y="458"/>
                      <a:pt x="221" y="458"/>
                    </a:cubicBezTo>
                    <a:cubicBezTo>
                      <a:pt x="220" y="455"/>
                      <a:pt x="218" y="453"/>
                      <a:pt x="217" y="450"/>
                    </a:cubicBezTo>
                    <a:cubicBezTo>
                      <a:pt x="217" y="443"/>
                      <a:pt x="217" y="443"/>
                      <a:pt x="217" y="443"/>
                    </a:cubicBezTo>
                    <a:cubicBezTo>
                      <a:pt x="218" y="443"/>
                      <a:pt x="220" y="443"/>
                      <a:pt x="221" y="444"/>
                    </a:cubicBezTo>
                    <a:close/>
                    <a:moveTo>
                      <a:pt x="221" y="472"/>
                    </a:moveTo>
                    <a:cubicBezTo>
                      <a:pt x="221" y="481"/>
                      <a:pt x="221" y="481"/>
                      <a:pt x="221" y="481"/>
                    </a:cubicBezTo>
                    <a:cubicBezTo>
                      <a:pt x="220" y="481"/>
                      <a:pt x="220" y="481"/>
                      <a:pt x="218" y="482"/>
                    </a:cubicBezTo>
                    <a:cubicBezTo>
                      <a:pt x="218" y="479"/>
                      <a:pt x="219" y="477"/>
                      <a:pt x="219" y="475"/>
                    </a:cubicBezTo>
                    <a:cubicBezTo>
                      <a:pt x="220" y="474"/>
                      <a:pt x="221" y="473"/>
                      <a:pt x="221" y="472"/>
                    </a:cubicBezTo>
                    <a:close/>
                    <a:moveTo>
                      <a:pt x="221" y="518"/>
                    </a:moveTo>
                    <a:cubicBezTo>
                      <a:pt x="221" y="526"/>
                      <a:pt x="221" y="526"/>
                      <a:pt x="221" y="526"/>
                    </a:cubicBezTo>
                    <a:cubicBezTo>
                      <a:pt x="219" y="531"/>
                      <a:pt x="218" y="534"/>
                      <a:pt x="217" y="537"/>
                    </a:cubicBezTo>
                    <a:cubicBezTo>
                      <a:pt x="217" y="511"/>
                      <a:pt x="217" y="511"/>
                      <a:pt x="217" y="511"/>
                    </a:cubicBezTo>
                    <a:cubicBezTo>
                      <a:pt x="218" y="514"/>
                      <a:pt x="220" y="516"/>
                      <a:pt x="221" y="518"/>
                    </a:cubicBezTo>
                    <a:close/>
                    <a:moveTo>
                      <a:pt x="221" y="554"/>
                    </a:moveTo>
                    <a:cubicBezTo>
                      <a:pt x="221" y="561"/>
                      <a:pt x="221" y="561"/>
                      <a:pt x="221" y="561"/>
                    </a:cubicBezTo>
                    <a:cubicBezTo>
                      <a:pt x="220" y="560"/>
                      <a:pt x="218" y="558"/>
                      <a:pt x="217" y="557"/>
                    </a:cubicBezTo>
                    <a:cubicBezTo>
                      <a:pt x="217" y="548"/>
                      <a:pt x="217" y="548"/>
                      <a:pt x="217" y="548"/>
                    </a:cubicBezTo>
                    <a:cubicBezTo>
                      <a:pt x="217" y="550"/>
                      <a:pt x="219" y="552"/>
                      <a:pt x="221" y="554"/>
                    </a:cubicBezTo>
                    <a:cubicBezTo>
                      <a:pt x="221" y="554"/>
                      <a:pt x="221" y="554"/>
                      <a:pt x="221" y="554"/>
                    </a:cubicBezTo>
                    <a:close/>
                    <a:moveTo>
                      <a:pt x="217" y="613"/>
                    </a:moveTo>
                    <a:cubicBezTo>
                      <a:pt x="217" y="605"/>
                      <a:pt x="217" y="605"/>
                      <a:pt x="217" y="605"/>
                    </a:cubicBezTo>
                    <a:cubicBezTo>
                      <a:pt x="218" y="605"/>
                      <a:pt x="218" y="606"/>
                      <a:pt x="219" y="607"/>
                    </a:cubicBezTo>
                    <a:cubicBezTo>
                      <a:pt x="217" y="613"/>
                      <a:pt x="217" y="613"/>
                      <a:pt x="217" y="613"/>
                    </a:cubicBezTo>
                    <a:close/>
                    <a:moveTo>
                      <a:pt x="217" y="469"/>
                    </a:moveTo>
                    <a:cubicBezTo>
                      <a:pt x="217" y="461"/>
                      <a:pt x="217" y="461"/>
                      <a:pt x="217" y="461"/>
                    </a:cubicBezTo>
                    <a:cubicBezTo>
                      <a:pt x="218" y="463"/>
                      <a:pt x="218" y="464"/>
                      <a:pt x="219" y="465"/>
                    </a:cubicBezTo>
                    <a:cubicBezTo>
                      <a:pt x="218" y="466"/>
                      <a:pt x="218" y="467"/>
                      <a:pt x="217" y="469"/>
                    </a:cubicBezTo>
                    <a:cubicBezTo>
                      <a:pt x="217" y="469"/>
                      <a:pt x="217" y="469"/>
                      <a:pt x="217" y="469"/>
                    </a:cubicBezTo>
                    <a:close/>
                    <a:moveTo>
                      <a:pt x="217" y="366"/>
                    </a:moveTo>
                    <a:cubicBezTo>
                      <a:pt x="217" y="354"/>
                      <a:pt x="217" y="354"/>
                      <a:pt x="217" y="354"/>
                    </a:cubicBezTo>
                    <a:cubicBezTo>
                      <a:pt x="217" y="354"/>
                      <a:pt x="217" y="354"/>
                      <a:pt x="217" y="354"/>
                    </a:cubicBezTo>
                    <a:cubicBezTo>
                      <a:pt x="217" y="358"/>
                      <a:pt x="218" y="362"/>
                      <a:pt x="217" y="366"/>
                    </a:cubicBezTo>
                    <a:close/>
                    <a:moveTo>
                      <a:pt x="209" y="48"/>
                    </a:moveTo>
                    <a:cubicBezTo>
                      <a:pt x="211" y="47"/>
                      <a:pt x="214" y="46"/>
                      <a:pt x="216" y="46"/>
                    </a:cubicBezTo>
                    <a:cubicBezTo>
                      <a:pt x="216" y="45"/>
                      <a:pt x="217" y="45"/>
                      <a:pt x="217" y="45"/>
                    </a:cubicBezTo>
                    <a:cubicBezTo>
                      <a:pt x="217" y="58"/>
                      <a:pt x="217" y="58"/>
                      <a:pt x="217" y="58"/>
                    </a:cubicBezTo>
                    <a:cubicBezTo>
                      <a:pt x="214" y="57"/>
                      <a:pt x="212" y="58"/>
                      <a:pt x="209" y="58"/>
                    </a:cubicBezTo>
                    <a:cubicBezTo>
                      <a:pt x="209" y="48"/>
                      <a:pt x="209" y="48"/>
                      <a:pt x="209" y="48"/>
                    </a:cubicBezTo>
                    <a:close/>
                    <a:moveTo>
                      <a:pt x="217" y="750"/>
                    </a:moveTo>
                    <a:cubicBezTo>
                      <a:pt x="217" y="749"/>
                      <a:pt x="216" y="749"/>
                      <a:pt x="216" y="749"/>
                    </a:cubicBezTo>
                    <a:cubicBezTo>
                      <a:pt x="214" y="748"/>
                      <a:pt x="212" y="747"/>
                      <a:pt x="209" y="747"/>
                    </a:cubicBezTo>
                    <a:cubicBezTo>
                      <a:pt x="209" y="738"/>
                      <a:pt x="209" y="738"/>
                      <a:pt x="209" y="738"/>
                    </a:cubicBezTo>
                    <a:cubicBezTo>
                      <a:pt x="210" y="738"/>
                      <a:pt x="210" y="738"/>
                      <a:pt x="210" y="738"/>
                    </a:cubicBezTo>
                    <a:cubicBezTo>
                      <a:pt x="210" y="734"/>
                      <a:pt x="210" y="726"/>
                      <a:pt x="209" y="717"/>
                    </a:cubicBezTo>
                    <a:cubicBezTo>
                      <a:pt x="209" y="695"/>
                      <a:pt x="209" y="695"/>
                      <a:pt x="209" y="695"/>
                    </a:cubicBezTo>
                    <a:cubicBezTo>
                      <a:pt x="211" y="697"/>
                      <a:pt x="213" y="699"/>
                      <a:pt x="215" y="702"/>
                    </a:cubicBezTo>
                    <a:cubicBezTo>
                      <a:pt x="215" y="702"/>
                      <a:pt x="216" y="702"/>
                      <a:pt x="217" y="702"/>
                    </a:cubicBezTo>
                    <a:cubicBezTo>
                      <a:pt x="217" y="750"/>
                      <a:pt x="217" y="750"/>
                      <a:pt x="217" y="750"/>
                    </a:cubicBezTo>
                    <a:close/>
                    <a:moveTo>
                      <a:pt x="217" y="77"/>
                    </a:moveTo>
                    <a:cubicBezTo>
                      <a:pt x="217" y="95"/>
                      <a:pt x="217" y="95"/>
                      <a:pt x="217" y="95"/>
                    </a:cubicBezTo>
                    <a:cubicBezTo>
                      <a:pt x="215" y="97"/>
                      <a:pt x="213" y="99"/>
                      <a:pt x="209" y="101"/>
                    </a:cubicBezTo>
                    <a:cubicBezTo>
                      <a:pt x="209" y="91"/>
                      <a:pt x="209" y="91"/>
                      <a:pt x="209" y="91"/>
                    </a:cubicBezTo>
                    <a:cubicBezTo>
                      <a:pt x="212" y="90"/>
                      <a:pt x="214" y="88"/>
                      <a:pt x="216" y="87"/>
                    </a:cubicBezTo>
                    <a:cubicBezTo>
                      <a:pt x="214" y="86"/>
                      <a:pt x="212" y="85"/>
                      <a:pt x="209" y="84"/>
                    </a:cubicBezTo>
                    <a:cubicBezTo>
                      <a:pt x="209" y="73"/>
                      <a:pt x="209" y="73"/>
                      <a:pt x="209" y="73"/>
                    </a:cubicBezTo>
                    <a:cubicBezTo>
                      <a:pt x="217" y="77"/>
                      <a:pt x="217" y="77"/>
                      <a:pt x="217" y="77"/>
                    </a:cubicBezTo>
                    <a:close/>
                    <a:moveTo>
                      <a:pt x="217" y="153"/>
                    </a:moveTo>
                    <a:cubicBezTo>
                      <a:pt x="217" y="170"/>
                      <a:pt x="217" y="170"/>
                      <a:pt x="217" y="170"/>
                    </a:cubicBezTo>
                    <a:cubicBezTo>
                      <a:pt x="209" y="170"/>
                      <a:pt x="209" y="170"/>
                      <a:pt x="209" y="170"/>
                    </a:cubicBezTo>
                    <a:cubicBezTo>
                      <a:pt x="209" y="156"/>
                      <a:pt x="209" y="156"/>
                      <a:pt x="209" y="156"/>
                    </a:cubicBezTo>
                    <a:cubicBezTo>
                      <a:pt x="211" y="154"/>
                      <a:pt x="214" y="153"/>
                      <a:pt x="217" y="153"/>
                    </a:cubicBezTo>
                    <a:close/>
                    <a:moveTo>
                      <a:pt x="217" y="186"/>
                    </a:moveTo>
                    <a:cubicBezTo>
                      <a:pt x="217" y="222"/>
                      <a:pt x="217" y="222"/>
                      <a:pt x="217" y="222"/>
                    </a:cubicBezTo>
                    <a:cubicBezTo>
                      <a:pt x="215" y="223"/>
                      <a:pt x="212" y="224"/>
                      <a:pt x="209" y="225"/>
                    </a:cubicBezTo>
                    <a:cubicBezTo>
                      <a:pt x="209" y="214"/>
                      <a:pt x="209" y="214"/>
                      <a:pt x="209" y="214"/>
                    </a:cubicBezTo>
                    <a:cubicBezTo>
                      <a:pt x="212" y="211"/>
                      <a:pt x="215" y="208"/>
                      <a:pt x="216" y="204"/>
                    </a:cubicBezTo>
                    <a:cubicBezTo>
                      <a:pt x="213" y="204"/>
                      <a:pt x="211" y="205"/>
                      <a:pt x="209" y="207"/>
                    </a:cubicBezTo>
                    <a:cubicBezTo>
                      <a:pt x="209" y="178"/>
                      <a:pt x="209" y="178"/>
                      <a:pt x="209" y="178"/>
                    </a:cubicBezTo>
                    <a:cubicBezTo>
                      <a:pt x="211" y="178"/>
                      <a:pt x="211" y="178"/>
                      <a:pt x="213" y="178"/>
                    </a:cubicBezTo>
                    <a:cubicBezTo>
                      <a:pt x="214" y="181"/>
                      <a:pt x="215" y="183"/>
                      <a:pt x="216" y="186"/>
                    </a:cubicBezTo>
                    <a:cubicBezTo>
                      <a:pt x="217" y="186"/>
                      <a:pt x="217" y="186"/>
                      <a:pt x="217" y="186"/>
                    </a:cubicBezTo>
                    <a:close/>
                    <a:moveTo>
                      <a:pt x="217" y="249"/>
                    </a:moveTo>
                    <a:cubicBezTo>
                      <a:pt x="217" y="255"/>
                      <a:pt x="217" y="255"/>
                      <a:pt x="217" y="255"/>
                    </a:cubicBezTo>
                    <a:cubicBezTo>
                      <a:pt x="217" y="255"/>
                      <a:pt x="216" y="256"/>
                      <a:pt x="216" y="257"/>
                    </a:cubicBezTo>
                    <a:cubicBezTo>
                      <a:pt x="217" y="257"/>
                      <a:pt x="217" y="257"/>
                      <a:pt x="217" y="257"/>
                    </a:cubicBezTo>
                    <a:cubicBezTo>
                      <a:pt x="217" y="263"/>
                      <a:pt x="217" y="263"/>
                      <a:pt x="217" y="263"/>
                    </a:cubicBezTo>
                    <a:cubicBezTo>
                      <a:pt x="214" y="263"/>
                      <a:pt x="212" y="264"/>
                      <a:pt x="209" y="266"/>
                    </a:cubicBezTo>
                    <a:cubicBezTo>
                      <a:pt x="209" y="257"/>
                      <a:pt x="209" y="257"/>
                      <a:pt x="209" y="257"/>
                    </a:cubicBezTo>
                    <a:cubicBezTo>
                      <a:pt x="211" y="255"/>
                      <a:pt x="214" y="252"/>
                      <a:pt x="217" y="249"/>
                    </a:cubicBezTo>
                    <a:close/>
                    <a:moveTo>
                      <a:pt x="217" y="274"/>
                    </a:moveTo>
                    <a:cubicBezTo>
                      <a:pt x="217" y="279"/>
                      <a:pt x="217" y="279"/>
                      <a:pt x="217" y="279"/>
                    </a:cubicBezTo>
                    <a:cubicBezTo>
                      <a:pt x="214" y="279"/>
                      <a:pt x="211" y="279"/>
                      <a:pt x="209" y="279"/>
                    </a:cubicBezTo>
                    <a:cubicBezTo>
                      <a:pt x="209" y="273"/>
                      <a:pt x="209" y="273"/>
                      <a:pt x="209" y="273"/>
                    </a:cubicBezTo>
                    <a:cubicBezTo>
                      <a:pt x="212" y="274"/>
                      <a:pt x="215" y="274"/>
                      <a:pt x="217" y="274"/>
                    </a:cubicBezTo>
                    <a:close/>
                    <a:moveTo>
                      <a:pt x="217" y="284"/>
                    </a:moveTo>
                    <a:cubicBezTo>
                      <a:pt x="217" y="292"/>
                      <a:pt x="217" y="292"/>
                      <a:pt x="217" y="292"/>
                    </a:cubicBezTo>
                    <a:cubicBezTo>
                      <a:pt x="216" y="293"/>
                      <a:pt x="216" y="293"/>
                      <a:pt x="215" y="293"/>
                    </a:cubicBezTo>
                    <a:cubicBezTo>
                      <a:pt x="214" y="298"/>
                      <a:pt x="213" y="302"/>
                      <a:pt x="209" y="306"/>
                    </a:cubicBezTo>
                    <a:cubicBezTo>
                      <a:pt x="209" y="289"/>
                      <a:pt x="209" y="289"/>
                      <a:pt x="209" y="289"/>
                    </a:cubicBezTo>
                    <a:cubicBezTo>
                      <a:pt x="212" y="288"/>
                      <a:pt x="215" y="287"/>
                      <a:pt x="217" y="284"/>
                    </a:cubicBezTo>
                    <a:close/>
                    <a:moveTo>
                      <a:pt x="217" y="320"/>
                    </a:moveTo>
                    <a:cubicBezTo>
                      <a:pt x="217" y="347"/>
                      <a:pt x="217" y="347"/>
                      <a:pt x="217" y="347"/>
                    </a:cubicBezTo>
                    <a:cubicBezTo>
                      <a:pt x="217" y="347"/>
                      <a:pt x="217" y="347"/>
                      <a:pt x="217" y="347"/>
                    </a:cubicBezTo>
                    <a:cubicBezTo>
                      <a:pt x="215" y="346"/>
                      <a:pt x="213" y="345"/>
                      <a:pt x="212" y="344"/>
                    </a:cubicBezTo>
                    <a:cubicBezTo>
                      <a:pt x="211" y="335"/>
                      <a:pt x="213" y="327"/>
                      <a:pt x="217" y="320"/>
                    </a:cubicBezTo>
                    <a:close/>
                    <a:moveTo>
                      <a:pt x="217" y="354"/>
                    </a:moveTo>
                    <a:cubicBezTo>
                      <a:pt x="217" y="366"/>
                      <a:pt x="217" y="366"/>
                      <a:pt x="217" y="366"/>
                    </a:cubicBezTo>
                    <a:cubicBezTo>
                      <a:pt x="216" y="369"/>
                      <a:pt x="214" y="371"/>
                      <a:pt x="211" y="373"/>
                    </a:cubicBezTo>
                    <a:cubicBezTo>
                      <a:pt x="211" y="373"/>
                      <a:pt x="210" y="373"/>
                      <a:pt x="209" y="372"/>
                    </a:cubicBezTo>
                    <a:cubicBezTo>
                      <a:pt x="209" y="353"/>
                      <a:pt x="209" y="353"/>
                      <a:pt x="209" y="353"/>
                    </a:cubicBezTo>
                    <a:cubicBezTo>
                      <a:pt x="212" y="353"/>
                      <a:pt x="214" y="353"/>
                      <a:pt x="217" y="354"/>
                    </a:cubicBezTo>
                    <a:close/>
                    <a:moveTo>
                      <a:pt x="217" y="390"/>
                    </a:moveTo>
                    <a:cubicBezTo>
                      <a:pt x="217" y="402"/>
                      <a:pt x="217" y="402"/>
                      <a:pt x="217" y="402"/>
                    </a:cubicBezTo>
                    <a:cubicBezTo>
                      <a:pt x="216" y="399"/>
                      <a:pt x="215" y="397"/>
                      <a:pt x="213" y="394"/>
                    </a:cubicBezTo>
                    <a:cubicBezTo>
                      <a:pt x="209" y="394"/>
                      <a:pt x="209" y="394"/>
                      <a:pt x="209" y="394"/>
                    </a:cubicBezTo>
                    <a:cubicBezTo>
                      <a:pt x="209" y="390"/>
                      <a:pt x="209" y="390"/>
                      <a:pt x="209" y="390"/>
                    </a:cubicBezTo>
                    <a:cubicBezTo>
                      <a:pt x="217" y="390"/>
                      <a:pt x="217" y="390"/>
                      <a:pt x="217" y="390"/>
                    </a:cubicBezTo>
                    <a:close/>
                    <a:moveTo>
                      <a:pt x="217" y="410"/>
                    </a:moveTo>
                    <a:cubicBezTo>
                      <a:pt x="217" y="414"/>
                      <a:pt x="217" y="414"/>
                      <a:pt x="217" y="414"/>
                    </a:cubicBezTo>
                    <a:cubicBezTo>
                      <a:pt x="209" y="414"/>
                      <a:pt x="209" y="414"/>
                      <a:pt x="209" y="414"/>
                    </a:cubicBezTo>
                    <a:cubicBezTo>
                      <a:pt x="209" y="407"/>
                      <a:pt x="209" y="407"/>
                      <a:pt x="209" y="407"/>
                    </a:cubicBezTo>
                    <a:cubicBezTo>
                      <a:pt x="210" y="410"/>
                      <a:pt x="210" y="410"/>
                      <a:pt x="210" y="410"/>
                    </a:cubicBezTo>
                    <a:cubicBezTo>
                      <a:pt x="211" y="410"/>
                      <a:pt x="212" y="411"/>
                      <a:pt x="212" y="411"/>
                    </a:cubicBezTo>
                    <a:cubicBezTo>
                      <a:pt x="214" y="411"/>
                      <a:pt x="215" y="411"/>
                      <a:pt x="217" y="410"/>
                    </a:cubicBezTo>
                    <a:close/>
                    <a:moveTo>
                      <a:pt x="217" y="443"/>
                    </a:moveTo>
                    <a:cubicBezTo>
                      <a:pt x="217" y="450"/>
                      <a:pt x="217" y="450"/>
                      <a:pt x="217" y="450"/>
                    </a:cubicBezTo>
                    <a:cubicBezTo>
                      <a:pt x="216" y="448"/>
                      <a:pt x="215" y="445"/>
                      <a:pt x="215" y="443"/>
                    </a:cubicBezTo>
                    <a:cubicBezTo>
                      <a:pt x="215" y="443"/>
                      <a:pt x="216" y="443"/>
                      <a:pt x="217" y="443"/>
                    </a:cubicBezTo>
                    <a:close/>
                    <a:moveTo>
                      <a:pt x="217" y="461"/>
                    </a:moveTo>
                    <a:cubicBezTo>
                      <a:pt x="217" y="469"/>
                      <a:pt x="217" y="469"/>
                      <a:pt x="217" y="469"/>
                    </a:cubicBezTo>
                    <a:cubicBezTo>
                      <a:pt x="210" y="469"/>
                      <a:pt x="210" y="469"/>
                      <a:pt x="210" y="469"/>
                    </a:cubicBezTo>
                    <a:cubicBezTo>
                      <a:pt x="209" y="468"/>
                      <a:pt x="209" y="468"/>
                      <a:pt x="209" y="468"/>
                    </a:cubicBezTo>
                    <a:cubicBezTo>
                      <a:pt x="209" y="457"/>
                      <a:pt x="209" y="457"/>
                      <a:pt x="209" y="457"/>
                    </a:cubicBezTo>
                    <a:cubicBezTo>
                      <a:pt x="212" y="458"/>
                      <a:pt x="215" y="459"/>
                      <a:pt x="217" y="461"/>
                    </a:cubicBezTo>
                    <a:close/>
                    <a:moveTo>
                      <a:pt x="217" y="511"/>
                    </a:moveTo>
                    <a:cubicBezTo>
                      <a:pt x="217" y="537"/>
                      <a:pt x="217" y="537"/>
                      <a:pt x="217" y="537"/>
                    </a:cubicBezTo>
                    <a:cubicBezTo>
                      <a:pt x="215" y="541"/>
                      <a:pt x="215" y="543"/>
                      <a:pt x="217" y="548"/>
                    </a:cubicBezTo>
                    <a:cubicBezTo>
                      <a:pt x="217" y="557"/>
                      <a:pt x="217" y="557"/>
                      <a:pt x="217" y="557"/>
                    </a:cubicBezTo>
                    <a:cubicBezTo>
                      <a:pt x="216" y="556"/>
                      <a:pt x="214" y="555"/>
                      <a:pt x="213" y="554"/>
                    </a:cubicBezTo>
                    <a:cubicBezTo>
                      <a:pt x="212" y="552"/>
                      <a:pt x="211" y="549"/>
                      <a:pt x="209" y="547"/>
                    </a:cubicBezTo>
                    <a:cubicBezTo>
                      <a:pt x="209" y="538"/>
                      <a:pt x="209" y="538"/>
                      <a:pt x="209" y="538"/>
                    </a:cubicBezTo>
                    <a:cubicBezTo>
                      <a:pt x="214" y="527"/>
                      <a:pt x="217" y="522"/>
                      <a:pt x="212" y="511"/>
                    </a:cubicBezTo>
                    <a:cubicBezTo>
                      <a:pt x="212" y="511"/>
                      <a:pt x="211" y="511"/>
                      <a:pt x="210" y="511"/>
                    </a:cubicBezTo>
                    <a:cubicBezTo>
                      <a:pt x="209" y="512"/>
                      <a:pt x="209" y="512"/>
                      <a:pt x="209" y="512"/>
                    </a:cubicBezTo>
                    <a:cubicBezTo>
                      <a:pt x="209" y="499"/>
                      <a:pt x="209" y="499"/>
                      <a:pt x="209" y="499"/>
                    </a:cubicBezTo>
                    <a:cubicBezTo>
                      <a:pt x="212" y="503"/>
                      <a:pt x="214" y="507"/>
                      <a:pt x="217" y="511"/>
                    </a:cubicBezTo>
                    <a:close/>
                    <a:moveTo>
                      <a:pt x="217" y="605"/>
                    </a:moveTo>
                    <a:cubicBezTo>
                      <a:pt x="217" y="613"/>
                      <a:pt x="217" y="613"/>
                      <a:pt x="217" y="613"/>
                    </a:cubicBezTo>
                    <a:cubicBezTo>
                      <a:pt x="214" y="619"/>
                      <a:pt x="212" y="625"/>
                      <a:pt x="209" y="631"/>
                    </a:cubicBezTo>
                    <a:cubicBezTo>
                      <a:pt x="209" y="598"/>
                      <a:pt x="209" y="598"/>
                      <a:pt x="209" y="598"/>
                    </a:cubicBezTo>
                    <a:cubicBezTo>
                      <a:pt x="211" y="600"/>
                      <a:pt x="214" y="602"/>
                      <a:pt x="217" y="605"/>
                    </a:cubicBezTo>
                    <a:close/>
                    <a:moveTo>
                      <a:pt x="205" y="50"/>
                    </a:moveTo>
                    <a:cubicBezTo>
                      <a:pt x="206" y="50"/>
                      <a:pt x="208" y="49"/>
                      <a:pt x="209" y="48"/>
                    </a:cubicBezTo>
                    <a:cubicBezTo>
                      <a:pt x="209" y="58"/>
                      <a:pt x="209" y="58"/>
                      <a:pt x="209" y="58"/>
                    </a:cubicBezTo>
                    <a:cubicBezTo>
                      <a:pt x="208" y="58"/>
                      <a:pt x="207" y="59"/>
                      <a:pt x="205" y="59"/>
                    </a:cubicBezTo>
                    <a:cubicBezTo>
                      <a:pt x="205" y="50"/>
                      <a:pt x="205" y="50"/>
                      <a:pt x="205" y="50"/>
                    </a:cubicBezTo>
                    <a:close/>
                    <a:moveTo>
                      <a:pt x="209" y="747"/>
                    </a:moveTo>
                    <a:cubicBezTo>
                      <a:pt x="208" y="746"/>
                      <a:pt x="207" y="745"/>
                      <a:pt x="205" y="745"/>
                    </a:cubicBezTo>
                    <a:cubicBezTo>
                      <a:pt x="205" y="737"/>
                      <a:pt x="205" y="737"/>
                      <a:pt x="205" y="737"/>
                    </a:cubicBezTo>
                    <a:cubicBezTo>
                      <a:pt x="205" y="738"/>
                      <a:pt x="206" y="738"/>
                      <a:pt x="207" y="738"/>
                    </a:cubicBezTo>
                    <a:cubicBezTo>
                      <a:pt x="209" y="738"/>
                      <a:pt x="209" y="738"/>
                      <a:pt x="209" y="738"/>
                    </a:cubicBezTo>
                    <a:cubicBezTo>
                      <a:pt x="209" y="747"/>
                      <a:pt x="209" y="747"/>
                      <a:pt x="209" y="747"/>
                    </a:cubicBezTo>
                    <a:close/>
                    <a:moveTo>
                      <a:pt x="209" y="73"/>
                    </a:moveTo>
                    <a:cubicBezTo>
                      <a:pt x="209" y="84"/>
                      <a:pt x="209" y="84"/>
                      <a:pt x="209" y="84"/>
                    </a:cubicBezTo>
                    <a:cubicBezTo>
                      <a:pt x="208" y="83"/>
                      <a:pt x="207" y="82"/>
                      <a:pt x="205" y="82"/>
                    </a:cubicBezTo>
                    <a:cubicBezTo>
                      <a:pt x="205" y="71"/>
                      <a:pt x="205" y="71"/>
                      <a:pt x="205" y="71"/>
                    </a:cubicBezTo>
                    <a:cubicBezTo>
                      <a:pt x="209" y="73"/>
                      <a:pt x="209" y="73"/>
                      <a:pt x="209" y="73"/>
                    </a:cubicBezTo>
                    <a:close/>
                    <a:moveTo>
                      <a:pt x="209" y="91"/>
                    </a:moveTo>
                    <a:cubicBezTo>
                      <a:pt x="209" y="101"/>
                      <a:pt x="209" y="101"/>
                      <a:pt x="209" y="101"/>
                    </a:cubicBezTo>
                    <a:cubicBezTo>
                      <a:pt x="208" y="102"/>
                      <a:pt x="208" y="102"/>
                      <a:pt x="208" y="102"/>
                    </a:cubicBezTo>
                    <a:cubicBezTo>
                      <a:pt x="207" y="103"/>
                      <a:pt x="206" y="103"/>
                      <a:pt x="205" y="103"/>
                    </a:cubicBezTo>
                    <a:cubicBezTo>
                      <a:pt x="205" y="93"/>
                      <a:pt x="205" y="93"/>
                      <a:pt x="205" y="93"/>
                    </a:cubicBezTo>
                    <a:cubicBezTo>
                      <a:pt x="207" y="93"/>
                      <a:pt x="208" y="92"/>
                      <a:pt x="209" y="91"/>
                    </a:cubicBezTo>
                    <a:close/>
                    <a:moveTo>
                      <a:pt x="209" y="156"/>
                    </a:moveTo>
                    <a:cubicBezTo>
                      <a:pt x="209" y="170"/>
                      <a:pt x="209" y="170"/>
                      <a:pt x="209" y="170"/>
                    </a:cubicBezTo>
                    <a:cubicBezTo>
                      <a:pt x="208" y="170"/>
                      <a:pt x="208" y="170"/>
                      <a:pt x="208" y="170"/>
                    </a:cubicBezTo>
                    <a:cubicBezTo>
                      <a:pt x="205" y="173"/>
                      <a:pt x="205" y="173"/>
                      <a:pt x="205" y="173"/>
                    </a:cubicBezTo>
                    <a:cubicBezTo>
                      <a:pt x="205" y="160"/>
                      <a:pt x="205" y="160"/>
                      <a:pt x="205" y="160"/>
                    </a:cubicBezTo>
                    <a:cubicBezTo>
                      <a:pt x="207" y="158"/>
                      <a:pt x="208" y="157"/>
                      <a:pt x="209" y="156"/>
                    </a:cubicBezTo>
                    <a:close/>
                    <a:moveTo>
                      <a:pt x="209" y="178"/>
                    </a:moveTo>
                    <a:cubicBezTo>
                      <a:pt x="209" y="207"/>
                      <a:pt x="209" y="207"/>
                      <a:pt x="209" y="207"/>
                    </a:cubicBezTo>
                    <a:cubicBezTo>
                      <a:pt x="208" y="208"/>
                      <a:pt x="206" y="210"/>
                      <a:pt x="205" y="212"/>
                    </a:cubicBezTo>
                    <a:cubicBezTo>
                      <a:pt x="205" y="194"/>
                      <a:pt x="205" y="194"/>
                      <a:pt x="205" y="194"/>
                    </a:cubicBezTo>
                    <a:cubicBezTo>
                      <a:pt x="207" y="194"/>
                      <a:pt x="207" y="194"/>
                      <a:pt x="207" y="194"/>
                    </a:cubicBezTo>
                    <a:cubicBezTo>
                      <a:pt x="207" y="193"/>
                      <a:pt x="207" y="192"/>
                      <a:pt x="208" y="191"/>
                    </a:cubicBezTo>
                    <a:cubicBezTo>
                      <a:pt x="207" y="191"/>
                      <a:pt x="206" y="191"/>
                      <a:pt x="205" y="191"/>
                    </a:cubicBezTo>
                    <a:cubicBezTo>
                      <a:pt x="205" y="179"/>
                      <a:pt x="205" y="179"/>
                      <a:pt x="205" y="179"/>
                    </a:cubicBezTo>
                    <a:cubicBezTo>
                      <a:pt x="206" y="179"/>
                      <a:pt x="208" y="178"/>
                      <a:pt x="209" y="178"/>
                    </a:cubicBezTo>
                    <a:close/>
                    <a:moveTo>
                      <a:pt x="209" y="214"/>
                    </a:moveTo>
                    <a:cubicBezTo>
                      <a:pt x="209" y="225"/>
                      <a:pt x="209" y="225"/>
                      <a:pt x="209" y="225"/>
                    </a:cubicBezTo>
                    <a:cubicBezTo>
                      <a:pt x="208" y="225"/>
                      <a:pt x="207" y="225"/>
                      <a:pt x="205" y="225"/>
                    </a:cubicBezTo>
                    <a:cubicBezTo>
                      <a:pt x="205" y="219"/>
                      <a:pt x="205" y="219"/>
                      <a:pt x="205" y="219"/>
                    </a:cubicBezTo>
                    <a:cubicBezTo>
                      <a:pt x="206" y="217"/>
                      <a:pt x="208" y="216"/>
                      <a:pt x="209" y="214"/>
                    </a:cubicBezTo>
                    <a:close/>
                    <a:moveTo>
                      <a:pt x="209" y="257"/>
                    </a:moveTo>
                    <a:cubicBezTo>
                      <a:pt x="209" y="266"/>
                      <a:pt x="209" y="266"/>
                      <a:pt x="209" y="266"/>
                    </a:cubicBezTo>
                    <a:cubicBezTo>
                      <a:pt x="208" y="267"/>
                      <a:pt x="207" y="268"/>
                      <a:pt x="205" y="270"/>
                    </a:cubicBezTo>
                    <a:cubicBezTo>
                      <a:pt x="205" y="262"/>
                      <a:pt x="205" y="262"/>
                      <a:pt x="205" y="262"/>
                    </a:cubicBezTo>
                    <a:cubicBezTo>
                      <a:pt x="205" y="261"/>
                      <a:pt x="206" y="261"/>
                      <a:pt x="206" y="260"/>
                    </a:cubicBezTo>
                    <a:cubicBezTo>
                      <a:pt x="207" y="260"/>
                      <a:pt x="208" y="259"/>
                      <a:pt x="209" y="257"/>
                    </a:cubicBezTo>
                    <a:close/>
                    <a:moveTo>
                      <a:pt x="209" y="273"/>
                    </a:moveTo>
                    <a:cubicBezTo>
                      <a:pt x="209" y="279"/>
                      <a:pt x="209" y="279"/>
                      <a:pt x="209" y="279"/>
                    </a:cubicBezTo>
                    <a:cubicBezTo>
                      <a:pt x="208" y="279"/>
                      <a:pt x="206" y="279"/>
                      <a:pt x="205" y="279"/>
                    </a:cubicBezTo>
                    <a:cubicBezTo>
                      <a:pt x="205" y="273"/>
                      <a:pt x="205" y="273"/>
                      <a:pt x="205" y="273"/>
                    </a:cubicBezTo>
                    <a:cubicBezTo>
                      <a:pt x="207" y="273"/>
                      <a:pt x="208" y="273"/>
                      <a:pt x="209" y="273"/>
                    </a:cubicBezTo>
                    <a:close/>
                    <a:moveTo>
                      <a:pt x="209" y="289"/>
                    </a:moveTo>
                    <a:cubicBezTo>
                      <a:pt x="209" y="306"/>
                      <a:pt x="209" y="306"/>
                      <a:pt x="209" y="306"/>
                    </a:cubicBezTo>
                    <a:cubicBezTo>
                      <a:pt x="209" y="307"/>
                      <a:pt x="208" y="308"/>
                      <a:pt x="207" y="308"/>
                    </a:cubicBezTo>
                    <a:cubicBezTo>
                      <a:pt x="207" y="311"/>
                      <a:pt x="206" y="313"/>
                      <a:pt x="205" y="315"/>
                    </a:cubicBezTo>
                    <a:cubicBezTo>
                      <a:pt x="205" y="303"/>
                      <a:pt x="205" y="303"/>
                      <a:pt x="205" y="303"/>
                    </a:cubicBezTo>
                    <a:cubicBezTo>
                      <a:pt x="207" y="301"/>
                      <a:pt x="208" y="299"/>
                      <a:pt x="209" y="296"/>
                    </a:cubicBezTo>
                    <a:cubicBezTo>
                      <a:pt x="207" y="296"/>
                      <a:pt x="206" y="296"/>
                      <a:pt x="205" y="296"/>
                    </a:cubicBezTo>
                    <a:cubicBezTo>
                      <a:pt x="205" y="289"/>
                      <a:pt x="205" y="289"/>
                      <a:pt x="205" y="289"/>
                    </a:cubicBezTo>
                    <a:cubicBezTo>
                      <a:pt x="207" y="289"/>
                      <a:pt x="208" y="289"/>
                      <a:pt x="209" y="289"/>
                    </a:cubicBezTo>
                    <a:close/>
                    <a:moveTo>
                      <a:pt x="209" y="353"/>
                    </a:moveTo>
                    <a:cubicBezTo>
                      <a:pt x="209" y="372"/>
                      <a:pt x="209" y="372"/>
                      <a:pt x="209" y="372"/>
                    </a:cubicBezTo>
                    <a:cubicBezTo>
                      <a:pt x="207" y="370"/>
                      <a:pt x="205" y="367"/>
                      <a:pt x="205" y="364"/>
                    </a:cubicBezTo>
                    <a:cubicBezTo>
                      <a:pt x="205" y="361"/>
                      <a:pt x="205" y="361"/>
                      <a:pt x="205" y="361"/>
                    </a:cubicBezTo>
                    <a:cubicBezTo>
                      <a:pt x="207" y="359"/>
                      <a:pt x="208" y="357"/>
                      <a:pt x="209" y="353"/>
                    </a:cubicBezTo>
                    <a:cubicBezTo>
                      <a:pt x="209" y="353"/>
                      <a:pt x="209" y="353"/>
                      <a:pt x="209" y="353"/>
                    </a:cubicBezTo>
                    <a:close/>
                    <a:moveTo>
                      <a:pt x="209" y="390"/>
                    </a:moveTo>
                    <a:cubicBezTo>
                      <a:pt x="209" y="394"/>
                      <a:pt x="209" y="394"/>
                      <a:pt x="209" y="394"/>
                    </a:cubicBezTo>
                    <a:cubicBezTo>
                      <a:pt x="207" y="394"/>
                      <a:pt x="207" y="394"/>
                      <a:pt x="207" y="394"/>
                    </a:cubicBezTo>
                    <a:cubicBezTo>
                      <a:pt x="208" y="399"/>
                      <a:pt x="209" y="403"/>
                      <a:pt x="209" y="407"/>
                    </a:cubicBezTo>
                    <a:cubicBezTo>
                      <a:pt x="209" y="414"/>
                      <a:pt x="209" y="414"/>
                      <a:pt x="209" y="414"/>
                    </a:cubicBezTo>
                    <a:cubicBezTo>
                      <a:pt x="205" y="414"/>
                      <a:pt x="205" y="414"/>
                      <a:pt x="205" y="414"/>
                    </a:cubicBezTo>
                    <a:cubicBezTo>
                      <a:pt x="205" y="411"/>
                      <a:pt x="205" y="411"/>
                      <a:pt x="205" y="411"/>
                    </a:cubicBezTo>
                    <a:cubicBezTo>
                      <a:pt x="207" y="411"/>
                      <a:pt x="207" y="411"/>
                      <a:pt x="207" y="411"/>
                    </a:cubicBezTo>
                    <a:cubicBezTo>
                      <a:pt x="206" y="408"/>
                      <a:pt x="205" y="405"/>
                      <a:pt x="205" y="404"/>
                    </a:cubicBezTo>
                    <a:cubicBezTo>
                      <a:pt x="205" y="390"/>
                      <a:pt x="205" y="390"/>
                      <a:pt x="205" y="390"/>
                    </a:cubicBezTo>
                    <a:cubicBezTo>
                      <a:pt x="209" y="390"/>
                      <a:pt x="209" y="390"/>
                      <a:pt x="209" y="390"/>
                    </a:cubicBezTo>
                    <a:close/>
                    <a:moveTo>
                      <a:pt x="209" y="457"/>
                    </a:moveTo>
                    <a:cubicBezTo>
                      <a:pt x="209" y="468"/>
                      <a:pt x="209" y="468"/>
                      <a:pt x="209" y="468"/>
                    </a:cubicBezTo>
                    <a:cubicBezTo>
                      <a:pt x="206" y="465"/>
                      <a:pt x="205" y="465"/>
                      <a:pt x="205" y="461"/>
                    </a:cubicBezTo>
                    <a:cubicBezTo>
                      <a:pt x="205" y="459"/>
                      <a:pt x="205" y="459"/>
                      <a:pt x="205" y="459"/>
                    </a:cubicBezTo>
                    <a:cubicBezTo>
                      <a:pt x="206" y="458"/>
                      <a:pt x="208" y="457"/>
                      <a:pt x="209" y="457"/>
                    </a:cubicBezTo>
                    <a:close/>
                    <a:moveTo>
                      <a:pt x="209" y="499"/>
                    </a:moveTo>
                    <a:cubicBezTo>
                      <a:pt x="209" y="512"/>
                      <a:pt x="209" y="512"/>
                      <a:pt x="209" y="512"/>
                    </a:cubicBezTo>
                    <a:cubicBezTo>
                      <a:pt x="207" y="516"/>
                      <a:pt x="206" y="520"/>
                      <a:pt x="205" y="522"/>
                    </a:cubicBezTo>
                    <a:cubicBezTo>
                      <a:pt x="205" y="512"/>
                      <a:pt x="205" y="512"/>
                      <a:pt x="205" y="512"/>
                    </a:cubicBezTo>
                    <a:cubicBezTo>
                      <a:pt x="206" y="508"/>
                      <a:pt x="206" y="504"/>
                      <a:pt x="205" y="500"/>
                    </a:cubicBezTo>
                    <a:cubicBezTo>
                      <a:pt x="205" y="488"/>
                      <a:pt x="205" y="488"/>
                      <a:pt x="205" y="488"/>
                    </a:cubicBezTo>
                    <a:cubicBezTo>
                      <a:pt x="206" y="492"/>
                      <a:pt x="208" y="495"/>
                      <a:pt x="209" y="499"/>
                    </a:cubicBezTo>
                    <a:close/>
                    <a:moveTo>
                      <a:pt x="209" y="538"/>
                    </a:moveTo>
                    <a:cubicBezTo>
                      <a:pt x="209" y="547"/>
                      <a:pt x="209" y="547"/>
                      <a:pt x="209" y="547"/>
                    </a:cubicBezTo>
                    <a:cubicBezTo>
                      <a:pt x="208" y="545"/>
                      <a:pt x="207" y="543"/>
                      <a:pt x="205" y="541"/>
                    </a:cubicBezTo>
                    <a:cubicBezTo>
                      <a:pt x="205" y="532"/>
                      <a:pt x="205" y="532"/>
                      <a:pt x="205" y="532"/>
                    </a:cubicBezTo>
                    <a:cubicBezTo>
                      <a:pt x="206" y="534"/>
                      <a:pt x="207" y="536"/>
                      <a:pt x="209" y="539"/>
                    </a:cubicBezTo>
                    <a:cubicBezTo>
                      <a:pt x="209" y="538"/>
                      <a:pt x="209" y="538"/>
                      <a:pt x="209" y="538"/>
                    </a:cubicBezTo>
                    <a:close/>
                    <a:moveTo>
                      <a:pt x="209" y="598"/>
                    </a:moveTo>
                    <a:cubicBezTo>
                      <a:pt x="209" y="631"/>
                      <a:pt x="209" y="631"/>
                      <a:pt x="209" y="631"/>
                    </a:cubicBezTo>
                    <a:cubicBezTo>
                      <a:pt x="208" y="635"/>
                      <a:pt x="207" y="639"/>
                      <a:pt x="205" y="643"/>
                    </a:cubicBezTo>
                    <a:cubicBezTo>
                      <a:pt x="205" y="612"/>
                      <a:pt x="205" y="612"/>
                      <a:pt x="205" y="612"/>
                    </a:cubicBezTo>
                    <a:cubicBezTo>
                      <a:pt x="205" y="611"/>
                      <a:pt x="205" y="611"/>
                      <a:pt x="205" y="611"/>
                    </a:cubicBezTo>
                    <a:cubicBezTo>
                      <a:pt x="205" y="611"/>
                      <a:pt x="205" y="611"/>
                      <a:pt x="205" y="611"/>
                    </a:cubicBezTo>
                    <a:cubicBezTo>
                      <a:pt x="205" y="599"/>
                      <a:pt x="205" y="599"/>
                      <a:pt x="205" y="599"/>
                    </a:cubicBezTo>
                    <a:cubicBezTo>
                      <a:pt x="209" y="597"/>
                      <a:pt x="209" y="597"/>
                      <a:pt x="209" y="597"/>
                    </a:cubicBezTo>
                    <a:cubicBezTo>
                      <a:pt x="209" y="597"/>
                      <a:pt x="209" y="598"/>
                      <a:pt x="209" y="598"/>
                    </a:cubicBezTo>
                    <a:close/>
                    <a:moveTo>
                      <a:pt x="209" y="695"/>
                    </a:moveTo>
                    <a:cubicBezTo>
                      <a:pt x="209" y="717"/>
                      <a:pt x="209" y="717"/>
                      <a:pt x="209" y="717"/>
                    </a:cubicBezTo>
                    <a:cubicBezTo>
                      <a:pt x="209" y="711"/>
                      <a:pt x="208" y="705"/>
                      <a:pt x="205" y="701"/>
                    </a:cubicBezTo>
                    <a:cubicBezTo>
                      <a:pt x="205" y="692"/>
                      <a:pt x="205" y="692"/>
                      <a:pt x="205" y="692"/>
                    </a:cubicBezTo>
                    <a:cubicBezTo>
                      <a:pt x="207" y="693"/>
                      <a:pt x="208" y="694"/>
                      <a:pt x="209" y="695"/>
                    </a:cubicBezTo>
                    <a:close/>
                    <a:moveTo>
                      <a:pt x="200" y="52"/>
                    </a:moveTo>
                    <a:cubicBezTo>
                      <a:pt x="202" y="52"/>
                      <a:pt x="203" y="51"/>
                      <a:pt x="205" y="50"/>
                    </a:cubicBezTo>
                    <a:cubicBezTo>
                      <a:pt x="205" y="59"/>
                      <a:pt x="205" y="59"/>
                      <a:pt x="205" y="59"/>
                    </a:cubicBezTo>
                    <a:cubicBezTo>
                      <a:pt x="203" y="60"/>
                      <a:pt x="202" y="61"/>
                      <a:pt x="200" y="61"/>
                    </a:cubicBezTo>
                    <a:cubicBezTo>
                      <a:pt x="200" y="52"/>
                      <a:pt x="200" y="52"/>
                      <a:pt x="200" y="52"/>
                    </a:cubicBezTo>
                    <a:close/>
                    <a:moveTo>
                      <a:pt x="205" y="745"/>
                    </a:moveTo>
                    <a:cubicBezTo>
                      <a:pt x="203" y="744"/>
                      <a:pt x="202" y="743"/>
                      <a:pt x="200" y="743"/>
                    </a:cubicBezTo>
                    <a:cubicBezTo>
                      <a:pt x="200" y="734"/>
                      <a:pt x="200" y="734"/>
                      <a:pt x="200" y="734"/>
                    </a:cubicBezTo>
                    <a:cubicBezTo>
                      <a:pt x="202" y="735"/>
                      <a:pt x="203" y="736"/>
                      <a:pt x="205" y="737"/>
                    </a:cubicBezTo>
                    <a:cubicBezTo>
                      <a:pt x="205" y="745"/>
                      <a:pt x="205" y="745"/>
                      <a:pt x="205" y="745"/>
                    </a:cubicBezTo>
                    <a:close/>
                    <a:moveTo>
                      <a:pt x="205" y="71"/>
                    </a:moveTo>
                    <a:cubicBezTo>
                      <a:pt x="205" y="82"/>
                      <a:pt x="205" y="82"/>
                      <a:pt x="205" y="82"/>
                    </a:cubicBezTo>
                    <a:cubicBezTo>
                      <a:pt x="203" y="81"/>
                      <a:pt x="202" y="80"/>
                      <a:pt x="200" y="79"/>
                    </a:cubicBezTo>
                    <a:cubicBezTo>
                      <a:pt x="200" y="69"/>
                      <a:pt x="200" y="69"/>
                      <a:pt x="200" y="69"/>
                    </a:cubicBezTo>
                    <a:cubicBezTo>
                      <a:pt x="205" y="71"/>
                      <a:pt x="205" y="71"/>
                      <a:pt x="205" y="71"/>
                    </a:cubicBezTo>
                    <a:close/>
                    <a:moveTo>
                      <a:pt x="205" y="93"/>
                    </a:moveTo>
                    <a:cubicBezTo>
                      <a:pt x="205" y="103"/>
                      <a:pt x="205" y="103"/>
                      <a:pt x="205" y="103"/>
                    </a:cubicBezTo>
                    <a:cubicBezTo>
                      <a:pt x="203" y="104"/>
                      <a:pt x="202" y="105"/>
                      <a:pt x="200" y="105"/>
                    </a:cubicBezTo>
                    <a:cubicBezTo>
                      <a:pt x="200" y="95"/>
                      <a:pt x="200" y="95"/>
                      <a:pt x="200" y="95"/>
                    </a:cubicBezTo>
                    <a:cubicBezTo>
                      <a:pt x="202" y="95"/>
                      <a:pt x="203" y="94"/>
                      <a:pt x="205" y="93"/>
                    </a:cubicBezTo>
                    <a:close/>
                    <a:moveTo>
                      <a:pt x="205" y="160"/>
                    </a:moveTo>
                    <a:cubicBezTo>
                      <a:pt x="205" y="173"/>
                      <a:pt x="205" y="173"/>
                      <a:pt x="205" y="173"/>
                    </a:cubicBezTo>
                    <a:cubicBezTo>
                      <a:pt x="200" y="179"/>
                      <a:pt x="200" y="179"/>
                      <a:pt x="200" y="179"/>
                    </a:cubicBezTo>
                    <a:cubicBezTo>
                      <a:pt x="200" y="161"/>
                      <a:pt x="200" y="161"/>
                      <a:pt x="200" y="161"/>
                    </a:cubicBezTo>
                    <a:cubicBezTo>
                      <a:pt x="201" y="162"/>
                      <a:pt x="202" y="163"/>
                      <a:pt x="202" y="164"/>
                    </a:cubicBezTo>
                    <a:cubicBezTo>
                      <a:pt x="203" y="163"/>
                      <a:pt x="204" y="162"/>
                      <a:pt x="205" y="160"/>
                    </a:cubicBezTo>
                    <a:close/>
                    <a:moveTo>
                      <a:pt x="205" y="179"/>
                    </a:moveTo>
                    <a:cubicBezTo>
                      <a:pt x="205" y="191"/>
                      <a:pt x="205" y="191"/>
                      <a:pt x="205" y="191"/>
                    </a:cubicBezTo>
                    <a:cubicBezTo>
                      <a:pt x="203" y="192"/>
                      <a:pt x="201" y="192"/>
                      <a:pt x="201" y="196"/>
                    </a:cubicBezTo>
                    <a:cubicBezTo>
                      <a:pt x="202" y="195"/>
                      <a:pt x="203" y="195"/>
                      <a:pt x="205" y="194"/>
                    </a:cubicBezTo>
                    <a:cubicBezTo>
                      <a:pt x="205" y="212"/>
                      <a:pt x="205" y="212"/>
                      <a:pt x="205" y="212"/>
                    </a:cubicBezTo>
                    <a:cubicBezTo>
                      <a:pt x="203" y="214"/>
                      <a:pt x="202" y="216"/>
                      <a:pt x="200" y="218"/>
                    </a:cubicBezTo>
                    <a:cubicBezTo>
                      <a:pt x="200" y="182"/>
                      <a:pt x="200" y="182"/>
                      <a:pt x="200" y="182"/>
                    </a:cubicBezTo>
                    <a:cubicBezTo>
                      <a:pt x="202" y="181"/>
                      <a:pt x="203" y="180"/>
                      <a:pt x="205" y="179"/>
                    </a:cubicBezTo>
                    <a:close/>
                    <a:moveTo>
                      <a:pt x="205" y="219"/>
                    </a:moveTo>
                    <a:cubicBezTo>
                      <a:pt x="205" y="225"/>
                      <a:pt x="205" y="225"/>
                      <a:pt x="205" y="225"/>
                    </a:cubicBezTo>
                    <a:cubicBezTo>
                      <a:pt x="204" y="225"/>
                      <a:pt x="204" y="225"/>
                      <a:pt x="203" y="225"/>
                    </a:cubicBezTo>
                    <a:cubicBezTo>
                      <a:pt x="203" y="223"/>
                      <a:pt x="204" y="221"/>
                      <a:pt x="205" y="219"/>
                    </a:cubicBezTo>
                    <a:close/>
                    <a:moveTo>
                      <a:pt x="205" y="262"/>
                    </a:moveTo>
                    <a:cubicBezTo>
                      <a:pt x="205" y="270"/>
                      <a:pt x="205" y="270"/>
                      <a:pt x="205" y="270"/>
                    </a:cubicBezTo>
                    <a:cubicBezTo>
                      <a:pt x="204" y="271"/>
                      <a:pt x="204" y="272"/>
                      <a:pt x="203" y="273"/>
                    </a:cubicBezTo>
                    <a:cubicBezTo>
                      <a:pt x="204" y="273"/>
                      <a:pt x="204" y="273"/>
                      <a:pt x="205" y="273"/>
                    </a:cubicBezTo>
                    <a:cubicBezTo>
                      <a:pt x="205" y="279"/>
                      <a:pt x="205" y="279"/>
                      <a:pt x="205" y="279"/>
                    </a:cubicBezTo>
                    <a:cubicBezTo>
                      <a:pt x="203" y="279"/>
                      <a:pt x="202" y="280"/>
                      <a:pt x="200" y="281"/>
                    </a:cubicBezTo>
                    <a:cubicBezTo>
                      <a:pt x="200" y="268"/>
                      <a:pt x="200" y="268"/>
                      <a:pt x="200" y="268"/>
                    </a:cubicBezTo>
                    <a:cubicBezTo>
                      <a:pt x="202" y="266"/>
                      <a:pt x="203" y="264"/>
                      <a:pt x="205" y="262"/>
                    </a:cubicBezTo>
                    <a:close/>
                    <a:moveTo>
                      <a:pt x="205" y="289"/>
                    </a:moveTo>
                    <a:cubicBezTo>
                      <a:pt x="205" y="296"/>
                      <a:pt x="205" y="296"/>
                      <a:pt x="205" y="296"/>
                    </a:cubicBezTo>
                    <a:cubicBezTo>
                      <a:pt x="203" y="296"/>
                      <a:pt x="202" y="296"/>
                      <a:pt x="200" y="296"/>
                    </a:cubicBezTo>
                    <a:cubicBezTo>
                      <a:pt x="200" y="290"/>
                      <a:pt x="200" y="290"/>
                      <a:pt x="200" y="290"/>
                    </a:cubicBezTo>
                    <a:cubicBezTo>
                      <a:pt x="202" y="290"/>
                      <a:pt x="203" y="290"/>
                      <a:pt x="205" y="289"/>
                    </a:cubicBezTo>
                    <a:close/>
                    <a:moveTo>
                      <a:pt x="205" y="303"/>
                    </a:moveTo>
                    <a:cubicBezTo>
                      <a:pt x="205" y="315"/>
                      <a:pt x="205" y="315"/>
                      <a:pt x="205" y="315"/>
                    </a:cubicBezTo>
                    <a:cubicBezTo>
                      <a:pt x="203" y="320"/>
                      <a:pt x="202" y="324"/>
                      <a:pt x="200" y="328"/>
                    </a:cubicBezTo>
                    <a:cubicBezTo>
                      <a:pt x="200" y="313"/>
                      <a:pt x="200" y="313"/>
                      <a:pt x="200" y="313"/>
                    </a:cubicBezTo>
                    <a:cubicBezTo>
                      <a:pt x="200" y="313"/>
                      <a:pt x="200" y="313"/>
                      <a:pt x="201" y="312"/>
                    </a:cubicBezTo>
                    <a:cubicBezTo>
                      <a:pt x="200" y="312"/>
                      <a:pt x="200" y="312"/>
                      <a:pt x="200" y="312"/>
                    </a:cubicBezTo>
                    <a:cubicBezTo>
                      <a:pt x="200" y="306"/>
                      <a:pt x="200" y="306"/>
                      <a:pt x="200" y="306"/>
                    </a:cubicBezTo>
                    <a:cubicBezTo>
                      <a:pt x="202" y="305"/>
                      <a:pt x="204" y="304"/>
                      <a:pt x="205" y="303"/>
                    </a:cubicBezTo>
                    <a:close/>
                    <a:moveTo>
                      <a:pt x="205" y="361"/>
                    </a:moveTo>
                    <a:cubicBezTo>
                      <a:pt x="205" y="364"/>
                      <a:pt x="205" y="364"/>
                      <a:pt x="205" y="364"/>
                    </a:cubicBezTo>
                    <a:cubicBezTo>
                      <a:pt x="205" y="363"/>
                      <a:pt x="205" y="362"/>
                      <a:pt x="205" y="361"/>
                    </a:cubicBezTo>
                    <a:cubicBezTo>
                      <a:pt x="205" y="361"/>
                      <a:pt x="205" y="361"/>
                      <a:pt x="205" y="361"/>
                    </a:cubicBezTo>
                    <a:close/>
                    <a:moveTo>
                      <a:pt x="205" y="390"/>
                    </a:moveTo>
                    <a:cubicBezTo>
                      <a:pt x="205" y="404"/>
                      <a:pt x="205" y="404"/>
                      <a:pt x="205" y="404"/>
                    </a:cubicBezTo>
                    <a:cubicBezTo>
                      <a:pt x="203" y="397"/>
                      <a:pt x="203" y="396"/>
                      <a:pt x="202" y="394"/>
                    </a:cubicBezTo>
                    <a:cubicBezTo>
                      <a:pt x="201" y="394"/>
                      <a:pt x="201" y="394"/>
                      <a:pt x="200" y="394"/>
                    </a:cubicBezTo>
                    <a:cubicBezTo>
                      <a:pt x="200" y="390"/>
                      <a:pt x="200" y="390"/>
                      <a:pt x="200" y="390"/>
                    </a:cubicBezTo>
                    <a:cubicBezTo>
                      <a:pt x="205" y="390"/>
                      <a:pt x="205" y="390"/>
                      <a:pt x="205" y="390"/>
                    </a:cubicBezTo>
                    <a:close/>
                    <a:moveTo>
                      <a:pt x="205" y="411"/>
                    </a:moveTo>
                    <a:cubicBezTo>
                      <a:pt x="205" y="414"/>
                      <a:pt x="205" y="414"/>
                      <a:pt x="205" y="414"/>
                    </a:cubicBezTo>
                    <a:cubicBezTo>
                      <a:pt x="200" y="414"/>
                      <a:pt x="200" y="414"/>
                      <a:pt x="200" y="414"/>
                    </a:cubicBezTo>
                    <a:cubicBezTo>
                      <a:pt x="200" y="411"/>
                      <a:pt x="200" y="411"/>
                      <a:pt x="200" y="411"/>
                    </a:cubicBezTo>
                    <a:cubicBezTo>
                      <a:pt x="200" y="411"/>
                      <a:pt x="200" y="411"/>
                      <a:pt x="201" y="411"/>
                    </a:cubicBezTo>
                    <a:cubicBezTo>
                      <a:pt x="205" y="411"/>
                      <a:pt x="205" y="411"/>
                      <a:pt x="205" y="411"/>
                    </a:cubicBezTo>
                    <a:close/>
                    <a:moveTo>
                      <a:pt x="205" y="459"/>
                    </a:moveTo>
                    <a:cubicBezTo>
                      <a:pt x="205" y="461"/>
                      <a:pt x="205" y="461"/>
                      <a:pt x="205" y="461"/>
                    </a:cubicBezTo>
                    <a:cubicBezTo>
                      <a:pt x="205" y="461"/>
                      <a:pt x="205" y="460"/>
                      <a:pt x="205" y="459"/>
                    </a:cubicBezTo>
                    <a:cubicBezTo>
                      <a:pt x="205" y="459"/>
                      <a:pt x="205" y="459"/>
                      <a:pt x="205" y="459"/>
                    </a:cubicBezTo>
                    <a:close/>
                    <a:moveTo>
                      <a:pt x="205" y="488"/>
                    </a:moveTo>
                    <a:cubicBezTo>
                      <a:pt x="205" y="500"/>
                      <a:pt x="205" y="500"/>
                      <a:pt x="205" y="500"/>
                    </a:cubicBezTo>
                    <a:cubicBezTo>
                      <a:pt x="204" y="498"/>
                      <a:pt x="203" y="496"/>
                      <a:pt x="202" y="495"/>
                    </a:cubicBezTo>
                    <a:cubicBezTo>
                      <a:pt x="200" y="497"/>
                      <a:pt x="200" y="497"/>
                      <a:pt x="200" y="497"/>
                    </a:cubicBezTo>
                    <a:cubicBezTo>
                      <a:pt x="200" y="476"/>
                      <a:pt x="200" y="476"/>
                      <a:pt x="200" y="476"/>
                    </a:cubicBezTo>
                    <a:cubicBezTo>
                      <a:pt x="201" y="478"/>
                      <a:pt x="202" y="479"/>
                      <a:pt x="202" y="480"/>
                    </a:cubicBezTo>
                    <a:cubicBezTo>
                      <a:pt x="203" y="483"/>
                      <a:pt x="204" y="486"/>
                      <a:pt x="205" y="488"/>
                    </a:cubicBezTo>
                    <a:close/>
                    <a:moveTo>
                      <a:pt x="205" y="512"/>
                    </a:moveTo>
                    <a:cubicBezTo>
                      <a:pt x="205" y="522"/>
                      <a:pt x="205" y="522"/>
                      <a:pt x="205" y="522"/>
                    </a:cubicBezTo>
                    <a:cubicBezTo>
                      <a:pt x="204" y="526"/>
                      <a:pt x="204" y="529"/>
                      <a:pt x="205" y="532"/>
                    </a:cubicBezTo>
                    <a:cubicBezTo>
                      <a:pt x="205" y="541"/>
                      <a:pt x="205" y="541"/>
                      <a:pt x="205" y="541"/>
                    </a:cubicBezTo>
                    <a:cubicBezTo>
                      <a:pt x="203" y="539"/>
                      <a:pt x="202" y="537"/>
                      <a:pt x="200" y="535"/>
                    </a:cubicBezTo>
                    <a:cubicBezTo>
                      <a:pt x="200" y="519"/>
                      <a:pt x="200" y="519"/>
                      <a:pt x="200" y="519"/>
                    </a:cubicBezTo>
                    <a:cubicBezTo>
                      <a:pt x="203" y="517"/>
                      <a:pt x="204" y="514"/>
                      <a:pt x="205" y="512"/>
                    </a:cubicBezTo>
                    <a:close/>
                    <a:moveTo>
                      <a:pt x="205" y="599"/>
                    </a:moveTo>
                    <a:cubicBezTo>
                      <a:pt x="205" y="611"/>
                      <a:pt x="205" y="611"/>
                      <a:pt x="205" y="611"/>
                    </a:cubicBezTo>
                    <a:cubicBezTo>
                      <a:pt x="203" y="612"/>
                      <a:pt x="202" y="613"/>
                      <a:pt x="200" y="613"/>
                    </a:cubicBezTo>
                    <a:cubicBezTo>
                      <a:pt x="200" y="602"/>
                      <a:pt x="200" y="602"/>
                      <a:pt x="200" y="602"/>
                    </a:cubicBezTo>
                    <a:cubicBezTo>
                      <a:pt x="205" y="599"/>
                      <a:pt x="205" y="599"/>
                      <a:pt x="205" y="599"/>
                    </a:cubicBezTo>
                    <a:close/>
                    <a:moveTo>
                      <a:pt x="205" y="612"/>
                    </a:moveTo>
                    <a:cubicBezTo>
                      <a:pt x="202" y="620"/>
                      <a:pt x="201" y="621"/>
                      <a:pt x="200" y="622"/>
                    </a:cubicBezTo>
                    <a:cubicBezTo>
                      <a:pt x="200" y="647"/>
                      <a:pt x="200" y="647"/>
                      <a:pt x="200" y="647"/>
                    </a:cubicBezTo>
                    <a:cubicBezTo>
                      <a:pt x="201" y="647"/>
                      <a:pt x="201" y="647"/>
                      <a:pt x="201" y="647"/>
                    </a:cubicBezTo>
                    <a:cubicBezTo>
                      <a:pt x="201" y="647"/>
                      <a:pt x="202" y="647"/>
                      <a:pt x="203" y="647"/>
                    </a:cubicBezTo>
                    <a:cubicBezTo>
                      <a:pt x="205" y="643"/>
                      <a:pt x="205" y="643"/>
                      <a:pt x="205" y="643"/>
                    </a:cubicBezTo>
                    <a:cubicBezTo>
                      <a:pt x="205" y="612"/>
                      <a:pt x="205" y="612"/>
                      <a:pt x="205" y="612"/>
                    </a:cubicBezTo>
                    <a:close/>
                    <a:moveTo>
                      <a:pt x="205" y="692"/>
                    </a:moveTo>
                    <a:cubicBezTo>
                      <a:pt x="205" y="701"/>
                      <a:pt x="205" y="701"/>
                      <a:pt x="205" y="701"/>
                    </a:cubicBezTo>
                    <a:cubicBezTo>
                      <a:pt x="204" y="699"/>
                      <a:pt x="202" y="697"/>
                      <a:pt x="200" y="696"/>
                    </a:cubicBezTo>
                    <a:cubicBezTo>
                      <a:pt x="200" y="689"/>
                      <a:pt x="200" y="689"/>
                      <a:pt x="200" y="689"/>
                    </a:cubicBezTo>
                    <a:cubicBezTo>
                      <a:pt x="202" y="690"/>
                      <a:pt x="203" y="690"/>
                      <a:pt x="205" y="692"/>
                    </a:cubicBezTo>
                    <a:close/>
                    <a:moveTo>
                      <a:pt x="196" y="55"/>
                    </a:moveTo>
                    <a:cubicBezTo>
                      <a:pt x="197" y="54"/>
                      <a:pt x="199" y="53"/>
                      <a:pt x="200" y="52"/>
                    </a:cubicBezTo>
                    <a:cubicBezTo>
                      <a:pt x="200" y="61"/>
                      <a:pt x="200" y="61"/>
                      <a:pt x="200" y="61"/>
                    </a:cubicBezTo>
                    <a:cubicBezTo>
                      <a:pt x="199" y="62"/>
                      <a:pt x="197" y="63"/>
                      <a:pt x="196" y="63"/>
                    </a:cubicBezTo>
                    <a:cubicBezTo>
                      <a:pt x="196" y="55"/>
                      <a:pt x="196" y="55"/>
                      <a:pt x="196" y="55"/>
                    </a:cubicBezTo>
                    <a:close/>
                    <a:moveTo>
                      <a:pt x="200" y="743"/>
                    </a:moveTo>
                    <a:cubicBezTo>
                      <a:pt x="199" y="742"/>
                      <a:pt x="197" y="741"/>
                      <a:pt x="196" y="740"/>
                    </a:cubicBezTo>
                    <a:cubicBezTo>
                      <a:pt x="196" y="730"/>
                      <a:pt x="196" y="730"/>
                      <a:pt x="196" y="730"/>
                    </a:cubicBezTo>
                    <a:cubicBezTo>
                      <a:pt x="197" y="731"/>
                      <a:pt x="198" y="733"/>
                      <a:pt x="200" y="734"/>
                    </a:cubicBezTo>
                    <a:cubicBezTo>
                      <a:pt x="200" y="743"/>
                      <a:pt x="200" y="743"/>
                      <a:pt x="200" y="743"/>
                    </a:cubicBezTo>
                    <a:close/>
                    <a:moveTo>
                      <a:pt x="200" y="69"/>
                    </a:moveTo>
                    <a:cubicBezTo>
                      <a:pt x="200" y="79"/>
                      <a:pt x="200" y="79"/>
                      <a:pt x="200" y="79"/>
                    </a:cubicBezTo>
                    <a:cubicBezTo>
                      <a:pt x="199" y="78"/>
                      <a:pt x="197" y="78"/>
                      <a:pt x="196" y="77"/>
                    </a:cubicBezTo>
                    <a:cubicBezTo>
                      <a:pt x="196" y="67"/>
                      <a:pt x="196" y="67"/>
                      <a:pt x="196" y="67"/>
                    </a:cubicBezTo>
                    <a:cubicBezTo>
                      <a:pt x="200" y="69"/>
                      <a:pt x="200" y="69"/>
                      <a:pt x="200" y="69"/>
                    </a:cubicBezTo>
                    <a:close/>
                    <a:moveTo>
                      <a:pt x="200" y="95"/>
                    </a:moveTo>
                    <a:cubicBezTo>
                      <a:pt x="200" y="105"/>
                      <a:pt x="200" y="105"/>
                      <a:pt x="200" y="105"/>
                    </a:cubicBezTo>
                    <a:cubicBezTo>
                      <a:pt x="199" y="106"/>
                      <a:pt x="197" y="107"/>
                      <a:pt x="196" y="108"/>
                    </a:cubicBezTo>
                    <a:cubicBezTo>
                      <a:pt x="196" y="96"/>
                      <a:pt x="196" y="96"/>
                      <a:pt x="196" y="96"/>
                    </a:cubicBezTo>
                    <a:cubicBezTo>
                      <a:pt x="197" y="97"/>
                      <a:pt x="197" y="97"/>
                      <a:pt x="197" y="97"/>
                    </a:cubicBezTo>
                    <a:cubicBezTo>
                      <a:pt x="198" y="96"/>
                      <a:pt x="199" y="96"/>
                      <a:pt x="200" y="95"/>
                    </a:cubicBezTo>
                    <a:close/>
                    <a:moveTo>
                      <a:pt x="200" y="161"/>
                    </a:moveTo>
                    <a:cubicBezTo>
                      <a:pt x="200" y="179"/>
                      <a:pt x="200" y="179"/>
                      <a:pt x="200" y="179"/>
                    </a:cubicBezTo>
                    <a:cubicBezTo>
                      <a:pt x="196" y="185"/>
                      <a:pt x="196" y="185"/>
                      <a:pt x="196" y="185"/>
                    </a:cubicBezTo>
                    <a:cubicBezTo>
                      <a:pt x="196" y="156"/>
                      <a:pt x="196" y="156"/>
                      <a:pt x="196" y="156"/>
                    </a:cubicBezTo>
                    <a:cubicBezTo>
                      <a:pt x="197" y="157"/>
                      <a:pt x="199" y="159"/>
                      <a:pt x="200" y="161"/>
                    </a:cubicBezTo>
                    <a:close/>
                    <a:moveTo>
                      <a:pt x="200" y="182"/>
                    </a:moveTo>
                    <a:cubicBezTo>
                      <a:pt x="199" y="184"/>
                      <a:pt x="197" y="186"/>
                      <a:pt x="196" y="187"/>
                    </a:cubicBezTo>
                    <a:cubicBezTo>
                      <a:pt x="196" y="202"/>
                      <a:pt x="196" y="202"/>
                      <a:pt x="196" y="202"/>
                    </a:cubicBezTo>
                    <a:cubicBezTo>
                      <a:pt x="197" y="201"/>
                      <a:pt x="198" y="200"/>
                      <a:pt x="199" y="199"/>
                    </a:cubicBezTo>
                    <a:cubicBezTo>
                      <a:pt x="199" y="204"/>
                      <a:pt x="198" y="207"/>
                      <a:pt x="196" y="209"/>
                    </a:cubicBezTo>
                    <a:cubicBezTo>
                      <a:pt x="196" y="221"/>
                      <a:pt x="196" y="221"/>
                      <a:pt x="196" y="221"/>
                    </a:cubicBezTo>
                    <a:cubicBezTo>
                      <a:pt x="198" y="221"/>
                      <a:pt x="198" y="221"/>
                      <a:pt x="198" y="221"/>
                    </a:cubicBezTo>
                    <a:cubicBezTo>
                      <a:pt x="199" y="220"/>
                      <a:pt x="200" y="219"/>
                      <a:pt x="200" y="218"/>
                    </a:cubicBezTo>
                    <a:cubicBezTo>
                      <a:pt x="200" y="182"/>
                      <a:pt x="200" y="182"/>
                      <a:pt x="200" y="182"/>
                    </a:cubicBezTo>
                    <a:close/>
                    <a:moveTo>
                      <a:pt x="200" y="268"/>
                    </a:moveTo>
                    <a:cubicBezTo>
                      <a:pt x="200" y="281"/>
                      <a:pt x="200" y="281"/>
                      <a:pt x="200" y="281"/>
                    </a:cubicBezTo>
                    <a:cubicBezTo>
                      <a:pt x="199" y="282"/>
                      <a:pt x="197" y="283"/>
                      <a:pt x="196" y="286"/>
                    </a:cubicBezTo>
                    <a:cubicBezTo>
                      <a:pt x="196" y="274"/>
                      <a:pt x="196" y="274"/>
                      <a:pt x="196" y="274"/>
                    </a:cubicBezTo>
                    <a:cubicBezTo>
                      <a:pt x="197" y="272"/>
                      <a:pt x="199" y="270"/>
                      <a:pt x="200" y="268"/>
                    </a:cubicBezTo>
                    <a:close/>
                    <a:moveTo>
                      <a:pt x="200" y="290"/>
                    </a:moveTo>
                    <a:cubicBezTo>
                      <a:pt x="200" y="296"/>
                      <a:pt x="200" y="296"/>
                      <a:pt x="200" y="296"/>
                    </a:cubicBezTo>
                    <a:cubicBezTo>
                      <a:pt x="199" y="296"/>
                      <a:pt x="197" y="296"/>
                      <a:pt x="196" y="296"/>
                    </a:cubicBezTo>
                    <a:cubicBezTo>
                      <a:pt x="196" y="290"/>
                      <a:pt x="196" y="290"/>
                      <a:pt x="196" y="290"/>
                    </a:cubicBezTo>
                    <a:cubicBezTo>
                      <a:pt x="197" y="290"/>
                      <a:pt x="199" y="290"/>
                      <a:pt x="200" y="290"/>
                    </a:cubicBezTo>
                    <a:close/>
                    <a:moveTo>
                      <a:pt x="200" y="306"/>
                    </a:moveTo>
                    <a:cubicBezTo>
                      <a:pt x="200" y="312"/>
                      <a:pt x="200" y="312"/>
                      <a:pt x="200" y="312"/>
                    </a:cubicBezTo>
                    <a:cubicBezTo>
                      <a:pt x="199" y="313"/>
                      <a:pt x="197" y="313"/>
                      <a:pt x="196" y="313"/>
                    </a:cubicBezTo>
                    <a:cubicBezTo>
                      <a:pt x="196" y="307"/>
                      <a:pt x="196" y="307"/>
                      <a:pt x="196" y="307"/>
                    </a:cubicBezTo>
                    <a:cubicBezTo>
                      <a:pt x="197" y="307"/>
                      <a:pt x="199" y="306"/>
                      <a:pt x="200" y="306"/>
                    </a:cubicBezTo>
                    <a:close/>
                    <a:moveTo>
                      <a:pt x="200" y="313"/>
                    </a:moveTo>
                    <a:cubicBezTo>
                      <a:pt x="200" y="328"/>
                      <a:pt x="200" y="328"/>
                      <a:pt x="200" y="328"/>
                    </a:cubicBezTo>
                    <a:cubicBezTo>
                      <a:pt x="199" y="333"/>
                      <a:pt x="197" y="337"/>
                      <a:pt x="196" y="341"/>
                    </a:cubicBezTo>
                    <a:cubicBezTo>
                      <a:pt x="196" y="321"/>
                      <a:pt x="196" y="321"/>
                      <a:pt x="196" y="321"/>
                    </a:cubicBezTo>
                    <a:cubicBezTo>
                      <a:pt x="198" y="319"/>
                      <a:pt x="199" y="317"/>
                      <a:pt x="200" y="313"/>
                    </a:cubicBezTo>
                    <a:close/>
                    <a:moveTo>
                      <a:pt x="200" y="390"/>
                    </a:moveTo>
                    <a:cubicBezTo>
                      <a:pt x="200" y="394"/>
                      <a:pt x="200" y="394"/>
                      <a:pt x="200" y="394"/>
                    </a:cubicBezTo>
                    <a:cubicBezTo>
                      <a:pt x="199" y="394"/>
                      <a:pt x="197" y="394"/>
                      <a:pt x="196" y="393"/>
                    </a:cubicBezTo>
                    <a:cubicBezTo>
                      <a:pt x="196" y="390"/>
                      <a:pt x="196" y="390"/>
                      <a:pt x="196" y="390"/>
                    </a:cubicBezTo>
                    <a:cubicBezTo>
                      <a:pt x="200" y="390"/>
                      <a:pt x="200" y="390"/>
                      <a:pt x="200" y="390"/>
                    </a:cubicBezTo>
                    <a:close/>
                    <a:moveTo>
                      <a:pt x="200" y="411"/>
                    </a:moveTo>
                    <a:cubicBezTo>
                      <a:pt x="200" y="414"/>
                      <a:pt x="200" y="414"/>
                      <a:pt x="200" y="414"/>
                    </a:cubicBezTo>
                    <a:cubicBezTo>
                      <a:pt x="196" y="414"/>
                      <a:pt x="196" y="414"/>
                      <a:pt x="196" y="414"/>
                    </a:cubicBezTo>
                    <a:cubicBezTo>
                      <a:pt x="196" y="401"/>
                      <a:pt x="196" y="401"/>
                      <a:pt x="196" y="401"/>
                    </a:cubicBezTo>
                    <a:cubicBezTo>
                      <a:pt x="196" y="405"/>
                      <a:pt x="198" y="408"/>
                      <a:pt x="200" y="411"/>
                    </a:cubicBezTo>
                    <a:close/>
                    <a:moveTo>
                      <a:pt x="200" y="476"/>
                    </a:moveTo>
                    <a:cubicBezTo>
                      <a:pt x="200" y="497"/>
                      <a:pt x="200" y="497"/>
                      <a:pt x="200" y="497"/>
                    </a:cubicBezTo>
                    <a:cubicBezTo>
                      <a:pt x="198" y="500"/>
                      <a:pt x="197" y="502"/>
                      <a:pt x="196" y="505"/>
                    </a:cubicBezTo>
                    <a:cubicBezTo>
                      <a:pt x="196" y="492"/>
                      <a:pt x="196" y="492"/>
                      <a:pt x="196" y="492"/>
                    </a:cubicBezTo>
                    <a:cubicBezTo>
                      <a:pt x="198" y="488"/>
                      <a:pt x="198" y="484"/>
                      <a:pt x="196" y="478"/>
                    </a:cubicBezTo>
                    <a:cubicBezTo>
                      <a:pt x="196" y="465"/>
                      <a:pt x="196" y="465"/>
                      <a:pt x="196" y="465"/>
                    </a:cubicBezTo>
                    <a:cubicBezTo>
                      <a:pt x="197" y="469"/>
                      <a:pt x="198" y="473"/>
                      <a:pt x="200" y="476"/>
                    </a:cubicBezTo>
                    <a:close/>
                    <a:moveTo>
                      <a:pt x="200" y="519"/>
                    </a:moveTo>
                    <a:cubicBezTo>
                      <a:pt x="200" y="535"/>
                      <a:pt x="200" y="535"/>
                      <a:pt x="200" y="535"/>
                    </a:cubicBezTo>
                    <a:cubicBezTo>
                      <a:pt x="199" y="533"/>
                      <a:pt x="197" y="531"/>
                      <a:pt x="196" y="529"/>
                    </a:cubicBezTo>
                    <a:cubicBezTo>
                      <a:pt x="196" y="519"/>
                      <a:pt x="196" y="519"/>
                      <a:pt x="196" y="519"/>
                    </a:cubicBezTo>
                    <a:cubicBezTo>
                      <a:pt x="196" y="520"/>
                      <a:pt x="197" y="521"/>
                      <a:pt x="197" y="522"/>
                    </a:cubicBezTo>
                    <a:cubicBezTo>
                      <a:pt x="198" y="521"/>
                      <a:pt x="199" y="520"/>
                      <a:pt x="200" y="519"/>
                    </a:cubicBezTo>
                    <a:close/>
                    <a:moveTo>
                      <a:pt x="200" y="602"/>
                    </a:moveTo>
                    <a:cubicBezTo>
                      <a:pt x="200" y="613"/>
                      <a:pt x="200" y="613"/>
                      <a:pt x="200" y="613"/>
                    </a:cubicBezTo>
                    <a:cubicBezTo>
                      <a:pt x="199" y="614"/>
                      <a:pt x="197" y="615"/>
                      <a:pt x="196" y="615"/>
                    </a:cubicBezTo>
                    <a:cubicBezTo>
                      <a:pt x="196" y="604"/>
                      <a:pt x="196" y="604"/>
                      <a:pt x="196" y="604"/>
                    </a:cubicBezTo>
                    <a:cubicBezTo>
                      <a:pt x="200" y="602"/>
                      <a:pt x="200" y="602"/>
                      <a:pt x="200" y="602"/>
                    </a:cubicBezTo>
                    <a:close/>
                    <a:moveTo>
                      <a:pt x="200" y="622"/>
                    </a:moveTo>
                    <a:cubicBezTo>
                      <a:pt x="200" y="647"/>
                      <a:pt x="200" y="647"/>
                      <a:pt x="200" y="647"/>
                    </a:cubicBezTo>
                    <a:cubicBezTo>
                      <a:pt x="198" y="645"/>
                      <a:pt x="197" y="644"/>
                      <a:pt x="196" y="642"/>
                    </a:cubicBezTo>
                    <a:cubicBezTo>
                      <a:pt x="196" y="633"/>
                      <a:pt x="196" y="633"/>
                      <a:pt x="196" y="633"/>
                    </a:cubicBezTo>
                    <a:cubicBezTo>
                      <a:pt x="196" y="632"/>
                      <a:pt x="196" y="632"/>
                      <a:pt x="196" y="632"/>
                    </a:cubicBezTo>
                    <a:cubicBezTo>
                      <a:pt x="196" y="631"/>
                      <a:pt x="196" y="631"/>
                      <a:pt x="196" y="631"/>
                    </a:cubicBezTo>
                    <a:cubicBezTo>
                      <a:pt x="196" y="619"/>
                      <a:pt x="196" y="619"/>
                      <a:pt x="196" y="619"/>
                    </a:cubicBezTo>
                    <a:cubicBezTo>
                      <a:pt x="196" y="620"/>
                      <a:pt x="198" y="621"/>
                      <a:pt x="199" y="623"/>
                    </a:cubicBezTo>
                    <a:cubicBezTo>
                      <a:pt x="200" y="623"/>
                      <a:pt x="200" y="622"/>
                      <a:pt x="200" y="622"/>
                    </a:cubicBezTo>
                    <a:close/>
                    <a:moveTo>
                      <a:pt x="200" y="689"/>
                    </a:moveTo>
                    <a:cubicBezTo>
                      <a:pt x="200" y="696"/>
                      <a:pt x="200" y="696"/>
                      <a:pt x="200" y="696"/>
                    </a:cubicBezTo>
                    <a:cubicBezTo>
                      <a:pt x="199" y="695"/>
                      <a:pt x="198" y="695"/>
                      <a:pt x="196" y="694"/>
                    </a:cubicBezTo>
                    <a:cubicBezTo>
                      <a:pt x="196" y="687"/>
                      <a:pt x="196" y="687"/>
                      <a:pt x="196" y="687"/>
                    </a:cubicBezTo>
                    <a:cubicBezTo>
                      <a:pt x="197" y="687"/>
                      <a:pt x="199" y="688"/>
                      <a:pt x="200" y="689"/>
                    </a:cubicBezTo>
                    <a:close/>
                    <a:moveTo>
                      <a:pt x="191" y="58"/>
                    </a:moveTo>
                    <a:cubicBezTo>
                      <a:pt x="193" y="57"/>
                      <a:pt x="194" y="56"/>
                      <a:pt x="196" y="55"/>
                    </a:cubicBezTo>
                    <a:cubicBezTo>
                      <a:pt x="196" y="63"/>
                      <a:pt x="196" y="63"/>
                      <a:pt x="196" y="63"/>
                    </a:cubicBezTo>
                    <a:cubicBezTo>
                      <a:pt x="195" y="64"/>
                      <a:pt x="195" y="64"/>
                      <a:pt x="195" y="64"/>
                    </a:cubicBezTo>
                    <a:cubicBezTo>
                      <a:pt x="195" y="65"/>
                      <a:pt x="195" y="65"/>
                      <a:pt x="195" y="66"/>
                    </a:cubicBezTo>
                    <a:cubicBezTo>
                      <a:pt x="196" y="67"/>
                      <a:pt x="196" y="67"/>
                      <a:pt x="196" y="67"/>
                    </a:cubicBezTo>
                    <a:cubicBezTo>
                      <a:pt x="196" y="77"/>
                      <a:pt x="196" y="77"/>
                      <a:pt x="196" y="77"/>
                    </a:cubicBezTo>
                    <a:cubicBezTo>
                      <a:pt x="194" y="77"/>
                      <a:pt x="193" y="76"/>
                      <a:pt x="191" y="75"/>
                    </a:cubicBezTo>
                    <a:cubicBezTo>
                      <a:pt x="191" y="58"/>
                      <a:pt x="191" y="58"/>
                      <a:pt x="191" y="58"/>
                    </a:cubicBezTo>
                    <a:close/>
                    <a:moveTo>
                      <a:pt x="196" y="740"/>
                    </a:moveTo>
                    <a:cubicBezTo>
                      <a:pt x="194" y="739"/>
                      <a:pt x="193" y="738"/>
                      <a:pt x="191" y="737"/>
                    </a:cubicBezTo>
                    <a:cubicBezTo>
                      <a:pt x="191" y="721"/>
                      <a:pt x="191" y="721"/>
                      <a:pt x="191" y="721"/>
                    </a:cubicBezTo>
                    <a:cubicBezTo>
                      <a:pt x="192" y="724"/>
                      <a:pt x="194" y="727"/>
                      <a:pt x="196" y="730"/>
                    </a:cubicBezTo>
                    <a:cubicBezTo>
                      <a:pt x="196" y="740"/>
                      <a:pt x="196" y="740"/>
                      <a:pt x="196" y="740"/>
                    </a:cubicBezTo>
                    <a:close/>
                    <a:moveTo>
                      <a:pt x="196" y="96"/>
                    </a:moveTo>
                    <a:cubicBezTo>
                      <a:pt x="196" y="108"/>
                      <a:pt x="196" y="108"/>
                      <a:pt x="196" y="108"/>
                    </a:cubicBezTo>
                    <a:cubicBezTo>
                      <a:pt x="194" y="109"/>
                      <a:pt x="193" y="110"/>
                      <a:pt x="191" y="111"/>
                    </a:cubicBezTo>
                    <a:cubicBezTo>
                      <a:pt x="191" y="94"/>
                      <a:pt x="191" y="94"/>
                      <a:pt x="191" y="94"/>
                    </a:cubicBezTo>
                    <a:cubicBezTo>
                      <a:pt x="196" y="96"/>
                      <a:pt x="196" y="96"/>
                      <a:pt x="196" y="96"/>
                    </a:cubicBezTo>
                    <a:close/>
                    <a:moveTo>
                      <a:pt x="196" y="156"/>
                    </a:moveTo>
                    <a:cubicBezTo>
                      <a:pt x="196" y="185"/>
                      <a:pt x="196" y="185"/>
                      <a:pt x="196" y="185"/>
                    </a:cubicBezTo>
                    <a:cubicBezTo>
                      <a:pt x="191" y="191"/>
                      <a:pt x="191" y="191"/>
                      <a:pt x="191" y="191"/>
                    </a:cubicBezTo>
                    <a:cubicBezTo>
                      <a:pt x="191" y="175"/>
                      <a:pt x="191" y="175"/>
                      <a:pt x="191" y="175"/>
                    </a:cubicBezTo>
                    <a:cubicBezTo>
                      <a:pt x="192" y="173"/>
                      <a:pt x="192" y="171"/>
                      <a:pt x="191" y="169"/>
                    </a:cubicBezTo>
                    <a:cubicBezTo>
                      <a:pt x="191" y="151"/>
                      <a:pt x="191" y="151"/>
                      <a:pt x="191" y="151"/>
                    </a:cubicBezTo>
                    <a:cubicBezTo>
                      <a:pt x="193" y="152"/>
                      <a:pt x="194" y="154"/>
                      <a:pt x="196" y="156"/>
                    </a:cubicBezTo>
                    <a:close/>
                    <a:moveTo>
                      <a:pt x="196" y="187"/>
                    </a:moveTo>
                    <a:cubicBezTo>
                      <a:pt x="194" y="189"/>
                      <a:pt x="193" y="192"/>
                      <a:pt x="191" y="194"/>
                    </a:cubicBezTo>
                    <a:cubicBezTo>
                      <a:pt x="191" y="207"/>
                      <a:pt x="191" y="207"/>
                      <a:pt x="191" y="207"/>
                    </a:cubicBezTo>
                    <a:cubicBezTo>
                      <a:pt x="192" y="207"/>
                      <a:pt x="192" y="207"/>
                      <a:pt x="193" y="207"/>
                    </a:cubicBezTo>
                    <a:cubicBezTo>
                      <a:pt x="194" y="204"/>
                      <a:pt x="195" y="203"/>
                      <a:pt x="196" y="202"/>
                    </a:cubicBezTo>
                    <a:cubicBezTo>
                      <a:pt x="196" y="187"/>
                      <a:pt x="196" y="187"/>
                      <a:pt x="196" y="187"/>
                    </a:cubicBezTo>
                    <a:close/>
                    <a:moveTo>
                      <a:pt x="196" y="209"/>
                    </a:moveTo>
                    <a:cubicBezTo>
                      <a:pt x="196" y="221"/>
                      <a:pt x="196" y="221"/>
                      <a:pt x="196" y="221"/>
                    </a:cubicBezTo>
                    <a:cubicBezTo>
                      <a:pt x="194" y="221"/>
                      <a:pt x="193" y="221"/>
                      <a:pt x="191" y="221"/>
                    </a:cubicBezTo>
                    <a:cubicBezTo>
                      <a:pt x="191" y="214"/>
                      <a:pt x="191" y="214"/>
                      <a:pt x="191" y="214"/>
                    </a:cubicBezTo>
                    <a:cubicBezTo>
                      <a:pt x="193" y="212"/>
                      <a:pt x="195" y="211"/>
                      <a:pt x="196" y="209"/>
                    </a:cubicBezTo>
                    <a:close/>
                    <a:moveTo>
                      <a:pt x="196" y="274"/>
                    </a:moveTo>
                    <a:cubicBezTo>
                      <a:pt x="196" y="286"/>
                      <a:pt x="196" y="286"/>
                      <a:pt x="196" y="286"/>
                    </a:cubicBezTo>
                    <a:cubicBezTo>
                      <a:pt x="195" y="287"/>
                      <a:pt x="194" y="288"/>
                      <a:pt x="194" y="290"/>
                    </a:cubicBezTo>
                    <a:cubicBezTo>
                      <a:pt x="194" y="290"/>
                      <a:pt x="195" y="290"/>
                      <a:pt x="196" y="290"/>
                    </a:cubicBezTo>
                    <a:cubicBezTo>
                      <a:pt x="196" y="296"/>
                      <a:pt x="196" y="296"/>
                      <a:pt x="196" y="296"/>
                    </a:cubicBezTo>
                    <a:cubicBezTo>
                      <a:pt x="194" y="296"/>
                      <a:pt x="193" y="297"/>
                      <a:pt x="191" y="298"/>
                    </a:cubicBezTo>
                    <a:cubicBezTo>
                      <a:pt x="191" y="282"/>
                      <a:pt x="191" y="282"/>
                      <a:pt x="191" y="282"/>
                    </a:cubicBezTo>
                    <a:cubicBezTo>
                      <a:pt x="193" y="279"/>
                      <a:pt x="194" y="277"/>
                      <a:pt x="196" y="274"/>
                    </a:cubicBezTo>
                    <a:close/>
                    <a:moveTo>
                      <a:pt x="196" y="307"/>
                    </a:moveTo>
                    <a:cubicBezTo>
                      <a:pt x="196" y="313"/>
                      <a:pt x="196" y="313"/>
                      <a:pt x="196" y="313"/>
                    </a:cubicBezTo>
                    <a:cubicBezTo>
                      <a:pt x="194" y="313"/>
                      <a:pt x="193" y="313"/>
                      <a:pt x="191" y="313"/>
                    </a:cubicBezTo>
                    <a:cubicBezTo>
                      <a:pt x="191" y="308"/>
                      <a:pt x="191" y="308"/>
                      <a:pt x="191" y="308"/>
                    </a:cubicBezTo>
                    <a:cubicBezTo>
                      <a:pt x="193" y="307"/>
                      <a:pt x="194" y="307"/>
                      <a:pt x="196" y="307"/>
                    </a:cubicBezTo>
                    <a:close/>
                    <a:moveTo>
                      <a:pt x="196" y="321"/>
                    </a:moveTo>
                    <a:cubicBezTo>
                      <a:pt x="196" y="341"/>
                      <a:pt x="196" y="341"/>
                      <a:pt x="196" y="341"/>
                    </a:cubicBezTo>
                    <a:cubicBezTo>
                      <a:pt x="194" y="346"/>
                      <a:pt x="193" y="351"/>
                      <a:pt x="191" y="356"/>
                    </a:cubicBezTo>
                    <a:cubicBezTo>
                      <a:pt x="191" y="336"/>
                      <a:pt x="191" y="336"/>
                      <a:pt x="191" y="336"/>
                    </a:cubicBezTo>
                    <a:cubicBezTo>
                      <a:pt x="192" y="334"/>
                      <a:pt x="193" y="332"/>
                      <a:pt x="194" y="330"/>
                    </a:cubicBezTo>
                    <a:cubicBezTo>
                      <a:pt x="191" y="330"/>
                      <a:pt x="191" y="330"/>
                      <a:pt x="191" y="330"/>
                    </a:cubicBezTo>
                    <a:cubicBezTo>
                      <a:pt x="191" y="324"/>
                      <a:pt x="191" y="324"/>
                      <a:pt x="191" y="324"/>
                    </a:cubicBezTo>
                    <a:cubicBezTo>
                      <a:pt x="193" y="323"/>
                      <a:pt x="194" y="322"/>
                      <a:pt x="196" y="321"/>
                    </a:cubicBezTo>
                    <a:close/>
                    <a:moveTo>
                      <a:pt x="196" y="390"/>
                    </a:moveTo>
                    <a:cubicBezTo>
                      <a:pt x="196" y="393"/>
                      <a:pt x="196" y="393"/>
                      <a:pt x="196" y="393"/>
                    </a:cubicBezTo>
                    <a:cubicBezTo>
                      <a:pt x="195" y="393"/>
                      <a:pt x="195" y="393"/>
                      <a:pt x="195" y="393"/>
                    </a:cubicBezTo>
                    <a:cubicBezTo>
                      <a:pt x="195" y="396"/>
                      <a:pt x="196" y="398"/>
                      <a:pt x="196" y="401"/>
                    </a:cubicBezTo>
                    <a:cubicBezTo>
                      <a:pt x="196" y="414"/>
                      <a:pt x="196" y="414"/>
                      <a:pt x="196" y="414"/>
                    </a:cubicBezTo>
                    <a:cubicBezTo>
                      <a:pt x="191" y="414"/>
                      <a:pt x="191" y="414"/>
                      <a:pt x="191" y="414"/>
                    </a:cubicBezTo>
                    <a:cubicBezTo>
                      <a:pt x="191" y="410"/>
                      <a:pt x="191" y="410"/>
                      <a:pt x="191" y="410"/>
                    </a:cubicBezTo>
                    <a:cubicBezTo>
                      <a:pt x="192" y="410"/>
                      <a:pt x="193" y="410"/>
                      <a:pt x="194" y="410"/>
                    </a:cubicBezTo>
                    <a:cubicBezTo>
                      <a:pt x="192" y="406"/>
                      <a:pt x="192" y="402"/>
                      <a:pt x="191" y="399"/>
                    </a:cubicBezTo>
                    <a:cubicBezTo>
                      <a:pt x="191" y="390"/>
                      <a:pt x="191" y="390"/>
                      <a:pt x="191" y="390"/>
                    </a:cubicBezTo>
                    <a:cubicBezTo>
                      <a:pt x="196" y="390"/>
                      <a:pt x="196" y="390"/>
                      <a:pt x="196" y="390"/>
                    </a:cubicBezTo>
                    <a:close/>
                    <a:moveTo>
                      <a:pt x="196" y="465"/>
                    </a:moveTo>
                    <a:cubicBezTo>
                      <a:pt x="196" y="478"/>
                      <a:pt x="196" y="478"/>
                      <a:pt x="196" y="478"/>
                    </a:cubicBezTo>
                    <a:cubicBezTo>
                      <a:pt x="196" y="478"/>
                      <a:pt x="196" y="477"/>
                      <a:pt x="195" y="477"/>
                    </a:cubicBezTo>
                    <a:cubicBezTo>
                      <a:pt x="194" y="478"/>
                      <a:pt x="192" y="480"/>
                      <a:pt x="191" y="481"/>
                    </a:cubicBezTo>
                    <a:cubicBezTo>
                      <a:pt x="191" y="446"/>
                      <a:pt x="191" y="446"/>
                      <a:pt x="191" y="446"/>
                    </a:cubicBezTo>
                    <a:cubicBezTo>
                      <a:pt x="192" y="452"/>
                      <a:pt x="194" y="459"/>
                      <a:pt x="196" y="465"/>
                    </a:cubicBezTo>
                    <a:close/>
                    <a:moveTo>
                      <a:pt x="196" y="492"/>
                    </a:moveTo>
                    <a:cubicBezTo>
                      <a:pt x="196" y="505"/>
                      <a:pt x="196" y="505"/>
                      <a:pt x="196" y="505"/>
                    </a:cubicBezTo>
                    <a:cubicBezTo>
                      <a:pt x="194" y="509"/>
                      <a:pt x="194" y="513"/>
                      <a:pt x="196" y="519"/>
                    </a:cubicBezTo>
                    <a:cubicBezTo>
                      <a:pt x="196" y="529"/>
                      <a:pt x="196" y="529"/>
                      <a:pt x="196" y="529"/>
                    </a:cubicBezTo>
                    <a:cubicBezTo>
                      <a:pt x="194" y="526"/>
                      <a:pt x="193" y="524"/>
                      <a:pt x="191" y="522"/>
                    </a:cubicBezTo>
                    <a:cubicBezTo>
                      <a:pt x="191" y="500"/>
                      <a:pt x="191" y="500"/>
                      <a:pt x="191" y="500"/>
                    </a:cubicBezTo>
                    <a:cubicBezTo>
                      <a:pt x="193" y="497"/>
                      <a:pt x="195" y="495"/>
                      <a:pt x="196" y="492"/>
                    </a:cubicBezTo>
                    <a:close/>
                    <a:moveTo>
                      <a:pt x="196" y="604"/>
                    </a:moveTo>
                    <a:cubicBezTo>
                      <a:pt x="196" y="615"/>
                      <a:pt x="196" y="615"/>
                      <a:pt x="196" y="615"/>
                    </a:cubicBezTo>
                    <a:cubicBezTo>
                      <a:pt x="195" y="616"/>
                      <a:pt x="195" y="616"/>
                      <a:pt x="195" y="616"/>
                    </a:cubicBezTo>
                    <a:cubicBezTo>
                      <a:pt x="195" y="617"/>
                      <a:pt x="195" y="618"/>
                      <a:pt x="196" y="619"/>
                    </a:cubicBezTo>
                    <a:cubicBezTo>
                      <a:pt x="196" y="631"/>
                      <a:pt x="196" y="631"/>
                      <a:pt x="196" y="631"/>
                    </a:cubicBezTo>
                    <a:cubicBezTo>
                      <a:pt x="191" y="626"/>
                      <a:pt x="191" y="626"/>
                      <a:pt x="191" y="626"/>
                    </a:cubicBezTo>
                    <a:cubicBezTo>
                      <a:pt x="191" y="606"/>
                      <a:pt x="191" y="606"/>
                      <a:pt x="191" y="606"/>
                    </a:cubicBezTo>
                    <a:cubicBezTo>
                      <a:pt x="196" y="604"/>
                      <a:pt x="196" y="604"/>
                      <a:pt x="196" y="604"/>
                    </a:cubicBezTo>
                    <a:close/>
                    <a:moveTo>
                      <a:pt x="196" y="633"/>
                    </a:moveTo>
                    <a:cubicBezTo>
                      <a:pt x="196" y="642"/>
                      <a:pt x="196" y="642"/>
                      <a:pt x="196" y="642"/>
                    </a:cubicBezTo>
                    <a:cubicBezTo>
                      <a:pt x="194" y="640"/>
                      <a:pt x="194" y="638"/>
                      <a:pt x="196" y="633"/>
                    </a:cubicBezTo>
                    <a:close/>
                    <a:moveTo>
                      <a:pt x="196" y="687"/>
                    </a:moveTo>
                    <a:cubicBezTo>
                      <a:pt x="196" y="694"/>
                      <a:pt x="196" y="694"/>
                      <a:pt x="196" y="694"/>
                    </a:cubicBezTo>
                    <a:cubicBezTo>
                      <a:pt x="194" y="694"/>
                      <a:pt x="193" y="694"/>
                      <a:pt x="191" y="694"/>
                    </a:cubicBezTo>
                    <a:cubicBezTo>
                      <a:pt x="191" y="696"/>
                      <a:pt x="191" y="696"/>
                      <a:pt x="191" y="696"/>
                    </a:cubicBezTo>
                    <a:cubicBezTo>
                      <a:pt x="191" y="685"/>
                      <a:pt x="191" y="685"/>
                      <a:pt x="191" y="685"/>
                    </a:cubicBezTo>
                    <a:cubicBezTo>
                      <a:pt x="193" y="685"/>
                      <a:pt x="194" y="686"/>
                      <a:pt x="196" y="687"/>
                    </a:cubicBezTo>
                    <a:close/>
                    <a:moveTo>
                      <a:pt x="191" y="588"/>
                    </a:moveTo>
                    <a:cubicBezTo>
                      <a:pt x="191" y="579"/>
                      <a:pt x="191" y="579"/>
                      <a:pt x="191" y="579"/>
                    </a:cubicBezTo>
                    <a:cubicBezTo>
                      <a:pt x="193" y="581"/>
                      <a:pt x="194" y="583"/>
                      <a:pt x="194" y="585"/>
                    </a:cubicBezTo>
                    <a:cubicBezTo>
                      <a:pt x="193" y="586"/>
                      <a:pt x="192" y="587"/>
                      <a:pt x="191" y="588"/>
                    </a:cubicBezTo>
                    <a:close/>
                    <a:moveTo>
                      <a:pt x="189" y="61"/>
                    </a:moveTo>
                    <a:cubicBezTo>
                      <a:pt x="190" y="60"/>
                      <a:pt x="190" y="59"/>
                      <a:pt x="191" y="58"/>
                    </a:cubicBezTo>
                    <a:cubicBezTo>
                      <a:pt x="191" y="75"/>
                      <a:pt x="191" y="75"/>
                      <a:pt x="191" y="75"/>
                    </a:cubicBezTo>
                    <a:cubicBezTo>
                      <a:pt x="190" y="75"/>
                      <a:pt x="190" y="75"/>
                      <a:pt x="189" y="75"/>
                    </a:cubicBezTo>
                    <a:cubicBezTo>
                      <a:pt x="189" y="61"/>
                      <a:pt x="189" y="61"/>
                      <a:pt x="189" y="61"/>
                    </a:cubicBezTo>
                    <a:close/>
                    <a:moveTo>
                      <a:pt x="191" y="737"/>
                    </a:moveTo>
                    <a:cubicBezTo>
                      <a:pt x="190" y="736"/>
                      <a:pt x="190" y="736"/>
                      <a:pt x="189" y="735"/>
                    </a:cubicBezTo>
                    <a:cubicBezTo>
                      <a:pt x="189" y="684"/>
                      <a:pt x="189" y="684"/>
                      <a:pt x="189" y="684"/>
                    </a:cubicBezTo>
                    <a:cubicBezTo>
                      <a:pt x="189" y="684"/>
                      <a:pt x="189" y="684"/>
                      <a:pt x="189" y="684"/>
                    </a:cubicBezTo>
                    <a:cubicBezTo>
                      <a:pt x="190" y="684"/>
                      <a:pt x="190" y="685"/>
                      <a:pt x="191" y="685"/>
                    </a:cubicBezTo>
                    <a:cubicBezTo>
                      <a:pt x="191" y="696"/>
                      <a:pt x="191" y="696"/>
                      <a:pt x="191" y="696"/>
                    </a:cubicBezTo>
                    <a:cubicBezTo>
                      <a:pt x="191" y="707"/>
                      <a:pt x="190" y="715"/>
                      <a:pt x="191" y="721"/>
                    </a:cubicBezTo>
                    <a:cubicBezTo>
                      <a:pt x="191" y="737"/>
                      <a:pt x="191" y="737"/>
                      <a:pt x="191" y="737"/>
                    </a:cubicBezTo>
                    <a:close/>
                    <a:moveTo>
                      <a:pt x="191" y="94"/>
                    </a:moveTo>
                    <a:cubicBezTo>
                      <a:pt x="191" y="111"/>
                      <a:pt x="191" y="111"/>
                      <a:pt x="191" y="111"/>
                    </a:cubicBezTo>
                    <a:cubicBezTo>
                      <a:pt x="190" y="112"/>
                      <a:pt x="190" y="113"/>
                      <a:pt x="189" y="114"/>
                    </a:cubicBezTo>
                    <a:cubicBezTo>
                      <a:pt x="189" y="105"/>
                      <a:pt x="189" y="105"/>
                      <a:pt x="189" y="105"/>
                    </a:cubicBezTo>
                    <a:cubicBezTo>
                      <a:pt x="189" y="105"/>
                      <a:pt x="189" y="105"/>
                      <a:pt x="189" y="105"/>
                    </a:cubicBezTo>
                    <a:cubicBezTo>
                      <a:pt x="189" y="104"/>
                      <a:pt x="189" y="104"/>
                      <a:pt x="189" y="104"/>
                    </a:cubicBezTo>
                    <a:cubicBezTo>
                      <a:pt x="189" y="94"/>
                      <a:pt x="189" y="94"/>
                      <a:pt x="189" y="94"/>
                    </a:cubicBezTo>
                    <a:cubicBezTo>
                      <a:pt x="191" y="94"/>
                      <a:pt x="191" y="94"/>
                      <a:pt x="191" y="94"/>
                    </a:cubicBezTo>
                    <a:close/>
                    <a:moveTo>
                      <a:pt x="191" y="151"/>
                    </a:moveTo>
                    <a:cubicBezTo>
                      <a:pt x="191" y="169"/>
                      <a:pt x="191" y="169"/>
                      <a:pt x="191" y="169"/>
                    </a:cubicBezTo>
                    <a:cubicBezTo>
                      <a:pt x="191" y="168"/>
                      <a:pt x="191" y="167"/>
                      <a:pt x="190" y="166"/>
                    </a:cubicBezTo>
                    <a:cubicBezTo>
                      <a:pt x="189" y="166"/>
                      <a:pt x="189" y="166"/>
                      <a:pt x="189" y="166"/>
                    </a:cubicBezTo>
                    <a:cubicBezTo>
                      <a:pt x="189" y="147"/>
                      <a:pt x="189" y="147"/>
                      <a:pt x="189" y="147"/>
                    </a:cubicBezTo>
                    <a:cubicBezTo>
                      <a:pt x="190" y="148"/>
                      <a:pt x="190" y="150"/>
                      <a:pt x="191" y="151"/>
                    </a:cubicBezTo>
                    <a:close/>
                    <a:moveTo>
                      <a:pt x="191" y="175"/>
                    </a:moveTo>
                    <a:cubicBezTo>
                      <a:pt x="191" y="191"/>
                      <a:pt x="191" y="191"/>
                      <a:pt x="191" y="191"/>
                    </a:cubicBezTo>
                    <a:cubicBezTo>
                      <a:pt x="189" y="194"/>
                      <a:pt x="189" y="194"/>
                      <a:pt x="189" y="194"/>
                    </a:cubicBezTo>
                    <a:cubicBezTo>
                      <a:pt x="190" y="194"/>
                      <a:pt x="190" y="194"/>
                      <a:pt x="191" y="194"/>
                    </a:cubicBezTo>
                    <a:cubicBezTo>
                      <a:pt x="191" y="194"/>
                      <a:pt x="191" y="194"/>
                      <a:pt x="191" y="194"/>
                    </a:cubicBezTo>
                    <a:cubicBezTo>
                      <a:pt x="191" y="207"/>
                      <a:pt x="191" y="207"/>
                      <a:pt x="191" y="207"/>
                    </a:cubicBezTo>
                    <a:cubicBezTo>
                      <a:pt x="190" y="207"/>
                      <a:pt x="190" y="207"/>
                      <a:pt x="189" y="207"/>
                    </a:cubicBezTo>
                    <a:cubicBezTo>
                      <a:pt x="189" y="178"/>
                      <a:pt x="189" y="178"/>
                      <a:pt x="189" y="178"/>
                    </a:cubicBezTo>
                    <a:cubicBezTo>
                      <a:pt x="189" y="178"/>
                      <a:pt x="189" y="178"/>
                      <a:pt x="189" y="178"/>
                    </a:cubicBezTo>
                    <a:cubicBezTo>
                      <a:pt x="190" y="177"/>
                      <a:pt x="191" y="176"/>
                      <a:pt x="191" y="175"/>
                    </a:cubicBezTo>
                    <a:close/>
                    <a:moveTo>
                      <a:pt x="191" y="214"/>
                    </a:moveTo>
                    <a:cubicBezTo>
                      <a:pt x="191" y="221"/>
                      <a:pt x="191" y="221"/>
                      <a:pt x="191" y="221"/>
                    </a:cubicBezTo>
                    <a:cubicBezTo>
                      <a:pt x="191" y="221"/>
                      <a:pt x="191" y="221"/>
                      <a:pt x="191" y="221"/>
                    </a:cubicBezTo>
                    <a:cubicBezTo>
                      <a:pt x="190" y="219"/>
                      <a:pt x="190" y="219"/>
                      <a:pt x="190" y="216"/>
                    </a:cubicBezTo>
                    <a:cubicBezTo>
                      <a:pt x="190" y="215"/>
                      <a:pt x="191" y="214"/>
                      <a:pt x="191" y="214"/>
                    </a:cubicBezTo>
                    <a:close/>
                    <a:moveTo>
                      <a:pt x="191" y="282"/>
                    </a:moveTo>
                    <a:cubicBezTo>
                      <a:pt x="191" y="298"/>
                      <a:pt x="191" y="298"/>
                      <a:pt x="191" y="298"/>
                    </a:cubicBezTo>
                    <a:cubicBezTo>
                      <a:pt x="190" y="298"/>
                      <a:pt x="190" y="299"/>
                      <a:pt x="189" y="300"/>
                    </a:cubicBezTo>
                    <a:cubicBezTo>
                      <a:pt x="189" y="286"/>
                      <a:pt x="189" y="286"/>
                      <a:pt x="189" y="286"/>
                    </a:cubicBezTo>
                    <a:cubicBezTo>
                      <a:pt x="190" y="285"/>
                      <a:pt x="190" y="283"/>
                      <a:pt x="191" y="282"/>
                    </a:cubicBezTo>
                    <a:close/>
                    <a:moveTo>
                      <a:pt x="191" y="308"/>
                    </a:moveTo>
                    <a:cubicBezTo>
                      <a:pt x="191" y="313"/>
                      <a:pt x="191" y="313"/>
                      <a:pt x="191" y="313"/>
                    </a:cubicBezTo>
                    <a:cubicBezTo>
                      <a:pt x="190" y="313"/>
                      <a:pt x="190" y="314"/>
                      <a:pt x="189" y="314"/>
                    </a:cubicBezTo>
                    <a:cubicBezTo>
                      <a:pt x="189" y="308"/>
                      <a:pt x="189" y="308"/>
                      <a:pt x="189" y="308"/>
                    </a:cubicBezTo>
                    <a:cubicBezTo>
                      <a:pt x="191" y="308"/>
                      <a:pt x="191" y="308"/>
                      <a:pt x="191" y="308"/>
                    </a:cubicBezTo>
                    <a:close/>
                    <a:moveTo>
                      <a:pt x="191" y="324"/>
                    </a:moveTo>
                    <a:cubicBezTo>
                      <a:pt x="191" y="330"/>
                      <a:pt x="191" y="330"/>
                      <a:pt x="191" y="330"/>
                    </a:cubicBezTo>
                    <a:cubicBezTo>
                      <a:pt x="189" y="331"/>
                      <a:pt x="189" y="331"/>
                      <a:pt x="189" y="331"/>
                    </a:cubicBezTo>
                    <a:cubicBezTo>
                      <a:pt x="189" y="325"/>
                      <a:pt x="189" y="325"/>
                      <a:pt x="189" y="325"/>
                    </a:cubicBezTo>
                    <a:cubicBezTo>
                      <a:pt x="190" y="325"/>
                      <a:pt x="190" y="324"/>
                      <a:pt x="191" y="324"/>
                    </a:cubicBezTo>
                    <a:close/>
                    <a:moveTo>
                      <a:pt x="191" y="336"/>
                    </a:moveTo>
                    <a:cubicBezTo>
                      <a:pt x="191" y="356"/>
                      <a:pt x="191" y="356"/>
                      <a:pt x="191" y="356"/>
                    </a:cubicBezTo>
                    <a:cubicBezTo>
                      <a:pt x="190" y="360"/>
                      <a:pt x="189" y="364"/>
                      <a:pt x="189" y="369"/>
                    </a:cubicBezTo>
                    <a:cubicBezTo>
                      <a:pt x="189" y="348"/>
                      <a:pt x="189" y="348"/>
                      <a:pt x="189" y="348"/>
                    </a:cubicBezTo>
                    <a:cubicBezTo>
                      <a:pt x="189" y="347"/>
                      <a:pt x="189" y="347"/>
                      <a:pt x="189" y="347"/>
                    </a:cubicBezTo>
                    <a:cubicBezTo>
                      <a:pt x="189" y="348"/>
                      <a:pt x="189" y="348"/>
                      <a:pt x="189" y="348"/>
                    </a:cubicBezTo>
                    <a:cubicBezTo>
                      <a:pt x="189" y="340"/>
                      <a:pt x="189" y="340"/>
                      <a:pt x="189" y="340"/>
                    </a:cubicBezTo>
                    <a:cubicBezTo>
                      <a:pt x="190" y="338"/>
                      <a:pt x="191" y="337"/>
                      <a:pt x="191" y="336"/>
                    </a:cubicBezTo>
                    <a:close/>
                    <a:moveTo>
                      <a:pt x="191" y="390"/>
                    </a:moveTo>
                    <a:cubicBezTo>
                      <a:pt x="191" y="399"/>
                      <a:pt x="191" y="399"/>
                      <a:pt x="191" y="399"/>
                    </a:cubicBezTo>
                    <a:cubicBezTo>
                      <a:pt x="191" y="397"/>
                      <a:pt x="190" y="395"/>
                      <a:pt x="189" y="394"/>
                    </a:cubicBezTo>
                    <a:cubicBezTo>
                      <a:pt x="189" y="389"/>
                      <a:pt x="189" y="389"/>
                      <a:pt x="189" y="389"/>
                    </a:cubicBezTo>
                    <a:cubicBezTo>
                      <a:pt x="189" y="390"/>
                      <a:pt x="189" y="390"/>
                      <a:pt x="189" y="390"/>
                    </a:cubicBezTo>
                    <a:cubicBezTo>
                      <a:pt x="191" y="390"/>
                      <a:pt x="191" y="390"/>
                      <a:pt x="191" y="390"/>
                    </a:cubicBezTo>
                    <a:close/>
                    <a:moveTo>
                      <a:pt x="191" y="410"/>
                    </a:moveTo>
                    <a:cubicBezTo>
                      <a:pt x="191" y="414"/>
                      <a:pt x="191" y="414"/>
                      <a:pt x="191" y="414"/>
                    </a:cubicBezTo>
                    <a:cubicBezTo>
                      <a:pt x="189" y="414"/>
                      <a:pt x="189" y="414"/>
                      <a:pt x="189" y="414"/>
                    </a:cubicBezTo>
                    <a:cubicBezTo>
                      <a:pt x="189" y="411"/>
                      <a:pt x="189" y="411"/>
                      <a:pt x="189" y="411"/>
                    </a:cubicBezTo>
                    <a:cubicBezTo>
                      <a:pt x="190" y="411"/>
                      <a:pt x="190" y="411"/>
                      <a:pt x="191" y="410"/>
                    </a:cubicBezTo>
                    <a:close/>
                    <a:moveTo>
                      <a:pt x="191" y="446"/>
                    </a:moveTo>
                    <a:cubicBezTo>
                      <a:pt x="191" y="481"/>
                      <a:pt x="191" y="481"/>
                      <a:pt x="191" y="481"/>
                    </a:cubicBezTo>
                    <a:cubicBezTo>
                      <a:pt x="190" y="482"/>
                      <a:pt x="190" y="483"/>
                      <a:pt x="189" y="484"/>
                    </a:cubicBezTo>
                    <a:cubicBezTo>
                      <a:pt x="189" y="475"/>
                      <a:pt x="189" y="475"/>
                      <a:pt x="189" y="475"/>
                    </a:cubicBezTo>
                    <a:cubicBezTo>
                      <a:pt x="191" y="471"/>
                      <a:pt x="192" y="467"/>
                      <a:pt x="189" y="459"/>
                    </a:cubicBezTo>
                    <a:cubicBezTo>
                      <a:pt x="189" y="460"/>
                      <a:pt x="189" y="460"/>
                      <a:pt x="189" y="460"/>
                    </a:cubicBezTo>
                    <a:cubicBezTo>
                      <a:pt x="189" y="428"/>
                      <a:pt x="189" y="428"/>
                      <a:pt x="189" y="428"/>
                    </a:cubicBezTo>
                    <a:cubicBezTo>
                      <a:pt x="190" y="434"/>
                      <a:pt x="190" y="440"/>
                      <a:pt x="191" y="446"/>
                    </a:cubicBezTo>
                    <a:close/>
                    <a:moveTo>
                      <a:pt x="191" y="500"/>
                    </a:moveTo>
                    <a:cubicBezTo>
                      <a:pt x="191" y="522"/>
                      <a:pt x="191" y="522"/>
                      <a:pt x="191" y="522"/>
                    </a:cubicBezTo>
                    <a:cubicBezTo>
                      <a:pt x="190" y="520"/>
                      <a:pt x="190" y="518"/>
                      <a:pt x="189" y="516"/>
                    </a:cubicBezTo>
                    <a:cubicBezTo>
                      <a:pt x="189" y="503"/>
                      <a:pt x="189" y="503"/>
                      <a:pt x="189" y="503"/>
                    </a:cubicBezTo>
                    <a:cubicBezTo>
                      <a:pt x="190" y="502"/>
                      <a:pt x="190" y="501"/>
                      <a:pt x="191" y="500"/>
                    </a:cubicBezTo>
                    <a:close/>
                    <a:moveTo>
                      <a:pt x="191" y="579"/>
                    </a:moveTo>
                    <a:cubicBezTo>
                      <a:pt x="191" y="588"/>
                      <a:pt x="191" y="588"/>
                      <a:pt x="191" y="588"/>
                    </a:cubicBezTo>
                    <a:cubicBezTo>
                      <a:pt x="190" y="588"/>
                      <a:pt x="190" y="589"/>
                      <a:pt x="189" y="590"/>
                    </a:cubicBezTo>
                    <a:cubicBezTo>
                      <a:pt x="189" y="577"/>
                      <a:pt x="189" y="577"/>
                      <a:pt x="189" y="577"/>
                    </a:cubicBezTo>
                    <a:cubicBezTo>
                      <a:pt x="190" y="578"/>
                      <a:pt x="190" y="579"/>
                      <a:pt x="191" y="579"/>
                    </a:cubicBezTo>
                    <a:close/>
                    <a:moveTo>
                      <a:pt x="191" y="606"/>
                    </a:moveTo>
                    <a:cubicBezTo>
                      <a:pt x="191" y="626"/>
                      <a:pt x="191" y="626"/>
                      <a:pt x="191" y="626"/>
                    </a:cubicBezTo>
                    <a:cubicBezTo>
                      <a:pt x="189" y="624"/>
                      <a:pt x="189" y="624"/>
                      <a:pt x="189" y="624"/>
                    </a:cubicBezTo>
                    <a:cubicBezTo>
                      <a:pt x="189" y="607"/>
                      <a:pt x="189" y="607"/>
                      <a:pt x="189" y="607"/>
                    </a:cubicBezTo>
                    <a:cubicBezTo>
                      <a:pt x="191" y="606"/>
                      <a:pt x="191" y="606"/>
                      <a:pt x="191" y="606"/>
                    </a:cubicBezTo>
                    <a:close/>
                    <a:moveTo>
                      <a:pt x="189" y="235"/>
                    </a:moveTo>
                    <a:cubicBezTo>
                      <a:pt x="189" y="229"/>
                      <a:pt x="189" y="229"/>
                      <a:pt x="189" y="229"/>
                    </a:cubicBezTo>
                    <a:cubicBezTo>
                      <a:pt x="189" y="231"/>
                      <a:pt x="190" y="232"/>
                      <a:pt x="190" y="234"/>
                    </a:cubicBezTo>
                    <a:cubicBezTo>
                      <a:pt x="189" y="235"/>
                      <a:pt x="189" y="235"/>
                      <a:pt x="189" y="235"/>
                    </a:cubicBezTo>
                    <a:close/>
                    <a:moveTo>
                      <a:pt x="189" y="178"/>
                    </a:moveTo>
                    <a:cubicBezTo>
                      <a:pt x="189" y="178"/>
                      <a:pt x="189" y="178"/>
                      <a:pt x="189" y="178"/>
                    </a:cubicBezTo>
                    <a:cubicBezTo>
                      <a:pt x="189" y="178"/>
                      <a:pt x="189" y="178"/>
                      <a:pt x="189" y="178"/>
                    </a:cubicBezTo>
                    <a:cubicBezTo>
                      <a:pt x="189" y="176"/>
                      <a:pt x="189" y="173"/>
                      <a:pt x="189" y="171"/>
                    </a:cubicBezTo>
                    <a:cubicBezTo>
                      <a:pt x="189" y="171"/>
                      <a:pt x="189" y="171"/>
                      <a:pt x="189" y="171"/>
                    </a:cubicBezTo>
                    <a:cubicBezTo>
                      <a:pt x="189" y="178"/>
                      <a:pt x="189" y="178"/>
                      <a:pt x="189" y="178"/>
                    </a:cubicBezTo>
                    <a:cubicBezTo>
                      <a:pt x="189" y="178"/>
                      <a:pt x="189" y="178"/>
                      <a:pt x="189" y="178"/>
                    </a:cubicBezTo>
                    <a:close/>
                    <a:moveTo>
                      <a:pt x="187" y="62"/>
                    </a:moveTo>
                    <a:cubicBezTo>
                      <a:pt x="187" y="62"/>
                      <a:pt x="188" y="61"/>
                      <a:pt x="189" y="61"/>
                    </a:cubicBezTo>
                    <a:cubicBezTo>
                      <a:pt x="189" y="75"/>
                      <a:pt x="189" y="75"/>
                      <a:pt x="189" y="75"/>
                    </a:cubicBezTo>
                    <a:cubicBezTo>
                      <a:pt x="188" y="75"/>
                      <a:pt x="187" y="75"/>
                      <a:pt x="187" y="74"/>
                    </a:cubicBezTo>
                    <a:cubicBezTo>
                      <a:pt x="187" y="62"/>
                      <a:pt x="187" y="62"/>
                      <a:pt x="187" y="62"/>
                    </a:cubicBezTo>
                    <a:close/>
                    <a:moveTo>
                      <a:pt x="189" y="735"/>
                    </a:moveTo>
                    <a:cubicBezTo>
                      <a:pt x="188" y="734"/>
                      <a:pt x="187" y="734"/>
                      <a:pt x="187" y="733"/>
                    </a:cubicBezTo>
                    <a:cubicBezTo>
                      <a:pt x="187" y="681"/>
                      <a:pt x="187" y="681"/>
                      <a:pt x="187" y="681"/>
                    </a:cubicBezTo>
                    <a:cubicBezTo>
                      <a:pt x="187" y="682"/>
                      <a:pt x="188" y="683"/>
                      <a:pt x="189" y="684"/>
                    </a:cubicBezTo>
                    <a:cubicBezTo>
                      <a:pt x="189" y="735"/>
                      <a:pt x="189" y="735"/>
                      <a:pt x="189" y="735"/>
                    </a:cubicBezTo>
                    <a:close/>
                    <a:moveTo>
                      <a:pt x="189" y="94"/>
                    </a:moveTo>
                    <a:cubicBezTo>
                      <a:pt x="189" y="104"/>
                      <a:pt x="189" y="104"/>
                      <a:pt x="189" y="104"/>
                    </a:cubicBezTo>
                    <a:cubicBezTo>
                      <a:pt x="188" y="104"/>
                      <a:pt x="188" y="104"/>
                      <a:pt x="187" y="103"/>
                    </a:cubicBezTo>
                    <a:cubicBezTo>
                      <a:pt x="187" y="93"/>
                      <a:pt x="187" y="93"/>
                      <a:pt x="187" y="93"/>
                    </a:cubicBezTo>
                    <a:cubicBezTo>
                      <a:pt x="189" y="94"/>
                      <a:pt x="189" y="94"/>
                      <a:pt x="189" y="94"/>
                    </a:cubicBezTo>
                    <a:close/>
                    <a:moveTo>
                      <a:pt x="189" y="105"/>
                    </a:moveTo>
                    <a:cubicBezTo>
                      <a:pt x="189" y="114"/>
                      <a:pt x="189" y="114"/>
                      <a:pt x="189" y="114"/>
                    </a:cubicBezTo>
                    <a:cubicBezTo>
                      <a:pt x="188" y="114"/>
                      <a:pt x="187" y="115"/>
                      <a:pt x="187" y="115"/>
                    </a:cubicBezTo>
                    <a:cubicBezTo>
                      <a:pt x="187" y="106"/>
                      <a:pt x="187" y="106"/>
                      <a:pt x="187" y="106"/>
                    </a:cubicBezTo>
                    <a:cubicBezTo>
                      <a:pt x="187" y="106"/>
                      <a:pt x="188" y="105"/>
                      <a:pt x="189" y="105"/>
                    </a:cubicBezTo>
                    <a:close/>
                    <a:moveTo>
                      <a:pt x="189" y="147"/>
                    </a:moveTo>
                    <a:cubicBezTo>
                      <a:pt x="189" y="166"/>
                      <a:pt x="189" y="166"/>
                      <a:pt x="189" y="166"/>
                    </a:cubicBezTo>
                    <a:cubicBezTo>
                      <a:pt x="188" y="165"/>
                      <a:pt x="187" y="165"/>
                      <a:pt x="187" y="165"/>
                    </a:cubicBezTo>
                    <a:cubicBezTo>
                      <a:pt x="187" y="145"/>
                      <a:pt x="187" y="145"/>
                      <a:pt x="187" y="145"/>
                    </a:cubicBezTo>
                    <a:cubicBezTo>
                      <a:pt x="188" y="145"/>
                      <a:pt x="188" y="145"/>
                      <a:pt x="188" y="145"/>
                    </a:cubicBezTo>
                    <a:cubicBezTo>
                      <a:pt x="188" y="146"/>
                      <a:pt x="188" y="147"/>
                      <a:pt x="189" y="147"/>
                    </a:cubicBezTo>
                    <a:close/>
                    <a:moveTo>
                      <a:pt x="189" y="171"/>
                    </a:moveTo>
                    <a:cubicBezTo>
                      <a:pt x="189" y="178"/>
                      <a:pt x="189" y="178"/>
                      <a:pt x="189" y="178"/>
                    </a:cubicBezTo>
                    <a:cubicBezTo>
                      <a:pt x="188" y="178"/>
                      <a:pt x="187" y="178"/>
                      <a:pt x="187" y="178"/>
                    </a:cubicBezTo>
                    <a:cubicBezTo>
                      <a:pt x="187" y="171"/>
                      <a:pt x="187" y="171"/>
                      <a:pt x="187" y="171"/>
                    </a:cubicBezTo>
                    <a:cubicBezTo>
                      <a:pt x="189" y="171"/>
                      <a:pt x="189" y="171"/>
                      <a:pt x="189" y="171"/>
                    </a:cubicBezTo>
                    <a:close/>
                    <a:moveTo>
                      <a:pt x="189" y="178"/>
                    </a:moveTo>
                    <a:cubicBezTo>
                      <a:pt x="188" y="178"/>
                      <a:pt x="187" y="178"/>
                      <a:pt x="187" y="178"/>
                    </a:cubicBezTo>
                    <a:cubicBezTo>
                      <a:pt x="187" y="181"/>
                      <a:pt x="187" y="181"/>
                      <a:pt x="187" y="181"/>
                    </a:cubicBezTo>
                    <a:cubicBezTo>
                      <a:pt x="189" y="178"/>
                      <a:pt x="189" y="178"/>
                      <a:pt x="189" y="178"/>
                    </a:cubicBezTo>
                    <a:cubicBezTo>
                      <a:pt x="189" y="178"/>
                      <a:pt x="189" y="178"/>
                      <a:pt x="189" y="178"/>
                    </a:cubicBezTo>
                    <a:close/>
                    <a:moveTo>
                      <a:pt x="189" y="178"/>
                    </a:moveTo>
                    <a:cubicBezTo>
                      <a:pt x="187" y="181"/>
                      <a:pt x="187" y="181"/>
                      <a:pt x="187" y="181"/>
                    </a:cubicBezTo>
                    <a:cubicBezTo>
                      <a:pt x="187" y="207"/>
                      <a:pt x="187" y="207"/>
                      <a:pt x="187" y="207"/>
                    </a:cubicBezTo>
                    <a:cubicBezTo>
                      <a:pt x="187" y="207"/>
                      <a:pt x="188" y="207"/>
                      <a:pt x="189" y="207"/>
                    </a:cubicBezTo>
                    <a:cubicBezTo>
                      <a:pt x="189" y="178"/>
                      <a:pt x="189" y="178"/>
                      <a:pt x="189" y="178"/>
                    </a:cubicBezTo>
                    <a:close/>
                    <a:moveTo>
                      <a:pt x="189" y="229"/>
                    </a:moveTo>
                    <a:cubicBezTo>
                      <a:pt x="189" y="235"/>
                      <a:pt x="189" y="235"/>
                      <a:pt x="189" y="235"/>
                    </a:cubicBezTo>
                    <a:cubicBezTo>
                      <a:pt x="188" y="236"/>
                      <a:pt x="187" y="236"/>
                      <a:pt x="187" y="236"/>
                    </a:cubicBezTo>
                    <a:cubicBezTo>
                      <a:pt x="187" y="225"/>
                      <a:pt x="187" y="225"/>
                      <a:pt x="187" y="225"/>
                    </a:cubicBezTo>
                    <a:cubicBezTo>
                      <a:pt x="188" y="226"/>
                      <a:pt x="188" y="228"/>
                      <a:pt x="189" y="229"/>
                    </a:cubicBezTo>
                    <a:close/>
                    <a:moveTo>
                      <a:pt x="189" y="286"/>
                    </a:moveTo>
                    <a:cubicBezTo>
                      <a:pt x="189" y="300"/>
                      <a:pt x="189" y="300"/>
                      <a:pt x="189" y="300"/>
                    </a:cubicBezTo>
                    <a:cubicBezTo>
                      <a:pt x="188" y="300"/>
                      <a:pt x="187" y="301"/>
                      <a:pt x="187" y="303"/>
                    </a:cubicBezTo>
                    <a:cubicBezTo>
                      <a:pt x="187" y="290"/>
                      <a:pt x="187" y="290"/>
                      <a:pt x="187" y="290"/>
                    </a:cubicBezTo>
                    <a:cubicBezTo>
                      <a:pt x="187" y="289"/>
                      <a:pt x="188" y="287"/>
                      <a:pt x="189" y="286"/>
                    </a:cubicBezTo>
                    <a:close/>
                    <a:moveTo>
                      <a:pt x="189" y="308"/>
                    </a:moveTo>
                    <a:cubicBezTo>
                      <a:pt x="189" y="314"/>
                      <a:pt x="189" y="314"/>
                      <a:pt x="189" y="314"/>
                    </a:cubicBezTo>
                    <a:cubicBezTo>
                      <a:pt x="188" y="314"/>
                      <a:pt x="187" y="314"/>
                      <a:pt x="187" y="314"/>
                    </a:cubicBezTo>
                    <a:cubicBezTo>
                      <a:pt x="187" y="308"/>
                      <a:pt x="187" y="308"/>
                      <a:pt x="187" y="308"/>
                    </a:cubicBezTo>
                    <a:cubicBezTo>
                      <a:pt x="187" y="308"/>
                      <a:pt x="188" y="308"/>
                      <a:pt x="189" y="308"/>
                    </a:cubicBezTo>
                    <a:close/>
                    <a:moveTo>
                      <a:pt x="189" y="325"/>
                    </a:moveTo>
                    <a:cubicBezTo>
                      <a:pt x="189" y="331"/>
                      <a:pt x="189" y="331"/>
                      <a:pt x="189" y="331"/>
                    </a:cubicBezTo>
                    <a:cubicBezTo>
                      <a:pt x="188" y="331"/>
                      <a:pt x="187" y="331"/>
                      <a:pt x="187" y="331"/>
                    </a:cubicBezTo>
                    <a:cubicBezTo>
                      <a:pt x="187" y="325"/>
                      <a:pt x="187" y="325"/>
                      <a:pt x="187" y="325"/>
                    </a:cubicBezTo>
                    <a:cubicBezTo>
                      <a:pt x="187" y="325"/>
                      <a:pt x="188" y="325"/>
                      <a:pt x="189" y="325"/>
                    </a:cubicBezTo>
                    <a:close/>
                    <a:moveTo>
                      <a:pt x="189" y="340"/>
                    </a:moveTo>
                    <a:cubicBezTo>
                      <a:pt x="189" y="348"/>
                      <a:pt x="189" y="348"/>
                      <a:pt x="189" y="348"/>
                    </a:cubicBezTo>
                    <a:cubicBezTo>
                      <a:pt x="188" y="348"/>
                      <a:pt x="187" y="348"/>
                      <a:pt x="187" y="348"/>
                    </a:cubicBezTo>
                    <a:cubicBezTo>
                      <a:pt x="187" y="341"/>
                      <a:pt x="187" y="341"/>
                      <a:pt x="187" y="341"/>
                    </a:cubicBezTo>
                    <a:cubicBezTo>
                      <a:pt x="187" y="341"/>
                      <a:pt x="188" y="340"/>
                      <a:pt x="189" y="340"/>
                    </a:cubicBezTo>
                    <a:close/>
                    <a:moveTo>
                      <a:pt x="189" y="348"/>
                    </a:moveTo>
                    <a:cubicBezTo>
                      <a:pt x="188" y="350"/>
                      <a:pt x="187" y="353"/>
                      <a:pt x="187" y="355"/>
                    </a:cubicBezTo>
                    <a:cubicBezTo>
                      <a:pt x="187" y="396"/>
                      <a:pt x="187" y="396"/>
                      <a:pt x="187" y="396"/>
                    </a:cubicBezTo>
                    <a:cubicBezTo>
                      <a:pt x="187" y="395"/>
                      <a:pt x="188" y="394"/>
                      <a:pt x="188" y="393"/>
                    </a:cubicBezTo>
                    <a:cubicBezTo>
                      <a:pt x="189" y="394"/>
                      <a:pt x="189" y="394"/>
                      <a:pt x="189" y="394"/>
                    </a:cubicBezTo>
                    <a:cubicBezTo>
                      <a:pt x="189" y="389"/>
                      <a:pt x="189" y="389"/>
                      <a:pt x="189" y="389"/>
                    </a:cubicBezTo>
                    <a:cubicBezTo>
                      <a:pt x="188" y="382"/>
                      <a:pt x="188" y="376"/>
                      <a:pt x="189" y="369"/>
                    </a:cubicBezTo>
                    <a:cubicBezTo>
                      <a:pt x="189" y="348"/>
                      <a:pt x="189" y="348"/>
                      <a:pt x="189" y="348"/>
                    </a:cubicBezTo>
                    <a:close/>
                    <a:moveTo>
                      <a:pt x="189" y="411"/>
                    </a:moveTo>
                    <a:cubicBezTo>
                      <a:pt x="189" y="414"/>
                      <a:pt x="189" y="414"/>
                      <a:pt x="189" y="414"/>
                    </a:cubicBezTo>
                    <a:cubicBezTo>
                      <a:pt x="187" y="414"/>
                      <a:pt x="187" y="414"/>
                      <a:pt x="187" y="414"/>
                    </a:cubicBezTo>
                    <a:cubicBezTo>
                      <a:pt x="187" y="405"/>
                      <a:pt x="187" y="405"/>
                      <a:pt x="187" y="405"/>
                    </a:cubicBezTo>
                    <a:cubicBezTo>
                      <a:pt x="187" y="407"/>
                      <a:pt x="188" y="409"/>
                      <a:pt x="188" y="411"/>
                    </a:cubicBezTo>
                    <a:cubicBezTo>
                      <a:pt x="189" y="411"/>
                      <a:pt x="189" y="411"/>
                      <a:pt x="189" y="411"/>
                    </a:cubicBezTo>
                    <a:close/>
                    <a:moveTo>
                      <a:pt x="189" y="428"/>
                    </a:moveTo>
                    <a:cubicBezTo>
                      <a:pt x="189" y="460"/>
                      <a:pt x="189" y="460"/>
                      <a:pt x="189" y="460"/>
                    </a:cubicBezTo>
                    <a:cubicBezTo>
                      <a:pt x="188" y="461"/>
                      <a:pt x="187" y="461"/>
                      <a:pt x="187" y="462"/>
                    </a:cubicBezTo>
                    <a:cubicBezTo>
                      <a:pt x="187" y="448"/>
                      <a:pt x="187" y="448"/>
                      <a:pt x="187" y="448"/>
                    </a:cubicBezTo>
                    <a:cubicBezTo>
                      <a:pt x="187" y="448"/>
                      <a:pt x="187" y="447"/>
                      <a:pt x="187" y="446"/>
                    </a:cubicBezTo>
                    <a:cubicBezTo>
                      <a:pt x="187" y="415"/>
                      <a:pt x="187" y="415"/>
                      <a:pt x="187" y="415"/>
                    </a:cubicBezTo>
                    <a:cubicBezTo>
                      <a:pt x="187" y="419"/>
                      <a:pt x="188" y="424"/>
                      <a:pt x="189" y="428"/>
                    </a:cubicBezTo>
                    <a:close/>
                    <a:moveTo>
                      <a:pt x="189" y="475"/>
                    </a:moveTo>
                    <a:cubicBezTo>
                      <a:pt x="189" y="484"/>
                      <a:pt x="189" y="484"/>
                      <a:pt x="189" y="484"/>
                    </a:cubicBezTo>
                    <a:cubicBezTo>
                      <a:pt x="188" y="485"/>
                      <a:pt x="187" y="486"/>
                      <a:pt x="187" y="488"/>
                    </a:cubicBezTo>
                    <a:cubicBezTo>
                      <a:pt x="187" y="478"/>
                      <a:pt x="187" y="478"/>
                      <a:pt x="187" y="478"/>
                    </a:cubicBezTo>
                    <a:cubicBezTo>
                      <a:pt x="187" y="477"/>
                      <a:pt x="188" y="476"/>
                      <a:pt x="189" y="475"/>
                    </a:cubicBezTo>
                    <a:close/>
                    <a:moveTo>
                      <a:pt x="189" y="503"/>
                    </a:moveTo>
                    <a:cubicBezTo>
                      <a:pt x="189" y="516"/>
                      <a:pt x="189" y="516"/>
                      <a:pt x="189" y="516"/>
                    </a:cubicBezTo>
                    <a:cubicBezTo>
                      <a:pt x="188" y="514"/>
                      <a:pt x="188" y="513"/>
                      <a:pt x="187" y="511"/>
                    </a:cubicBezTo>
                    <a:cubicBezTo>
                      <a:pt x="187" y="510"/>
                      <a:pt x="187" y="510"/>
                      <a:pt x="187" y="510"/>
                    </a:cubicBezTo>
                    <a:cubicBezTo>
                      <a:pt x="187" y="502"/>
                      <a:pt x="187" y="502"/>
                      <a:pt x="187" y="502"/>
                    </a:cubicBezTo>
                    <a:cubicBezTo>
                      <a:pt x="187" y="503"/>
                      <a:pt x="187" y="504"/>
                      <a:pt x="188" y="505"/>
                    </a:cubicBezTo>
                    <a:cubicBezTo>
                      <a:pt x="188" y="505"/>
                      <a:pt x="188" y="504"/>
                      <a:pt x="189" y="503"/>
                    </a:cubicBezTo>
                    <a:close/>
                    <a:moveTo>
                      <a:pt x="189" y="577"/>
                    </a:moveTo>
                    <a:cubicBezTo>
                      <a:pt x="189" y="590"/>
                      <a:pt x="189" y="590"/>
                      <a:pt x="189" y="590"/>
                    </a:cubicBezTo>
                    <a:cubicBezTo>
                      <a:pt x="187" y="592"/>
                      <a:pt x="187" y="592"/>
                      <a:pt x="187" y="592"/>
                    </a:cubicBezTo>
                    <a:cubicBezTo>
                      <a:pt x="187" y="578"/>
                      <a:pt x="187" y="578"/>
                      <a:pt x="187" y="578"/>
                    </a:cubicBezTo>
                    <a:cubicBezTo>
                      <a:pt x="188" y="576"/>
                      <a:pt x="188" y="576"/>
                      <a:pt x="188" y="576"/>
                    </a:cubicBezTo>
                    <a:cubicBezTo>
                      <a:pt x="188" y="577"/>
                      <a:pt x="189" y="577"/>
                      <a:pt x="189" y="577"/>
                    </a:cubicBezTo>
                    <a:close/>
                    <a:moveTo>
                      <a:pt x="189" y="607"/>
                    </a:moveTo>
                    <a:cubicBezTo>
                      <a:pt x="189" y="624"/>
                      <a:pt x="189" y="624"/>
                      <a:pt x="189" y="624"/>
                    </a:cubicBezTo>
                    <a:cubicBezTo>
                      <a:pt x="187" y="622"/>
                      <a:pt x="187" y="622"/>
                      <a:pt x="187" y="622"/>
                    </a:cubicBezTo>
                    <a:cubicBezTo>
                      <a:pt x="187" y="609"/>
                      <a:pt x="187" y="609"/>
                      <a:pt x="187" y="609"/>
                    </a:cubicBezTo>
                    <a:lnTo>
                      <a:pt x="189" y="607"/>
                    </a:lnTo>
                    <a:close/>
                    <a:moveTo>
                      <a:pt x="184" y="64"/>
                    </a:moveTo>
                    <a:cubicBezTo>
                      <a:pt x="185" y="64"/>
                      <a:pt x="186" y="63"/>
                      <a:pt x="187" y="62"/>
                    </a:cubicBezTo>
                    <a:cubicBezTo>
                      <a:pt x="187" y="74"/>
                      <a:pt x="187" y="74"/>
                      <a:pt x="187" y="74"/>
                    </a:cubicBezTo>
                    <a:cubicBezTo>
                      <a:pt x="186" y="74"/>
                      <a:pt x="185" y="74"/>
                      <a:pt x="184" y="74"/>
                    </a:cubicBezTo>
                    <a:cubicBezTo>
                      <a:pt x="184" y="64"/>
                      <a:pt x="184" y="64"/>
                      <a:pt x="184" y="64"/>
                    </a:cubicBezTo>
                    <a:close/>
                    <a:moveTo>
                      <a:pt x="187" y="733"/>
                    </a:moveTo>
                    <a:cubicBezTo>
                      <a:pt x="186" y="733"/>
                      <a:pt x="186" y="733"/>
                      <a:pt x="186" y="733"/>
                    </a:cubicBezTo>
                    <a:cubicBezTo>
                      <a:pt x="184" y="732"/>
                      <a:pt x="184" y="732"/>
                      <a:pt x="184" y="732"/>
                    </a:cubicBezTo>
                    <a:cubicBezTo>
                      <a:pt x="184" y="678"/>
                      <a:pt x="184" y="678"/>
                      <a:pt x="184" y="678"/>
                    </a:cubicBezTo>
                    <a:cubicBezTo>
                      <a:pt x="185" y="679"/>
                      <a:pt x="186" y="680"/>
                      <a:pt x="187" y="681"/>
                    </a:cubicBezTo>
                    <a:cubicBezTo>
                      <a:pt x="187" y="733"/>
                      <a:pt x="187" y="733"/>
                      <a:pt x="187" y="733"/>
                    </a:cubicBezTo>
                    <a:close/>
                    <a:moveTo>
                      <a:pt x="187" y="93"/>
                    </a:moveTo>
                    <a:cubicBezTo>
                      <a:pt x="187" y="103"/>
                      <a:pt x="187" y="103"/>
                      <a:pt x="187" y="103"/>
                    </a:cubicBezTo>
                    <a:cubicBezTo>
                      <a:pt x="186" y="103"/>
                      <a:pt x="185" y="102"/>
                      <a:pt x="184" y="102"/>
                    </a:cubicBezTo>
                    <a:cubicBezTo>
                      <a:pt x="184" y="92"/>
                      <a:pt x="184" y="92"/>
                      <a:pt x="184" y="92"/>
                    </a:cubicBezTo>
                    <a:cubicBezTo>
                      <a:pt x="187" y="93"/>
                      <a:pt x="187" y="93"/>
                      <a:pt x="187" y="93"/>
                    </a:cubicBezTo>
                    <a:close/>
                    <a:moveTo>
                      <a:pt x="187" y="106"/>
                    </a:moveTo>
                    <a:cubicBezTo>
                      <a:pt x="187" y="115"/>
                      <a:pt x="187" y="115"/>
                      <a:pt x="187" y="115"/>
                    </a:cubicBezTo>
                    <a:cubicBezTo>
                      <a:pt x="186" y="116"/>
                      <a:pt x="185" y="116"/>
                      <a:pt x="184" y="117"/>
                    </a:cubicBezTo>
                    <a:cubicBezTo>
                      <a:pt x="184" y="108"/>
                      <a:pt x="184" y="108"/>
                      <a:pt x="184" y="108"/>
                    </a:cubicBezTo>
                    <a:cubicBezTo>
                      <a:pt x="185" y="108"/>
                      <a:pt x="186" y="107"/>
                      <a:pt x="187" y="106"/>
                    </a:cubicBezTo>
                    <a:close/>
                    <a:moveTo>
                      <a:pt x="187" y="145"/>
                    </a:moveTo>
                    <a:cubicBezTo>
                      <a:pt x="187" y="165"/>
                      <a:pt x="187" y="165"/>
                      <a:pt x="187" y="165"/>
                    </a:cubicBezTo>
                    <a:cubicBezTo>
                      <a:pt x="186" y="165"/>
                      <a:pt x="185" y="164"/>
                      <a:pt x="184" y="164"/>
                    </a:cubicBezTo>
                    <a:cubicBezTo>
                      <a:pt x="184" y="145"/>
                      <a:pt x="184" y="145"/>
                      <a:pt x="184" y="145"/>
                    </a:cubicBezTo>
                    <a:cubicBezTo>
                      <a:pt x="187" y="145"/>
                      <a:pt x="187" y="145"/>
                      <a:pt x="187" y="145"/>
                    </a:cubicBezTo>
                    <a:close/>
                    <a:moveTo>
                      <a:pt x="187" y="171"/>
                    </a:moveTo>
                    <a:cubicBezTo>
                      <a:pt x="187" y="178"/>
                      <a:pt x="187" y="178"/>
                      <a:pt x="187" y="178"/>
                    </a:cubicBezTo>
                    <a:cubicBezTo>
                      <a:pt x="186" y="179"/>
                      <a:pt x="185" y="179"/>
                      <a:pt x="184" y="179"/>
                    </a:cubicBezTo>
                    <a:cubicBezTo>
                      <a:pt x="184" y="171"/>
                      <a:pt x="184" y="171"/>
                      <a:pt x="184" y="171"/>
                    </a:cubicBezTo>
                    <a:cubicBezTo>
                      <a:pt x="187" y="171"/>
                      <a:pt x="187" y="171"/>
                      <a:pt x="187" y="171"/>
                    </a:cubicBezTo>
                    <a:close/>
                    <a:moveTo>
                      <a:pt x="187" y="178"/>
                    </a:moveTo>
                    <a:cubicBezTo>
                      <a:pt x="186" y="179"/>
                      <a:pt x="185" y="179"/>
                      <a:pt x="184" y="179"/>
                    </a:cubicBezTo>
                    <a:cubicBezTo>
                      <a:pt x="184" y="183"/>
                      <a:pt x="184" y="183"/>
                      <a:pt x="184" y="183"/>
                    </a:cubicBezTo>
                    <a:cubicBezTo>
                      <a:pt x="187" y="181"/>
                      <a:pt x="187" y="181"/>
                      <a:pt x="187" y="181"/>
                    </a:cubicBezTo>
                    <a:cubicBezTo>
                      <a:pt x="187" y="178"/>
                      <a:pt x="187" y="178"/>
                      <a:pt x="187" y="178"/>
                    </a:cubicBezTo>
                    <a:close/>
                    <a:moveTo>
                      <a:pt x="187" y="181"/>
                    </a:moveTo>
                    <a:cubicBezTo>
                      <a:pt x="187" y="207"/>
                      <a:pt x="187" y="207"/>
                      <a:pt x="187" y="207"/>
                    </a:cubicBezTo>
                    <a:cubicBezTo>
                      <a:pt x="185" y="207"/>
                      <a:pt x="185" y="207"/>
                      <a:pt x="185" y="207"/>
                    </a:cubicBezTo>
                    <a:cubicBezTo>
                      <a:pt x="185" y="205"/>
                      <a:pt x="185" y="202"/>
                      <a:pt x="185" y="199"/>
                    </a:cubicBezTo>
                    <a:cubicBezTo>
                      <a:pt x="184" y="199"/>
                      <a:pt x="184" y="199"/>
                      <a:pt x="184" y="199"/>
                    </a:cubicBezTo>
                    <a:cubicBezTo>
                      <a:pt x="184" y="183"/>
                      <a:pt x="184" y="183"/>
                      <a:pt x="184" y="183"/>
                    </a:cubicBezTo>
                    <a:cubicBezTo>
                      <a:pt x="187" y="181"/>
                      <a:pt x="187" y="181"/>
                      <a:pt x="187" y="181"/>
                    </a:cubicBezTo>
                    <a:close/>
                    <a:moveTo>
                      <a:pt x="187" y="225"/>
                    </a:moveTo>
                    <a:cubicBezTo>
                      <a:pt x="187" y="236"/>
                      <a:pt x="187" y="236"/>
                      <a:pt x="187" y="236"/>
                    </a:cubicBezTo>
                    <a:cubicBezTo>
                      <a:pt x="186" y="236"/>
                      <a:pt x="185" y="236"/>
                      <a:pt x="184" y="236"/>
                    </a:cubicBezTo>
                    <a:cubicBezTo>
                      <a:pt x="184" y="222"/>
                      <a:pt x="184" y="222"/>
                      <a:pt x="184" y="222"/>
                    </a:cubicBezTo>
                    <a:cubicBezTo>
                      <a:pt x="185" y="223"/>
                      <a:pt x="186" y="224"/>
                      <a:pt x="187" y="225"/>
                    </a:cubicBezTo>
                    <a:close/>
                    <a:moveTo>
                      <a:pt x="187" y="290"/>
                    </a:moveTo>
                    <a:cubicBezTo>
                      <a:pt x="187" y="303"/>
                      <a:pt x="187" y="303"/>
                      <a:pt x="187" y="303"/>
                    </a:cubicBezTo>
                    <a:cubicBezTo>
                      <a:pt x="186" y="304"/>
                      <a:pt x="185" y="306"/>
                      <a:pt x="184" y="308"/>
                    </a:cubicBezTo>
                    <a:cubicBezTo>
                      <a:pt x="184" y="294"/>
                      <a:pt x="184" y="294"/>
                      <a:pt x="184" y="294"/>
                    </a:cubicBezTo>
                    <a:cubicBezTo>
                      <a:pt x="185" y="293"/>
                      <a:pt x="186" y="291"/>
                      <a:pt x="187" y="290"/>
                    </a:cubicBezTo>
                    <a:close/>
                    <a:moveTo>
                      <a:pt x="187" y="308"/>
                    </a:moveTo>
                    <a:cubicBezTo>
                      <a:pt x="187" y="314"/>
                      <a:pt x="187" y="314"/>
                      <a:pt x="187" y="314"/>
                    </a:cubicBezTo>
                    <a:cubicBezTo>
                      <a:pt x="186" y="315"/>
                      <a:pt x="185" y="315"/>
                      <a:pt x="184" y="315"/>
                    </a:cubicBezTo>
                    <a:cubicBezTo>
                      <a:pt x="184" y="308"/>
                      <a:pt x="184" y="308"/>
                      <a:pt x="184" y="308"/>
                    </a:cubicBezTo>
                    <a:cubicBezTo>
                      <a:pt x="185" y="308"/>
                      <a:pt x="186" y="308"/>
                      <a:pt x="187" y="308"/>
                    </a:cubicBezTo>
                    <a:close/>
                    <a:moveTo>
                      <a:pt x="187" y="325"/>
                    </a:moveTo>
                    <a:cubicBezTo>
                      <a:pt x="187" y="331"/>
                      <a:pt x="187" y="331"/>
                      <a:pt x="187" y="331"/>
                    </a:cubicBezTo>
                    <a:cubicBezTo>
                      <a:pt x="186" y="331"/>
                      <a:pt x="185" y="331"/>
                      <a:pt x="184" y="332"/>
                    </a:cubicBezTo>
                    <a:cubicBezTo>
                      <a:pt x="184" y="326"/>
                      <a:pt x="184" y="326"/>
                      <a:pt x="184" y="326"/>
                    </a:cubicBezTo>
                    <a:cubicBezTo>
                      <a:pt x="185" y="326"/>
                      <a:pt x="186" y="325"/>
                      <a:pt x="187" y="325"/>
                    </a:cubicBezTo>
                    <a:close/>
                    <a:moveTo>
                      <a:pt x="187" y="341"/>
                    </a:moveTo>
                    <a:cubicBezTo>
                      <a:pt x="187" y="348"/>
                      <a:pt x="187" y="348"/>
                      <a:pt x="187" y="348"/>
                    </a:cubicBezTo>
                    <a:cubicBezTo>
                      <a:pt x="184" y="349"/>
                      <a:pt x="184" y="349"/>
                      <a:pt x="184" y="349"/>
                    </a:cubicBezTo>
                    <a:cubicBezTo>
                      <a:pt x="184" y="342"/>
                      <a:pt x="184" y="342"/>
                      <a:pt x="184" y="342"/>
                    </a:cubicBezTo>
                    <a:cubicBezTo>
                      <a:pt x="185" y="342"/>
                      <a:pt x="186" y="342"/>
                      <a:pt x="187" y="341"/>
                    </a:cubicBezTo>
                    <a:close/>
                    <a:moveTo>
                      <a:pt x="187" y="355"/>
                    </a:moveTo>
                    <a:cubicBezTo>
                      <a:pt x="187" y="396"/>
                      <a:pt x="187" y="396"/>
                      <a:pt x="187" y="396"/>
                    </a:cubicBezTo>
                    <a:cubicBezTo>
                      <a:pt x="186" y="399"/>
                      <a:pt x="186" y="402"/>
                      <a:pt x="187" y="405"/>
                    </a:cubicBezTo>
                    <a:cubicBezTo>
                      <a:pt x="187" y="414"/>
                      <a:pt x="187" y="414"/>
                      <a:pt x="187" y="414"/>
                    </a:cubicBezTo>
                    <a:cubicBezTo>
                      <a:pt x="186" y="414"/>
                      <a:pt x="186" y="414"/>
                      <a:pt x="186" y="414"/>
                    </a:cubicBezTo>
                    <a:cubicBezTo>
                      <a:pt x="187" y="415"/>
                      <a:pt x="187" y="415"/>
                      <a:pt x="187" y="415"/>
                    </a:cubicBezTo>
                    <a:cubicBezTo>
                      <a:pt x="187" y="446"/>
                      <a:pt x="187" y="446"/>
                      <a:pt x="187" y="446"/>
                    </a:cubicBezTo>
                    <a:cubicBezTo>
                      <a:pt x="186" y="444"/>
                      <a:pt x="186" y="442"/>
                      <a:pt x="184" y="441"/>
                    </a:cubicBezTo>
                    <a:cubicBezTo>
                      <a:pt x="184" y="441"/>
                      <a:pt x="184" y="441"/>
                      <a:pt x="184" y="441"/>
                    </a:cubicBezTo>
                    <a:cubicBezTo>
                      <a:pt x="184" y="359"/>
                      <a:pt x="184" y="359"/>
                      <a:pt x="184" y="359"/>
                    </a:cubicBezTo>
                    <a:cubicBezTo>
                      <a:pt x="186" y="358"/>
                      <a:pt x="186" y="358"/>
                      <a:pt x="186" y="358"/>
                    </a:cubicBezTo>
                    <a:cubicBezTo>
                      <a:pt x="187" y="355"/>
                      <a:pt x="187" y="355"/>
                      <a:pt x="187" y="355"/>
                    </a:cubicBezTo>
                    <a:close/>
                    <a:moveTo>
                      <a:pt x="187" y="448"/>
                    </a:moveTo>
                    <a:cubicBezTo>
                      <a:pt x="187" y="462"/>
                      <a:pt x="187" y="462"/>
                      <a:pt x="187" y="462"/>
                    </a:cubicBezTo>
                    <a:cubicBezTo>
                      <a:pt x="186" y="462"/>
                      <a:pt x="185" y="463"/>
                      <a:pt x="184" y="464"/>
                    </a:cubicBezTo>
                    <a:cubicBezTo>
                      <a:pt x="184" y="454"/>
                      <a:pt x="184" y="454"/>
                      <a:pt x="184" y="454"/>
                    </a:cubicBezTo>
                    <a:cubicBezTo>
                      <a:pt x="186" y="452"/>
                      <a:pt x="186" y="450"/>
                      <a:pt x="187" y="448"/>
                    </a:cubicBezTo>
                    <a:close/>
                    <a:moveTo>
                      <a:pt x="187" y="478"/>
                    </a:moveTo>
                    <a:cubicBezTo>
                      <a:pt x="187" y="488"/>
                      <a:pt x="187" y="488"/>
                      <a:pt x="187" y="488"/>
                    </a:cubicBezTo>
                    <a:cubicBezTo>
                      <a:pt x="185" y="492"/>
                      <a:pt x="185" y="495"/>
                      <a:pt x="187" y="502"/>
                    </a:cubicBezTo>
                    <a:cubicBezTo>
                      <a:pt x="187" y="510"/>
                      <a:pt x="187" y="510"/>
                      <a:pt x="187" y="510"/>
                    </a:cubicBezTo>
                    <a:cubicBezTo>
                      <a:pt x="186" y="510"/>
                      <a:pt x="185" y="508"/>
                      <a:pt x="184" y="507"/>
                    </a:cubicBezTo>
                    <a:cubicBezTo>
                      <a:pt x="184" y="481"/>
                      <a:pt x="184" y="481"/>
                      <a:pt x="184" y="481"/>
                    </a:cubicBezTo>
                    <a:cubicBezTo>
                      <a:pt x="185" y="480"/>
                      <a:pt x="186" y="479"/>
                      <a:pt x="187" y="478"/>
                    </a:cubicBezTo>
                    <a:close/>
                    <a:moveTo>
                      <a:pt x="187" y="578"/>
                    </a:moveTo>
                    <a:cubicBezTo>
                      <a:pt x="187" y="592"/>
                      <a:pt x="187" y="592"/>
                      <a:pt x="187" y="592"/>
                    </a:cubicBezTo>
                    <a:cubicBezTo>
                      <a:pt x="186" y="592"/>
                      <a:pt x="185" y="593"/>
                      <a:pt x="184" y="593"/>
                    </a:cubicBezTo>
                    <a:cubicBezTo>
                      <a:pt x="184" y="579"/>
                      <a:pt x="184" y="579"/>
                      <a:pt x="184" y="579"/>
                    </a:cubicBezTo>
                    <a:cubicBezTo>
                      <a:pt x="187" y="578"/>
                      <a:pt x="187" y="578"/>
                      <a:pt x="187" y="578"/>
                    </a:cubicBezTo>
                    <a:close/>
                    <a:moveTo>
                      <a:pt x="187" y="609"/>
                    </a:moveTo>
                    <a:cubicBezTo>
                      <a:pt x="187" y="622"/>
                      <a:pt x="187" y="622"/>
                      <a:pt x="187" y="622"/>
                    </a:cubicBezTo>
                    <a:cubicBezTo>
                      <a:pt x="186" y="621"/>
                      <a:pt x="186" y="621"/>
                      <a:pt x="186" y="621"/>
                    </a:cubicBezTo>
                    <a:cubicBezTo>
                      <a:pt x="184" y="621"/>
                      <a:pt x="184" y="621"/>
                      <a:pt x="184" y="621"/>
                    </a:cubicBezTo>
                    <a:cubicBezTo>
                      <a:pt x="184" y="610"/>
                      <a:pt x="184" y="610"/>
                      <a:pt x="184" y="610"/>
                    </a:cubicBezTo>
                    <a:lnTo>
                      <a:pt x="187" y="609"/>
                    </a:lnTo>
                    <a:close/>
                    <a:moveTo>
                      <a:pt x="173" y="69"/>
                    </a:moveTo>
                    <a:cubicBezTo>
                      <a:pt x="177" y="67"/>
                      <a:pt x="179" y="66"/>
                      <a:pt x="184" y="65"/>
                    </a:cubicBezTo>
                    <a:cubicBezTo>
                      <a:pt x="184" y="64"/>
                      <a:pt x="184" y="64"/>
                      <a:pt x="184" y="64"/>
                    </a:cubicBezTo>
                    <a:cubicBezTo>
                      <a:pt x="184" y="74"/>
                      <a:pt x="184" y="74"/>
                      <a:pt x="184" y="74"/>
                    </a:cubicBezTo>
                    <a:cubicBezTo>
                      <a:pt x="180" y="74"/>
                      <a:pt x="177" y="75"/>
                      <a:pt x="173" y="77"/>
                    </a:cubicBezTo>
                    <a:cubicBezTo>
                      <a:pt x="173" y="69"/>
                      <a:pt x="173" y="69"/>
                      <a:pt x="173" y="69"/>
                    </a:cubicBezTo>
                    <a:close/>
                    <a:moveTo>
                      <a:pt x="184" y="732"/>
                    </a:moveTo>
                    <a:cubicBezTo>
                      <a:pt x="180" y="730"/>
                      <a:pt x="177" y="728"/>
                      <a:pt x="173" y="726"/>
                    </a:cubicBezTo>
                    <a:cubicBezTo>
                      <a:pt x="173" y="716"/>
                      <a:pt x="173" y="716"/>
                      <a:pt x="173" y="716"/>
                    </a:cubicBezTo>
                    <a:cubicBezTo>
                      <a:pt x="176" y="718"/>
                      <a:pt x="178" y="720"/>
                      <a:pt x="181" y="722"/>
                    </a:cubicBezTo>
                    <a:cubicBezTo>
                      <a:pt x="182" y="702"/>
                      <a:pt x="186" y="689"/>
                      <a:pt x="173" y="679"/>
                    </a:cubicBezTo>
                    <a:cubicBezTo>
                      <a:pt x="173" y="669"/>
                      <a:pt x="173" y="669"/>
                      <a:pt x="173" y="669"/>
                    </a:cubicBezTo>
                    <a:cubicBezTo>
                      <a:pt x="177" y="671"/>
                      <a:pt x="181" y="675"/>
                      <a:pt x="184" y="678"/>
                    </a:cubicBezTo>
                    <a:cubicBezTo>
                      <a:pt x="184" y="732"/>
                      <a:pt x="184" y="732"/>
                      <a:pt x="184" y="732"/>
                    </a:cubicBezTo>
                    <a:close/>
                    <a:moveTo>
                      <a:pt x="184" y="92"/>
                    </a:moveTo>
                    <a:cubicBezTo>
                      <a:pt x="184" y="102"/>
                      <a:pt x="184" y="102"/>
                      <a:pt x="184" y="102"/>
                    </a:cubicBezTo>
                    <a:cubicBezTo>
                      <a:pt x="182" y="101"/>
                      <a:pt x="179" y="100"/>
                      <a:pt x="173" y="97"/>
                    </a:cubicBezTo>
                    <a:cubicBezTo>
                      <a:pt x="173" y="88"/>
                      <a:pt x="173" y="88"/>
                      <a:pt x="173" y="88"/>
                    </a:cubicBezTo>
                    <a:cubicBezTo>
                      <a:pt x="184" y="92"/>
                      <a:pt x="184" y="92"/>
                      <a:pt x="184" y="92"/>
                    </a:cubicBezTo>
                    <a:close/>
                    <a:moveTo>
                      <a:pt x="184" y="108"/>
                    </a:moveTo>
                    <a:cubicBezTo>
                      <a:pt x="184" y="117"/>
                      <a:pt x="184" y="117"/>
                      <a:pt x="184" y="117"/>
                    </a:cubicBezTo>
                    <a:cubicBezTo>
                      <a:pt x="181" y="119"/>
                      <a:pt x="177" y="122"/>
                      <a:pt x="173" y="124"/>
                    </a:cubicBezTo>
                    <a:cubicBezTo>
                      <a:pt x="173" y="124"/>
                      <a:pt x="173" y="124"/>
                      <a:pt x="173" y="124"/>
                    </a:cubicBezTo>
                    <a:cubicBezTo>
                      <a:pt x="173" y="114"/>
                      <a:pt x="173" y="114"/>
                      <a:pt x="173" y="114"/>
                    </a:cubicBezTo>
                    <a:cubicBezTo>
                      <a:pt x="177" y="113"/>
                      <a:pt x="180" y="111"/>
                      <a:pt x="184" y="108"/>
                    </a:cubicBezTo>
                    <a:close/>
                    <a:moveTo>
                      <a:pt x="184" y="145"/>
                    </a:moveTo>
                    <a:cubicBezTo>
                      <a:pt x="184" y="164"/>
                      <a:pt x="184" y="164"/>
                      <a:pt x="184" y="164"/>
                    </a:cubicBezTo>
                    <a:cubicBezTo>
                      <a:pt x="183" y="163"/>
                      <a:pt x="183" y="162"/>
                      <a:pt x="182" y="159"/>
                    </a:cubicBezTo>
                    <a:cubicBezTo>
                      <a:pt x="171" y="158"/>
                      <a:pt x="174" y="153"/>
                      <a:pt x="178" y="145"/>
                    </a:cubicBezTo>
                    <a:cubicBezTo>
                      <a:pt x="184" y="145"/>
                      <a:pt x="184" y="145"/>
                      <a:pt x="184" y="145"/>
                    </a:cubicBezTo>
                    <a:close/>
                    <a:moveTo>
                      <a:pt x="184" y="171"/>
                    </a:moveTo>
                    <a:cubicBezTo>
                      <a:pt x="182" y="171"/>
                      <a:pt x="182" y="171"/>
                      <a:pt x="182" y="171"/>
                    </a:cubicBezTo>
                    <a:cubicBezTo>
                      <a:pt x="179" y="167"/>
                      <a:pt x="179" y="167"/>
                      <a:pt x="174" y="165"/>
                    </a:cubicBezTo>
                    <a:cubicBezTo>
                      <a:pt x="174" y="163"/>
                      <a:pt x="174" y="161"/>
                      <a:pt x="173" y="159"/>
                    </a:cubicBezTo>
                    <a:cubicBezTo>
                      <a:pt x="173" y="159"/>
                      <a:pt x="173" y="159"/>
                      <a:pt x="173" y="159"/>
                    </a:cubicBezTo>
                    <a:cubicBezTo>
                      <a:pt x="173" y="184"/>
                      <a:pt x="173" y="184"/>
                      <a:pt x="173" y="184"/>
                    </a:cubicBezTo>
                    <a:cubicBezTo>
                      <a:pt x="174" y="185"/>
                      <a:pt x="175" y="186"/>
                      <a:pt x="176" y="188"/>
                    </a:cubicBezTo>
                    <a:cubicBezTo>
                      <a:pt x="178" y="187"/>
                      <a:pt x="180" y="187"/>
                      <a:pt x="182" y="186"/>
                    </a:cubicBezTo>
                    <a:cubicBezTo>
                      <a:pt x="182" y="184"/>
                      <a:pt x="182" y="181"/>
                      <a:pt x="182" y="179"/>
                    </a:cubicBezTo>
                    <a:cubicBezTo>
                      <a:pt x="184" y="179"/>
                      <a:pt x="184" y="179"/>
                      <a:pt x="184" y="179"/>
                    </a:cubicBezTo>
                    <a:cubicBezTo>
                      <a:pt x="184" y="171"/>
                      <a:pt x="184" y="171"/>
                      <a:pt x="184" y="171"/>
                    </a:cubicBezTo>
                    <a:close/>
                    <a:moveTo>
                      <a:pt x="184" y="179"/>
                    </a:moveTo>
                    <a:cubicBezTo>
                      <a:pt x="182" y="179"/>
                      <a:pt x="182" y="179"/>
                      <a:pt x="182" y="179"/>
                    </a:cubicBezTo>
                    <a:cubicBezTo>
                      <a:pt x="182" y="181"/>
                      <a:pt x="182" y="184"/>
                      <a:pt x="182" y="186"/>
                    </a:cubicBezTo>
                    <a:cubicBezTo>
                      <a:pt x="183" y="185"/>
                      <a:pt x="184" y="184"/>
                      <a:pt x="184" y="183"/>
                    </a:cubicBezTo>
                    <a:cubicBezTo>
                      <a:pt x="184" y="199"/>
                      <a:pt x="184" y="199"/>
                      <a:pt x="184" y="199"/>
                    </a:cubicBezTo>
                    <a:cubicBezTo>
                      <a:pt x="183" y="199"/>
                      <a:pt x="183" y="199"/>
                      <a:pt x="183" y="199"/>
                    </a:cubicBezTo>
                    <a:cubicBezTo>
                      <a:pt x="179" y="205"/>
                      <a:pt x="174" y="209"/>
                      <a:pt x="174" y="216"/>
                    </a:cubicBezTo>
                    <a:cubicBezTo>
                      <a:pt x="178" y="218"/>
                      <a:pt x="182" y="220"/>
                      <a:pt x="184" y="222"/>
                    </a:cubicBezTo>
                    <a:cubicBezTo>
                      <a:pt x="184" y="236"/>
                      <a:pt x="184" y="236"/>
                      <a:pt x="184" y="236"/>
                    </a:cubicBezTo>
                    <a:cubicBezTo>
                      <a:pt x="184" y="236"/>
                      <a:pt x="183" y="236"/>
                      <a:pt x="183" y="236"/>
                    </a:cubicBezTo>
                    <a:cubicBezTo>
                      <a:pt x="180" y="231"/>
                      <a:pt x="177" y="228"/>
                      <a:pt x="173" y="226"/>
                    </a:cubicBezTo>
                    <a:cubicBezTo>
                      <a:pt x="173" y="198"/>
                      <a:pt x="173" y="198"/>
                      <a:pt x="173" y="198"/>
                    </a:cubicBezTo>
                    <a:cubicBezTo>
                      <a:pt x="181" y="189"/>
                      <a:pt x="181" y="188"/>
                      <a:pt x="182" y="186"/>
                    </a:cubicBezTo>
                    <a:cubicBezTo>
                      <a:pt x="183" y="185"/>
                      <a:pt x="184" y="184"/>
                      <a:pt x="184" y="183"/>
                    </a:cubicBezTo>
                    <a:cubicBezTo>
                      <a:pt x="184" y="179"/>
                      <a:pt x="184" y="179"/>
                      <a:pt x="184" y="179"/>
                    </a:cubicBezTo>
                    <a:close/>
                    <a:moveTo>
                      <a:pt x="184" y="294"/>
                    </a:moveTo>
                    <a:cubicBezTo>
                      <a:pt x="184" y="308"/>
                      <a:pt x="184" y="308"/>
                      <a:pt x="184" y="308"/>
                    </a:cubicBezTo>
                    <a:cubicBezTo>
                      <a:pt x="184" y="308"/>
                      <a:pt x="184" y="308"/>
                      <a:pt x="184" y="308"/>
                    </a:cubicBezTo>
                    <a:cubicBezTo>
                      <a:pt x="184" y="308"/>
                      <a:pt x="184" y="308"/>
                      <a:pt x="184" y="308"/>
                    </a:cubicBezTo>
                    <a:cubicBezTo>
                      <a:pt x="184" y="315"/>
                      <a:pt x="184" y="315"/>
                      <a:pt x="184" y="315"/>
                    </a:cubicBezTo>
                    <a:cubicBezTo>
                      <a:pt x="181" y="317"/>
                      <a:pt x="179" y="320"/>
                      <a:pt x="177" y="327"/>
                    </a:cubicBezTo>
                    <a:cubicBezTo>
                      <a:pt x="180" y="327"/>
                      <a:pt x="182" y="326"/>
                      <a:pt x="184" y="326"/>
                    </a:cubicBezTo>
                    <a:cubicBezTo>
                      <a:pt x="184" y="332"/>
                      <a:pt x="184" y="332"/>
                      <a:pt x="184" y="332"/>
                    </a:cubicBezTo>
                    <a:cubicBezTo>
                      <a:pt x="179" y="333"/>
                      <a:pt x="175" y="334"/>
                      <a:pt x="173" y="340"/>
                    </a:cubicBezTo>
                    <a:cubicBezTo>
                      <a:pt x="173" y="321"/>
                      <a:pt x="173" y="321"/>
                      <a:pt x="173" y="321"/>
                    </a:cubicBezTo>
                    <a:cubicBezTo>
                      <a:pt x="176" y="312"/>
                      <a:pt x="180" y="303"/>
                      <a:pt x="184" y="294"/>
                    </a:cubicBezTo>
                    <a:close/>
                    <a:moveTo>
                      <a:pt x="184" y="342"/>
                    </a:moveTo>
                    <a:cubicBezTo>
                      <a:pt x="184" y="349"/>
                      <a:pt x="184" y="349"/>
                      <a:pt x="184" y="349"/>
                    </a:cubicBezTo>
                    <a:cubicBezTo>
                      <a:pt x="179" y="350"/>
                      <a:pt x="176" y="351"/>
                      <a:pt x="173" y="353"/>
                    </a:cubicBezTo>
                    <a:cubicBezTo>
                      <a:pt x="173" y="346"/>
                      <a:pt x="173" y="346"/>
                      <a:pt x="173" y="346"/>
                    </a:cubicBezTo>
                    <a:cubicBezTo>
                      <a:pt x="178" y="344"/>
                      <a:pt x="181" y="344"/>
                      <a:pt x="184" y="342"/>
                    </a:cubicBezTo>
                    <a:close/>
                    <a:moveTo>
                      <a:pt x="184" y="359"/>
                    </a:moveTo>
                    <a:cubicBezTo>
                      <a:pt x="184" y="441"/>
                      <a:pt x="184" y="441"/>
                      <a:pt x="184" y="441"/>
                    </a:cubicBezTo>
                    <a:cubicBezTo>
                      <a:pt x="179" y="445"/>
                      <a:pt x="175" y="448"/>
                      <a:pt x="173" y="452"/>
                    </a:cubicBezTo>
                    <a:cubicBezTo>
                      <a:pt x="173" y="443"/>
                      <a:pt x="173" y="443"/>
                      <a:pt x="173" y="443"/>
                    </a:cubicBezTo>
                    <a:cubicBezTo>
                      <a:pt x="181" y="436"/>
                      <a:pt x="184" y="434"/>
                      <a:pt x="182" y="422"/>
                    </a:cubicBezTo>
                    <a:cubicBezTo>
                      <a:pt x="178" y="425"/>
                      <a:pt x="175" y="427"/>
                      <a:pt x="173" y="429"/>
                    </a:cubicBezTo>
                    <a:cubicBezTo>
                      <a:pt x="173" y="422"/>
                      <a:pt x="173" y="422"/>
                      <a:pt x="173" y="422"/>
                    </a:cubicBezTo>
                    <a:cubicBezTo>
                      <a:pt x="177" y="419"/>
                      <a:pt x="178" y="418"/>
                      <a:pt x="181" y="414"/>
                    </a:cubicBezTo>
                    <a:cubicBezTo>
                      <a:pt x="181" y="411"/>
                      <a:pt x="181" y="407"/>
                      <a:pt x="181" y="403"/>
                    </a:cubicBezTo>
                    <a:cubicBezTo>
                      <a:pt x="178" y="405"/>
                      <a:pt x="175" y="407"/>
                      <a:pt x="173" y="408"/>
                    </a:cubicBezTo>
                    <a:cubicBezTo>
                      <a:pt x="173" y="402"/>
                      <a:pt x="173" y="402"/>
                      <a:pt x="173" y="402"/>
                    </a:cubicBezTo>
                    <a:cubicBezTo>
                      <a:pt x="179" y="397"/>
                      <a:pt x="186" y="392"/>
                      <a:pt x="181" y="385"/>
                    </a:cubicBezTo>
                    <a:cubicBezTo>
                      <a:pt x="178" y="387"/>
                      <a:pt x="175" y="388"/>
                      <a:pt x="173" y="389"/>
                    </a:cubicBezTo>
                    <a:cubicBezTo>
                      <a:pt x="173" y="382"/>
                      <a:pt x="173" y="382"/>
                      <a:pt x="173" y="382"/>
                    </a:cubicBezTo>
                    <a:cubicBezTo>
                      <a:pt x="180" y="379"/>
                      <a:pt x="184" y="377"/>
                      <a:pt x="183" y="367"/>
                    </a:cubicBezTo>
                    <a:cubicBezTo>
                      <a:pt x="179" y="368"/>
                      <a:pt x="176" y="369"/>
                      <a:pt x="173" y="370"/>
                    </a:cubicBezTo>
                    <a:cubicBezTo>
                      <a:pt x="173" y="364"/>
                      <a:pt x="173" y="364"/>
                      <a:pt x="173" y="364"/>
                    </a:cubicBezTo>
                    <a:cubicBezTo>
                      <a:pt x="177" y="362"/>
                      <a:pt x="181" y="361"/>
                      <a:pt x="184" y="359"/>
                    </a:cubicBezTo>
                    <a:close/>
                    <a:moveTo>
                      <a:pt x="184" y="454"/>
                    </a:moveTo>
                    <a:cubicBezTo>
                      <a:pt x="184" y="464"/>
                      <a:pt x="184" y="464"/>
                      <a:pt x="184" y="464"/>
                    </a:cubicBezTo>
                    <a:cubicBezTo>
                      <a:pt x="178" y="470"/>
                      <a:pt x="176" y="475"/>
                      <a:pt x="179" y="486"/>
                    </a:cubicBezTo>
                    <a:cubicBezTo>
                      <a:pt x="181" y="484"/>
                      <a:pt x="183" y="482"/>
                      <a:pt x="184" y="481"/>
                    </a:cubicBezTo>
                    <a:cubicBezTo>
                      <a:pt x="184" y="507"/>
                      <a:pt x="184" y="507"/>
                      <a:pt x="184" y="507"/>
                    </a:cubicBezTo>
                    <a:cubicBezTo>
                      <a:pt x="180" y="501"/>
                      <a:pt x="176" y="493"/>
                      <a:pt x="173" y="484"/>
                    </a:cubicBezTo>
                    <a:cubicBezTo>
                      <a:pt x="173" y="465"/>
                      <a:pt x="173" y="465"/>
                      <a:pt x="173" y="465"/>
                    </a:cubicBezTo>
                    <a:cubicBezTo>
                      <a:pt x="173" y="465"/>
                      <a:pt x="173" y="466"/>
                      <a:pt x="173" y="466"/>
                    </a:cubicBezTo>
                    <a:cubicBezTo>
                      <a:pt x="177" y="463"/>
                      <a:pt x="181" y="459"/>
                      <a:pt x="184" y="454"/>
                    </a:cubicBezTo>
                    <a:close/>
                    <a:moveTo>
                      <a:pt x="184" y="579"/>
                    </a:moveTo>
                    <a:cubicBezTo>
                      <a:pt x="184" y="593"/>
                      <a:pt x="184" y="593"/>
                      <a:pt x="184" y="593"/>
                    </a:cubicBezTo>
                    <a:cubicBezTo>
                      <a:pt x="181" y="596"/>
                      <a:pt x="177" y="599"/>
                      <a:pt x="173" y="601"/>
                    </a:cubicBezTo>
                    <a:cubicBezTo>
                      <a:pt x="173" y="588"/>
                      <a:pt x="173" y="588"/>
                      <a:pt x="173" y="588"/>
                    </a:cubicBezTo>
                    <a:cubicBezTo>
                      <a:pt x="177" y="585"/>
                      <a:pt x="181" y="582"/>
                      <a:pt x="184" y="579"/>
                    </a:cubicBezTo>
                    <a:close/>
                    <a:moveTo>
                      <a:pt x="184" y="610"/>
                    </a:moveTo>
                    <a:cubicBezTo>
                      <a:pt x="184" y="621"/>
                      <a:pt x="184" y="621"/>
                      <a:pt x="184" y="621"/>
                    </a:cubicBezTo>
                    <a:cubicBezTo>
                      <a:pt x="178" y="624"/>
                      <a:pt x="178" y="624"/>
                      <a:pt x="178" y="624"/>
                    </a:cubicBezTo>
                    <a:cubicBezTo>
                      <a:pt x="173" y="621"/>
                      <a:pt x="173" y="621"/>
                      <a:pt x="173" y="621"/>
                    </a:cubicBezTo>
                    <a:cubicBezTo>
                      <a:pt x="173" y="615"/>
                      <a:pt x="173" y="615"/>
                      <a:pt x="173" y="615"/>
                    </a:cubicBezTo>
                    <a:cubicBezTo>
                      <a:pt x="184" y="610"/>
                      <a:pt x="184" y="610"/>
                      <a:pt x="184" y="610"/>
                    </a:cubicBezTo>
                    <a:close/>
                    <a:moveTo>
                      <a:pt x="173" y="571"/>
                    </a:moveTo>
                    <a:cubicBezTo>
                      <a:pt x="173" y="558"/>
                      <a:pt x="173" y="558"/>
                      <a:pt x="173" y="558"/>
                    </a:cubicBezTo>
                    <a:cubicBezTo>
                      <a:pt x="173" y="558"/>
                      <a:pt x="173" y="558"/>
                      <a:pt x="173" y="558"/>
                    </a:cubicBezTo>
                    <a:cubicBezTo>
                      <a:pt x="179" y="564"/>
                      <a:pt x="179" y="564"/>
                      <a:pt x="180" y="567"/>
                    </a:cubicBezTo>
                    <a:cubicBezTo>
                      <a:pt x="178" y="568"/>
                      <a:pt x="176" y="569"/>
                      <a:pt x="173" y="571"/>
                    </a:cubicBezTo>
                    <a:close/>
                    <a:moveTo>
                      <a:pt x="162" y="77"/>
                    </a:moveTo>
                    <a:cubicBezTo>
                      <a:pt x="164" y="75"/>
                      <a:pt x="167" y="73"/>
                      <a:pt x="169" y="71"/>
                    </a:cubicBezTo>
                    <a:cubicBezTo>
                      <a:pt x="171" y="71"/>
                      <a:pt x="172" y="70"/>
                      <a:pt x="173" y="69"/>
                    </a:cubicBezTo>
                    <a:cubicBezTo>
                      <a:pt x="173" y="77"/>
                      <a:pt x="173" y="77"/>
                      <a:pt x="173" y="77"/>
                    </a:cubicBezTo>
                    <a:cubicBezTo>
                      <a:pt x="171" y="79"/>
                      <a:pt x="169" y="81"/>
                      <a:pt x="167" y="85"/>
                    </a:cubicBezTo>
                    <a:cubicBezTo>
                      <a:pt x="173" y="88"/>
                      <a:pt x="173" y="88"/>
                      <a:pt x="173" y="88"/>
                    </a:cubicBezTo>
                    <a:cubicBezTo>
                      <a:pt x="173" y="97"/>
                      <a:pt x="173" y="97"/>
                      <a:pt x="173" y="97"/>
                    </a:cubicBezTo>
                    <a:cubicBezTo>
                      <a:pt x="165" y="94"/>
                      <a:pt x="165" y="94"/>
                      <a:pt x="165" y="94"/>
                    </a:cubicBezTo>
                    <a:cubicBezTo>
                      <a:pt x="164" y="94"/>
                      <a:pt x="163" y="94"/>
                      <a:pt x="162" y="94"/>
                    </a:cubicBezTo>
                    <a:cubicBezTo>
                      <a:pt x="162" y="77"/>
                      <a:pt x="162" y="77"/>
                      <a:pt x="162" y="77"/>
                    </a:cubicBezTo>
                    <a:close/>
                    <a:moveTo>
                      <a:pt x="173" y="726"/>
                    </a:moveTo>
                    <a:cubicBezTo>
                      <a:pt x="169" y="723"/>
                      <a:pt x="166" y="721"/>
                      <a:pt x="162" y="717"/>
                    </a:cubicBezTo>
                    <a:cubicBezTo>
                      <a:pt x="162" y="660"/>
                      <a:pt x="162" y="660"/>
                      <a:pt x="162" y="660"/>
                    </a:cubicBezTo>
                    <a:cubicBezTo>
                      <a:pt x="164" y="662"/>
                      <a:pt x="165" y="664"/>
                      <a:pt x="167" y="666"/>
                    </a:cubicBezTo>
                    <a:cubicBezTo>
                      <a:pt x="169" y="667"/>
                      <a:pt x="171" y="668"/>
                      <a:pt x="173" y="669"/>
                    </a:cubicBezTo>
                    <a:cubicBezTo>
                      <a:pt x="173" y="679"/>
                      <a:pt x="173" y="679"/>
                      <a:pt x="173" y="679"/>
                    </a:cubicBezTo>
                    <a:cubicBezTo>
                      <a:pt x="171" y="677"/>
                      <a:pt x="169" y="676"/>
                      <a:pt x="167" y="675"/>
                    </a:cubicBezTo>
                    <a:cubicBezTo>
                      <a:pt x="166" y="687"/>
                      <a:pt x="161" y="698"/>
                      <a:pt x="166" y="710"/>
                    </a:cubicBezTo>
                    <a:cubicBezTo>
                      <a:pt x="169" y="712"/>
                      <a:pt x="171" y="714"/>
                      <a:pt x="173" y="716"/>
                    </a:cubicBezTo>
                    <a:cubicBezTo>
                      <a:pt x="173" y="726"/>
                      <a:pt x="173" y="726"/>
                      <a:pt x="173" y="726"/>
                    </a:cubicBezTo>
                    <a:close/>
                    <a:moveTo>
                      <a:pt x="173" y="114"/>
                    </a:moveTo>
                    <a:cubicBezTo>
                      <a:pt x="173" y="124"/>
                      <a:pt x="173" y="124"/>
                      <a:pt x="173" y="124"/>
                    </a:cubicBezTo>
                    <a:cubicBezTo>
                      <a:pt x="169" y="128"/>
                      <a:pt x="166" y="132"/>
                      <a:pt x="162" y="135"/>
                    </a:cubicBezTo>
                    <a:cubicBezTo>
                      <a:pt x="162" y="125"/>
                      <a:pt x="162" y="125"/>
                      <a:pt x="162" y="125"/>
                    </a:cubicBezTo>
                    <a:cubicBezTo>
                      <a:pt x="163" y="125"/>
                      <a:pt x="164" y="124"/>
                      <a:pt x="164" y="123"/>
                    </a:cubicBezTo>
                    <a:cubicBezTo>
                      <a:pt x="162" y="123"/>
                      <a:pt x="162" y="123"/>
                      <a:pt x="162" y="123"/>
                    </a:cubicBezTo>
                    <a:cubicBezTo>
                      <a:pt x="162" y="114"/>
                      <a:pt x="162" y="114"/>
                      <a:pt x="162" y="114"/>
                    </a:cubicBezTo>
                    <a:cubicBezTo>
                      <a:pt x="165" y="114"/>
                      <a:pt x="165" y="114"/>
                      <a:pt x="165" y="114"/>
                    </a:cubicBezTo>
                    <a:cubicBezTo>
                      <a:pt x="169" y="114"/>
                      <a:pt x="171" y="114"/>
                      <a:pt x="173" y="114"/>
                    </a:cubicBezTo>
                    <a:close/>
                    <a:moveTo>
                      <a:pt x="173" y="159"/>
                    </a:moveTo>
                    <a:cubicBezTo>
                      <a:pt x="173" y="184"/>
                      <a:pt x="173" y="184"/>
                      <a:pt x="173" y="184"/>
                    </a:cubicBezTo>
                    <a:cubicBezTo>
                      <a:pt x="170" y="181"/>
                      <a:pt x="167" y="181"/>
                      <a:pt x="165" y="176"/>
                    </a:cubicBezTo>
                    <a:cubicBezTo>
                      <a:pt x="164" y="175"/>
                      <a:pt x="163" y="175"/>
                      <a:pt x="162" y="175"/>
                    </a:cubicBezTo>
                    <a:cubicBezTo>
                      <a:pt x="162" y="166"/>
                      <a:pt x="162" y="166"/>
                      <a:pt x="162" y="166"/>
                    </a:cubicBezTo>
                    <a:cubicBezTo>
                      <a:pt x="163" y="166"/>
                      <a:pt x="164" y="166"/>
                      <a:pt x="164" y="166"/>
                    </a:cubicBezTo>
                    <a:cubicBezTo>
                      <a:pt x="165" y="160"/>
                      <a:pt x="165" y="160"/>
                      <a:pt x="166" y="159"/>
                    </a:cubicBezTo>
                    <a:cubicBezTo>
                      <a:pt x="169" y="159"/>
                      <a:pt x="171" y="159"/>
                      <a:pt x="173" y="159"/>
                    </a:cubicBezTo>
                    <a:close/>
                    <a:moveTo>
                      <a:pt x="173" y="198"/>
                    </a:moveTo>
                    <a:cubicBezTo>
                      <a:pt x="173" y="226"/>
                      <a:pt x="173" y="226"/>
                      <a:pt x="173" y="226"/>
                    </a:cubicBezTo>
                    <a:cubicBezTo>
                      <a:pt x="170" y="225"/>
                      <a:pt x="167" y="224"/>
                      <a:pt x="162" y="223"/>
                    </a:cubicBezTo>
                    <a:cubicBezTo>
                      <a:pt x="162" y="210"/>
                      <a:pt x="162" y="210"/>
                      <a:pt x="162" y="210"/>
                    </a:cubicBezTo>
                    <a:cubicBezTo>
                      <a:pt x="164" y="209"/>
                      <a:pt x="165" y="207"/>
                      <a:pt x="167" y="205"/>
                    </a:cubicBezTo>
                    <a:cubicBezTo>
                      <a:pt x="165" y="205"/>
                      <a:pt x="164" y="205"/>
                      <a:pt x="162" y="204"/>
                    </a:cubicBezTo>
                    <a:cubicBezTo>
                      <a:pt x="162" y="191"/>
                      <a:pt x="162" y="191"/>
                      <a:pt x="162" y="191"/>
                    </a:cubicBezTo>
                    <a:cubicBezTo>
                      <a:pt x="163" y="192"/>
                      <a:pt x="164" y="192"/>
                      <a:pt x="164" y="192"/>
                    </a:cubicBezTo>
                    <a:cubicBezTo>
                      <a:pt x="164" y="190"/>
                      <a:pt x="165" y="189"/>
                      <a:pt x="165" y="188"/>
                    </a:cubicBezTo>
                    <a:cubicBezTo>
                      <a:pt x="167" y="187"/>
                      <a:pt x="169" y="187"/>
                      <a:pt x="170" y="187"/>
                    </a:cubicBezTo>
                    <a:cubicBezTo>
                      <a:pt x="173" y="191"/>
                      <a:pt x="171" y="197"/>
                      <a:pt x="171" y="202"/>
                    </a:cubicBezTo>
                    <a:cubicBezTo>
                      <a:pt x="173" y="198"/>
                      <a:pt x="173" y="198"/>
                      <a:pt x="173" y="198"/>
                    </a:cubicBezTo>
                    <a:close/>
                    <a:moveTo>
                      <a:pt x="173" y="321"/>
                    </a:moveTo>
                    <a:cubicBezTo>
                      <a:pt x="173" y="340"/>
                      <a:pt x="173" y="340"/>
                      <a:pt x="173" y="340"/>
                    </a:cubicBezTo>
                    <a:cubicBezTo>
                      <a:pt x="172" y="342"/>
                      <a:pt x="172" y="344"/>
                      <a:pt x="171" y="346"/>
                    </a:cubicBezTo>
                    <a:cubicBezTo>
                      <a:pt x="172" y="346"/>
                      <a:pt x="173" y="346"/>
                      <a:pt x="173" y="346"/>
                    </a:cubicBezTo>
                    <a:cubicBezTo>
                      <a:pt x="173" y="353"/>
                      <a:pt x="173" y="353"/>
                      <a:pt x="173" y="353"/>
                    </a:cubicBezTo>
                    <a:cubicBezTo>
                      <a:pt x="170" y="355"/>
                      <a:pt x="168" y="359"/>
                      <a:pt x="168" y="366"/>
                    </a:cubicBezTo>
                    <a:cubicBezTo>
                      <a:pt x="169" y="366"/>
                      <a:pt x="171" y="365"/>
                      <a:pt x="173" y="364"/>
                    </a:cubicBezTo>
                    <a:cubicBezTo>
                      <a:pt x="173" y="370"/>
                      <a:pt x="173" y="370"/>
                      <a:pt x="173" y="370"/>
                    </a:cubicBezTo>
                    <a:cubicBezTo>
                      <a:pt x="168" y="373"/>
                      <a:pt x="166" y="377"/>
                      <a:pt x="165" y="386"/>
                    </a:cubicBezTo>
                    <a:cubicBezTo>
                      <a:pt x="168" y="385"/>
                      <a:pt x="171" y="384"/>
                      <a:pt x="173" y="382"/>
                    </a:cubicBezTo>
                    <a:cubicBezTo>
                      <a:pt x="173" y="389"/>
                      <a:pt x="173" y="389"/>
                      <a:pt x="173" y="389"/>
                    </a:cubicBezTo>
                    <a:cubicBezTo>
                      <a:pt x="166" y="393"/>
                      <a:pt x="165" y="395"/>
                      <a:pt x="164" y="408"/>
                    </a:cubicBezTo>
                    <a:cubicBezTo>
                      <a:pt x="166" y="406"/>
                      <a:pt x="170" y="404"/>
                      <a:pt x="173" y="402"/>
                    </a:cubicBezTo>
                    <a:cubicBezTo>
                      <a:pt x="173" y="408"/>
                      <a:pt x="173" y="408"/>
                      <a:pt x="173" y="408"/>
                    </a:cubicBezTo>
                    <a:cubicBezTo>
                      <a:pt x="167" y="413"/>
                      <a:pt x="164" y="416"/>
                      <a:pt x="165" y="427"/>
                    </a:cubicBezTo>
                    <a:cubicBezTo>
                      <a:pt x="169" y="425"/>
                      <a:pt x="171" y="423"/>
                      <a:pt x="173" y="422"/>
                    </a:cubicBezTo>
                    <a:cubicBezTo>
                      <a:pt x="173" y="429"/>
                      <a:pt x="173" y="429"/>
                      <a:pt x="173" y="429"/>
                    </a:cubicBezTo>
                    <a:cubicBezTo>
                      <a:pt x="169" y="433"/>
                      <a:pt x="169" y="437"/>
                      <a:pt x="169" y="446"/>
                    </a:cubicBezTo>
                    <a:cubicBezTo>
                      <a:pt x="171" y="445"/>
                      <a:pt x="172" y="444"/>
                      <a:pt x="173" y="443"/>
                    </a:cubicBezTo>
                    <a:cubicBezTo>
                      <a:pt x="173" y="452"/>
                      <a:pt x="173" y="452"/>
                      <a:pt x="173" y="452"/>
                    </a:cubicBezTo>
                    <a:cubicBezTo>
                      <a:pt x="171" y="456"/>
                      <a:pt x="171" y="459"/>
                      <a:pt x="173" y="465"/>
                    </a:cubicBezTo>
                    <a:cubicBezTo>
                      <a:pt x="173" y="484"/>
                      <a:pt x="173" y="484"/>
                      <a:pt x="173" y="484"/>
                    </a:cubicBezTo>
                    <a:cubicBezTo>
                      <a:pt x="168" y="471"/>
                      <a:pt x="165" y="456"/>
                      <a:pt x="162" y="444"/>
                    </a:cubicBezTo>
                    <a:cubicBezTo>
                      <a:pt x="162" y="363"/>
                      <a:pt x="162" y="363"/>
                      <a:pt x="162" y="363"/>
                    </a:cubicBezTo>
                    <a:cubicBezTo>
                      <a:pt x="165" y="349"/>
                      <a:pt x="169" y="335"/>
                      <a:pt x="173" y="321"/>
                    </a:cubicBezTo>
                    <a:close/>
                    <a:moveTo>
                      <a:pt x="173" y="558"/>
                    </a:moveTo>
                    <a:cubicBezTo>
                      <a:pt x="173" y="571"/>
                      <a:pt x="173" y="571"/>
                      <a:pt x="173" y="571"/>
                    </a:cubicBezTo>
                    <a:cubicBezTo>
                      <a:pt x="170" y="574"/>
                      <a:pt x="166" y="577"/>
                      <a:pt x="162" y="580"/>
                    </a:cubicBezTo>
                    <a:cubicBezTo>
                      <a:pt x="162" y="565"/>
                      <a:pt x="162" y="565"/>
                      <a:pt x="162" y="565"/>
                    </a:cubicBezTo>
                    <a:cubicBezTo>
                      <a:pt x="165" y="562"/>
                      <a:pt x="168" y="560"/>
                      <a:pt x="171" y="558"/>
                    </a:cubicBezTo>
                    <a:cubicBezTo>
                      <a:pt x="173" y="558"/>
                      <a:pt x="173" y="558"/>
                      <a:pt x="173" y="558"/>
                    </a:cubicBezTo>
                    <a:close/>
                    <a:moveTo>
                      <a:pt x="173" y="588"/>
                    </a:moveTo>
                    <a:cubicBezTo>
                      <a:pt x="173" y="601"/>
                      <a:pt x="173" y="601"/>
                      <a:pt x="173" y="601"/>
                    </a:cubicBezTo>
                    <a:cubicBezTo>
                      <a:pt x="170" y="603"/>
                      <a:pt x="167" y="604"/>
                      <a:pt x="162" y="605"/>
                    </a:cubicBezTo>
                    <a:cubicBezTo>
                      <a:pt x="162" y="592"/>
                      <a:pt x="162" y="592"/>
                      <a:pt x="162" y="592"/>
                    </a:cubicBezTo>
                    <a:cubicBezTo>
                      <a:pt x="164" y="593"/>
                      <a:pt x="165" y="593"/>
                      <a:pt x="167" y="593"/>
                    </a:cubicBezTo>
                    <a:cubicBezTo>
                      <a:pt x="169" y="591"/>
                      <a:pt x="171" y="589"/>
                      <a:pt x="173" y="588"/>
                    </a:cubicBezTo>
                    <a:close/>
                    <a:moveTo>
                      <a:pt x="173" y="615"/>
                    </a:moveTo>
                    <a:cubicBezTo>
                      <a:pt x="173" y="621"/>
                      <a:pt x="173" y="621"/>
                      <a:pt x="173" y="621"/>
                    </a:cubicBezTo>
                    <a:cubicBezTo>
                      <a:pt x="169" y="618"/>
                      <a:pt x="169" y="618"/>
                      <a:pt x="169" y="618"/>
                    </a:cubicBezTo>
                    <a:cubicBezTo>
                      <a:pt x="173" y="615"/>
                      <a:pt x="173" y="615"/>
                      <a:pt x="173" y="615"/>
                    </a:cubicBezTo>
                    <a:close/>
                    <a:moveTo>
                      <a:pt x="162" y="549"/>
                    </a:moveTo>
                    <a:cubicBezTo>
                      <a:pt x="162" y="541"/>
                      <a:pt x="162" y="541"/>
                      <a:pt x="162" y="541"/>
                    </a:cubicBezTo>
                    <a:cubicBezTo>
                      <a:pt x="164" y="543"/>
                      <a:pt x="165" y="545"/>
                      <a:pt x="166" y="547"/>
                    </a:cubicBezTo>
                    <a:cubicBezTo>
                      <a:pt x="162" y="549"/>
                      <a:pt x="162" y="549"/>
                      <a:pt x="162" y="549"/>
                    </a:cubicBezTo>
                    <a:close/>
                    <a:moveTo>
                      <a:pt x="162" y="190"/>
                    </a:moveTo>
                    <a:cubicBezTo>
                      <a:pt x="164" y="188"/>
                      <a:pt x="163" y="187"/>
                      <a:pt x="163" y="183"/>
                    </a:cubicBezTo>
                    <a:cubicBezTo>
                      <a:pt x="163" y="183"/>
                      <a:pt x="163" y="183"/>
                      <a:pt x="162" y="183"/>
                    </a:cubicBezTo>
                    <a:lnTo>
                      <a:pt x="162" y="190"/>
                    </a:lnTo>
                    <a:close/>
                    <a:moveTo>
                      <a:pt x="148" y="89"/>
                    </a:moveTo>
                    <a:cubicBezTo>
                      <a:pt x="152" y="85"/>
                      <a:pt x="158" y="81"/>
                      <a:pt x="162" y="77"/>
                    </a:cubicBezTo>
                    <a:cubicBezTo>
                      <a:pt x="162" y="94"/>
                      <a:pt x="162" y="94"/>
                      <a:pt x="162" y="94"/>
                    </a:cubicBezTo>
                    <a:cubicBezTo>
                      <a:pt x="155" y="94"/>
                      <a:pt x="152" y="95"/>
                      <a:pt x="148" y="99"/>
                    </a:cubicBezTo>
                    <a:cubicBezTo>
                      <a:pt x="148" y="89"/>
                      <a:pt x="148" y="89"/>
                      <a:pt x="148" y="89"/>
                    </a:cubicBezTo>
                    <a:close/>
                    <a:moveTo>
                      <a:pt x="162" y="717"/>
                    </a:moveTo>
                    <a:cubicBezTo>
                      <a:pt x="161" y="716"/>
                      <a:pt x="159" y="714"/>
                      <a:pt x="157" y="712"/>
                    </a:cubicBezTo>
                    <a:cubicBezTo>
                      <a:pt x="153" y="710"/>
                      <a:pt x="151" y="709"/>
                      <a:pt x="148" y="706"/>
                    </a:cubicBezTo>
                    <a:cubicBezTo>
                      <a:pt x="148" y="697"/>
                      <a:pt x="148" y="697"/>
                      <a:pt x="148" y="697"/>
                    </a:cubicBezTo>
                    <a:cubicBezTo>
                      <a:pt x="149" y="698"/>
                      <a:pt x="151" y="700"/>
                      <a:pt x="154" y="702"/>
                    </a:cubicBezTo>
                    <a:cubicBezTo>
                      <a:pt x="154" y="695"/>
                      <a:pt x="156" y="689"/>
                      <a:pt x="156" y="683"/>
                    </a:cubicBezTo>
                    <a:cubicBezTo>
                      <a:pt x="156" y="668"/>
                      <a:pt x="157" y="663"/>
                      <a:pt x="148" y="656"/>
                    </a:cubicBezTo>
                    <a:cubicBezTo>
                      <a:pt x="148" y="647"/>
                      <a:pt x="148" y="647"/>
                      <a:pt x="148" y="647"/>
                    </a:cubicBezTo>
                    <a:cubicBezTo>
                      <a:pt x="153" y="651"/>
                      <a:pt x="158" y="655"/>
                      <a:pt x="162" y="660"/>
                    </a:cubicBezTo>
                    <a:cubicBezTo>
                      <a:pt x="162" y="717"/>
                      <a:pt x="162" y="717"/>
                      <a:pt x="162" y="717"/>
                    </a:cubicBezTo>
                    <a:close/>
                    <a:moveTo>
                      <a:pt x="162" y="114"/>
                    </a:moveTo>
                    <a:cubicBezTo>
                      <a:pt x="162" y="123"/>
                      <a:pt x="162" y="123"/>
                      <a:pt x="162" y="123"/>
                    </a:cubicBezTo>
                    <a:cubicBezTo>
                      <a:pt x="157" y="121"/>
                      <a:pt x="152" y="119"/>
                      <a:pt x="148" y="118"/>
                    </a:cubicBezTo>
                    <a:cubicBezTo>
                      <a:pt x="148" y="108"/>
                      <a:pt x="148" y="108"/>
                      <a:pt x="148" y="108"/>
                    </a:cubicBezTo>
                    <a:cubicBezTo>
                      <a:pt x="162" y="114"/>
                      <a:pt x="162" y="114"/>
                      <a:pt x="162" y="114"/>
                    </a:cubicBezTo>
                    <a:close/>
                    <a:moveTo>
                      <a:pt x="162" y="125"/>
                    </a:moveTo>
                    <a:cubicBezTo>
                      <a:pt x="162" y="135"/>
                      <a:pt x="162" y="135"/>
                      <a:pt x="162" y="135"/>
                    </a:cubicBezTo>
                    <a:cubicBezTo>
                      <a:pt x="159" y="138"/>
                      <a:pt x="155" y="141"/>
                      <a:pt x="151" y="143"/>
                    </a:cubicBezTo>
                    <a:cubicBezTo>
                      <a:pt x="150" y="145"/>
                      <a:pt x="149" y="147"/>
                      <a:pt x="148" y="148"/>
                    </a:cubicBezTo>
                    <a:cubicBezTo>
                      <a:pt x="148" y="135"/>
                      <a:pt x="148" y="135"/>
                      <a:pt x="148" y="135"/>
                    </a:cubicBezTo>
                    <a:cubicBezTo>
                      <a:pt x="154" y="133"/>
                      <a:pt x="158" y="130"/>
                      <a:pt x="162" y="125"/>
                    </a:cubicBezTo>
                    <a:close/>
                    <a:moveTo>
                      <a:pt x="162" y="166"/>
                    </a:moveTo>
                    <a:cubicBezTo>
                      <a:pt x="162" y="175"/>
                      <a:pt x="162" y="175"/>
                      <a:pt x="162" y="175"/>
                    </a:cubicBezTo>
                    <a:cubicBezTo>
                      <a:pt x="160" y="175"/>
                      <a:pt x="159" y="174"/>
                      <a:pt x="157" y="173"/>
                    </a:cubicBezTo>
                    <a:cubicBezTo>
                      <a:pt x="157" y="171"/>
                      <a:pt x="157" y="169"/>
                      <a:pt x="157" y="167"/>
                    </a:cubicBezTo>
                    <a:cubicBezTo>
                      <a:pt x="159" y="167"/>
                      <a:pt x="161" y="167"/>
                      <a:pt x="162" y="166"/>
                    </a:cubicBezTo>
                    <a:close/>
                    <a:moveTo>
                      <a:pt x="162" y="183"/>
                    </a:moveTo>
                    <a:cubicBezTo>
                      <a:pt x="162" y="190"/>
                      <a:pt x="162" y="190"/>
                      <a:pt x="162" y="190"/>
                    </a:cubicBezTo>
                    <a:cubicBezTo>
                      <a:pt x="162" y="191"/>
                      <a:pt x="162" y="191"/>
                      <a:pt x="162" y="191"/>
                    </a:cubicBezTo>
                    <a:cubicBezTo>
                      <a:pt x="162" y="191"/>
                      <a:pt x="162" y="191"/>
                      <a:pt x="162" y="191"/>
                    </a:cubicBezTo>
                    <a:cubicBezTo>
                      <a:pt x="162" y="204"/>
                      <a:pt x="162" y="204"/>
                      <a:pt x="162" y="204"/>
                    </a:cubicBezTo>
                    <a:cubicBezTo>
                      <a:pt x="158" y="203"/>
                      <a:pt x="152" y="199"/>
                      <a:pt x="148" y="196"/>
                    </a:cubicBezTo>
                    <a:cubicBezTo>
                      <a:pt x="148" y="177"/>
                      <a:pt x="148" y="177"/>
                      <a:pt x="148" y="177"/>
                    </a:cubicBezTo>
                    <a:cubicBezTo>
                      <a:pt x="150" y="176"/>
                      <a:pt x="151" y="177"/>
                      <a:pt x="154" y="178"/>
                    </a:cubicBezTo>
                    <a:cubicBezTo>
                      <a:pt x="154" y="180"/>
                      <a:pt x="154" y="182"/>
                      <a:pt x="155" y="184"/>
                    </a:cubicBezTo>
                    <a:cubicBezTo>
                      <a:pt x="158" y="183"/>
                      <a:pt x="159" y="182"/>
                      <a:pt x="162" y="183"/>
                    </a:cubicBezTo>
                    <a:close/>
                    <a:moveTo>
                      <a:pt x="162" y="210"/>
                    </a:moveTo>
                    <a:cubicBezTo>
                      <a:pt x="162" y="223"/>
                      <a:pt x="162" y="223"/>
                      <a:pt x="162" y="223"/>
                    </a:cubicBezTo>
                    <a:cubicBezTo>
                      <a:pt x="161" y="223"/>
                      <a:pt x="160" y="223"/>
                      <a:pt x="158" y="223"/>
                    </a:cubicBezTo>
                    <a:cubicBezTo>
                      <a:pt x="158" y="220"/>
                      <a:pt x="158" y="217"/>
                      <a:pt x="158" y="215"/>
                    </a:cubicBezTo>
                    <a:cubicBezTo>
                      <a:pt x="160" y="213"/>
                      <a:pt x="161" y="212"/>
                      <a:pt x="162" y="210"/>
                    </a:cubicBezTo>
                    <a:close/>
                    <a:moveTo>
                      <a:pt x="162" y="363"/>
                    </a:moveTo>
                    <a:cubicBezTo>
                      <a:pt x="162" y="444"/>
                      <a:pt x="162" y="444"/>
                      <a:pt x="162" y="444"/>
                    </a:cubicBezTo>
                    <a:cubicBezTo>
                      <a:pt x="162" y="444"/>
                      <a:pt x="162" y="444"/>
                      <a:pt x="162" y="444"/>
                    </a:cubicBezTo>
                    <a:cubicBezTo>
                      <a:pt x="160" y="425"/>
                      <a:pt x="160" y="412"/>
                      <a:pt x="159" y="405"/>
                    </a:cubicBezTo>
                    <a:cubicBezTo>
                      <a:pt x="159" y="391"/>
                      <a:pt x="160" y="377"/>
                      <a:pt x="162" y="363"/>
                    </a:cubicBezTo>
                    <a:close/>
                    <a:moveTo>
                      <a:pt x="162" y="541"/>
                    </a:moveTo>
                    <a:cubicBezTo>
                      <a:pt x="162" y="549"/>
                      <a:pt x="162" y="549"/>
                      <a:pt x="162" y="549"/>
                    </a:cubicBezTo>
                    <a:cubicBezTo>
                      <a:pt x="158" y="552"/>
                      <a:pt x="152" y="554"/>
                      <a:pt x="148" y="557"/>
                    </a:cubicBezTo>
                    <a:cubicBezTo>
                      <a:pt x="148" y="543"/>
                      <a:pt x="148" y="543"/>
                      <a:pt x="148" y="543"/>
                    </a:cubicBezTo>
                    <a:cubicBezTo>
                      <a:pt x="152" y="541"/>
                      <a:pt x="156" y="537"/>
                      <a:pt x="161" y="538"/>
                    </a:cubicBezTo>
                    <a:cubicBezTo>
                      <a:pt x="161" y="539"/>
                      <a:pt x="162" y="539"/>
                      <a:pt x="162" y="541"/>
                    </a:cubicBezTo>
                    <a:close/>
                    <a:moveTo>
                      <a:pt x="162" y="565"/>
                    </a:moveTo>
                    <a:cubicBezTo>
                      <a:pt x="162" y="580"/>
                      <a:pt x="162" y="580"/>
                      <a:pt x="162" y="580"/>
                    </a:cubicBezTo>
                    <a:cubicBezTo>
                      <a:pt x="157" y="586"/>
                      <a:pt x="154" y="591"/>
                      <a:pt x="162" y="592"/>
                    </a:cubicBezTo>
                    <a:cubicBezTo>
                      <a:pt x="162" y="605"/>
                      <a:pt x="162" y="605"/>
                      <a:pt x="162" y="605"/>
                    </a:cubicBezTo>
                    <a:cubicBezTo>
                      <a:pt x="162" y="605"/>
                      <a:pt x="161" y="605"/>
                      <a:pt x="160" y="605"/>
                    </a:cubicBezTo>
                    <a:cubicBezTo>
                      <a:pt x="153" y="600"/>
                      <a:pt x="149" y="595"/>
                      <a:pt x="148" y="591"/>
                    </a:cubicBezTo>
                    <a:cubicBezTo>
                      <a:pt x="148" y="582"/>
                      <a:pt x="148" y="582"/>
                      <a:pt x="148" y="582"/>
                    </a:cubicBezTo>
                    <a:cubicBezTo>
                      <a:pt x="150" y="576"/>
                      <a:pt x="156" y="571"/>
                      <a:pt x="162" y="565"/>
                    </a:cubicBezTo>
                    <a:close/>
                    <a:moveTo>
                      <a:pt x="148" y="530"/>
                    </a:moveTo>
                    <a:cubicBezTo>
                      <a:pt x="148" y="517"/>
                      <a:pt x="148" y="517"/>
                      <a:pt x="148" y="517"/>
                    </a:cubicBezTo>
                    <a:cubicBezTo>
                      <a:pt x="149" y="517"/>
                      <a:pt x="149" y="517"/>
                      <a:pt x="149" y="517"/>
                    </a:cubicBezTo>
                    <a:cubicBezTo>
                      <a:pt x="151" y="520"/>
                      <a:pt x="152" y="523"/>
                      <a:pt x="154" y="526"/>
                    </a:cubicBezTo>
                    <a:cubicBezTo>
                      <a:pt x="151" y="528"/>
                      <a:pt x="149" y="529"/>
                      <a:pt x="148" y="530"/>
                    </a:cubicBezTo>
                    <a:close/>
                    <a:moveTo>
                      <a:pt x="132" y="102"/>
                    </a:moveTo>
                    <a:cubicBezTo>
                      <a:pt x="137" y="98"/>
                      <a:pt x="142" y="93"/>
                      <a:pt x="148" y="89"/>
                    </a:cubicBezTo>
                    <a:cubicBezTo>
                      <a:pt x="148" y="99"/>
                      <a:pt x="148" y="99"/>
                      <a:pt x="148" y="99"/>
                    </a:cubicBezTo>
                    <a:cubicBezTo>
                      <a:pt x="145" y="100"/>
                      <a:pt x="143" y="103"/>
                      <a:pt x="139" y="106"/>
                    </a:cubicBezTo>
                    <a:cubicBezTo>
                      <a:pt x="148" y="108"/>
                      <a:pt x="148" y="108"/>
                      <a:pt x="148" y="108"/>
                    </a:cubicBezTo>
                    <a:cubicBezTo>
                      <a:pt x="148" y="118"/>
                      <a:pt x="148" y="118"/>
                      <a:pt x="148" y="118"/>
                    </a:cubicBezTo>
                    <a:cubicBezTo>
                      <a:pt x="142" y="116"/>
                      <a:pt x="137" y="115"/>
                      <a:pt x="132" y="116"/>
                    </a:cubicBezTo>
                    <a:cubicBezTo>
                      <a:pt x="132" y="102"/>
                      <a:pt x="132" y="102"/>
                      <a:pt x="132" y="102"/>
                    </a:cubicBezTo>
                    <a:close/>
                    <a:moveTo>
                      <a:pt x="148" y="706"/>
                    </a:moveTo>
                    <a:cubicBezTo>
                      <a:pt x="145" y="704"/>
                      <a:pt x="141" y="702"/>
                      <a:pt x="135" y="697"/>
                    </a:cubicBezTo>
                    <a:cubicBezTo>
                      <a:pt x="134" y="696"/>
                      <a:pt x="133" y="694"/>
                      <a:pt x="132" y="693"/>
                    </a:cubicBezTo>
                    <a:cubicBezTo>
                      <a:pt x="132" y="663"/>
                      <a:pt x="132" y="663"/>
                      <a:pt x="132" y="663"/>
                    </a:cubicBezTo>
                    <a:cubicBezTo>
                      <a:pt x="134" y="655"/>
                      <a:pt x="135" y="648"/>
                      <a:pt x="132" y="642"/>
                    </a:cubicBezTo>
                    <a:cubicBezTo>
                      <a:pt x="132" y="628"/>
                      <a:pt x="132" y="628"/>
                      <a:pt x="132" y="628"/>
                    </a:cubicBezTo>
                    <a:cubicBezTo>
                      <a:pt x="132" y="628"/>
                      <a:pt x="133" y="628"/>
                      <a:pt x="133" y="629"/>
                    </a:cubicBezTo>
                    <a:cubicBezTo>
                      <a:pt x="136" y="633"/>
                      <a:pt x="139" y="638"/>
                      <a:pt x="143" y="643"/>
                    </a:cubicBezTo>
                    <a:cubicBezTo>
                      <a:pt x="144" y="644"/>
                      <a:pt x="146" y="645"/>
                      <a:pt x="148" y="647"/>
                    </a:cubicBezTo>
                    <a:cubicBezTo>
                      <a:pt x="148" y="656"/>
                      <a:pt x="148" y="656"/>
                      <a:pt x="148" y="656"/>
                    </a:cubicBezTo>
                    <a:cubicBezTo>
                      <a:pt x="146" y="656"/>
                      <a:pt x="145" y="654"/>
                      <a:pt x="143" y="654"/>
                    </a:cubicBezTo>
                    <a:cubicBezTo>
                      <a:pt x="139" y="674"/>
                      <a:pt x="133" y="684"/>
                      <a:pt x="148" y="697"/>
                    </a:cubicBezTo>
                    <a:cubicBezTo>
                      <a:pt x="148" y="706"/>
                      <a:pt x="148" y="706"/>
                      <a:pt x="148" y="706"/>
                    </a:cubicBezTo>
                    <a:close/>
                    <a:moveTo>
                      <a:pt x="148" y="135"/>
                    </a:moveTo>
                    <a:cubicBezTo>
                      <a:pt x="148" y="148"/>
                      <a:pt x="148" y="148"/>
                      <a:pt x="148" y="148"/>
                    </a:cubicBezTo>
                    <a:cubicBezTo>
                      <a:pt x="143" y="154"/>
                      <a:pt x="138" y="161"/>
                      <a:pt x="132" y="164"/>
                    </a:cubicBezTo>
                    <a:cubicBezTo>
                      <a:pt x="132" y="154"/>
                      <a:pt x="132" y="154"/>
                      <a:pt x="132" y="154"/>
                    </a:cubicBezTo>
                    <a:cubicBezTo>
                      <a:pt x="135" y="152"/>
                      <a:pt x="138" y="149"/>
                      <a:pt x="141" y="144"/>
                    </a:cubicBezTo>
                    <a:cubicBezTo>
                      <a:pt x="137" y="143"/>
                      <a:pt x="135" y="143"/>
                      <a:pt x="132" y="142"/>
                    </a:cubicBezTo>
                    <a:cubicBezTo>
                      <a:pt x="132" y="133"/>
                      <a:pt x="132" y="133"/>
                      <a:pt x="132" y="133"/>
                    </a:cubicBezTo>
                    <a:cubicBezTo>
                      <a:pt x="142" y="136"/>
                      <a:pt x="142" y="136"/>
                      <a:pt x="142" y="136"/>
                    </a:cubicBezTo>
                    <a:cubicBezTo>
                      <a:pt x="144" y="135"/>
                      <a:pt x="146" y="135"/>
                      <a:pt x="148" y="135"/>
                    </a:cubicBezTo>
                    <a:close/>
                    <a:moveTo>
                      <a:pt x="148" y="177"/>
                    </a:moveTo>
                    <a:cubicBezTo>
                      <a:pt x="148" y="196"/>
                      <a:pt x="148" y="196"/>
                      <a:pt x="148" y="196"/>
                    </a:cubicBezTo>
                    <a:cubicBezTo>
                      <a:pt x="145" y="194"/>
                      <a:pt x="143" y="192"/>
                      <a:pt x="142" y="190"/>
                    </a:cubicBezTo>
                    <a:cubicBezTo>
                      <a:pt x="143" y="181"/>
                      <a:pt x="143" y="181"/>
                      <a:pt x="145" y="177"/>
                    </a:cubicBezTo>
                    <a:cubicBezTo>
                      <a:pt x="146" y="177"/>
                      <a:pt x="147" y="177"/>
                      <a:pt x="148" y="177"/>
                    </a:cubicBezTo>
                    <a:close/>
                    <a:moveTo>
                      <a:pt x="148" y="517"/>
                    </a:moveTo>
                    <a:cubicBezTo>
                      <a:pt x="148" y="530"/>
                      <a:pt x="148" y="530"/>
                      <a:pt x="148" y="530"/>
                    </a:cubicBezTo>
                    <a:cubicBezTo>
                      <a:pt x="146" y="531"/>
                      <a:pt x="144" y="532"/>
                      <a:pt x="141" y="534"/>
                    </a:cubicBezTo>
                    <a:cubicBezTo>
                      <a:pt x="146" y="543"/>
                      <a:pt x="146" y="543"/>
                      <a:pt x="147" y="543"/>
                    </a:cubicBezTo>
                    <a:cubicBezTo>
                      <a:pt x="148" y="543"/>
                      <a:pt x="148" y="543"/>
                      <a:pt x="148" y="543"/>
                    </a:cubicBezTo>
                    <a:cubicBezTo>
                      <a:pt x="148" y="557"/>
                      <a:pt x="148" y="557"/>
                      <a:pt x="148" y="557"/>
                    </a:cubicBezTo>
                    <a:cubicBezTo>
                      <a:pt x="142" y="560"/>
                      <a:pt x="137" y="563"/>
                      <a:pt x="132" y="566"/>
                    </a:cubicBezTo>
                    <a:cubicBezTo>
                      <a:pt x="132" y="553"/>
                      <a:pt x="132" y="553"/>
                      <a:pt x="132" y="553"/>
                    </a:cubicBezTo>
                    <a:cubicBezTo>
                      <a:pt x="133" y="552"/>
                      <a:pt x="135" y="551"/>
                      <a:pt x="138" y="550"/>
                    </a:cubicBezTo>
                    <a:cubicBezTo>
                      <a:pt x="137" y="544"/>
                      <a:pt x="137" y="544"/>
                      <a:pt x="133" y="538"/>
                    </a:cubicBezTo>
                    <a:cubicBezTo>
                      <a:pt x="132" y="539"/>
                      <a:pt x="132" y="539"/>
                      <a:pt x="132" y="539"/>
                    </a:cubicBezTo>
                    <a:cubicBezTo>
                      <a:pt x="132" y="525"/>
                      <a:pt x="132" y="525"/>
                      <a:pt x="132" y="525"/>
                    </a:cubicBezTo>
                    <a:cubicBezTo>
                      <a:pt x="137" y="523"/>
                      <a:pt x="142" y="520"/>
                      <a:pt x="148" y="517"/>
                    </a:cubicBezTo>
                    <a:close/>
                    <a:moveTo>
                      <a:pt x="148" y="582"/>
                    </a:moveTo>
                    <a:cubicBezTo>
                      <a:pt x="148" y="591"/>
                      <a:pt x="148" y="591"/>
                      <a:pt x="148" y="591"/>
                    </a:cubicBezTo>
                    <a:cubicBezTo>
                      <a:pt x="146" y="588"/>
                      <a:pt x="147" y="585"/>
                      <a:pt x="148" y="582"/>
                    </a:cubicBezTo>
                    <a:close/>
                    <a:moveTo>
                      <a:pt x="132" y="501"/>
                    </a:moveTo>
                    <a:cubicBezTo>
                      <a:pt x="132" y="481"/>
                      <a:pt x="132" y="481"/>
                      <a:pt x="132" y="481"/>
                    </a:cubicBezTo>
                    <a:cubicBezTo>
                      <a:pt x="137" y="486"/>
                      <a:pt x="140" y="494"/>
                      <a:pt x="142" y="505"/>
                    </a:cubicBezTo>
                    <a:cubicBezTo>
                      <a:pt x="139" y="506"/>
                      <a:pt x="136" y="507"/>
                      <a:pt x="133" y="507"/>
                    </a:cubicBezTo>
                    <a:cubicBezTo>
                      <a:pt x="133" y="505"/>
                      <a:pt x="133" y="503"/>
                      <a:pt x="132" y="501"/>
                    </a:cubicBezTo>
                    <a:close/>
                    <a:moveTo>
                      <a:pt x="132" y="325"/>
                    </a:moveTo>
                    <a:cubicBezTo>
                      <a:pt x="132" y="310"/>
                      <a:pt x="132" y="310"/>
                      <a:pt x="132" y="310"/>
                    </a:cubicBezTo>
                    <a:cubicBezTo>
                      <a:pt x="133" y="310"/>
                      <a:pt x="135" y="310"/>
                      <a:pt x="136" y="311"/>
                    </a:cubicBezTo>
                    <a:cubicBezTo>
                      <a:pt x="135" y="316"/>
                      <a:pt x="133" y="320"/>
                      <a:pt x="132" y="325"/>
                    </a:cubicBezTo>
                    <a:close/>
                    <a:moveTo>
                      <a:pt x="132" y="273"/>
                    </a:moveTo>
                    <a:cubicBezTo>
                      <a:pt x="132" y="258"/>
                      <a:pt x="132" y="258"/>
                      <a:pt x="132" y="258"/>
                    </a:cubicBezTo>
                    <a:cubicBezTo>
                      <a:pt x="139" y="257"/>
                      <a:pt x="143" y="264"/>
                      <a:pt x="136" y="272"/>
                    </a:cubicBezTo>
                    <a:cubicBezTo>
                      <a:pt x="135" y="272"/>
                      <a:pt x="133" y="273"/>
                      <a:pt x="132" y="273"/>
                    </a:cubicBezTo>
                    <a:close/>
                    <a:moveTo>
                      <a:pt x="124" y="109"/>
                    </a:moveTo>
                    <a:cubicBezTo>
                      <a:pt x="127" y="107"/>
                      <a:pt x="129" y="104"/>
                      <a:pt x="132" y="102"/>
                    </a:cubicBezTo>
                    <a:cubicBezTo>
                      <a:pt x="132" y="116"/>
                      <a:pt x="132" y="116"/>
                      <a:pt x="132" y="116"/>
                    </a:cubicBezTo>
                    <a:cubicBezTo>
                      <a:pt x="129" y="117"/>
                      <a:pt x="127" y="118"/>
                      <a:pt x="124" y="120"/>
                    </a:cubicBezTo>
                    <a:cubicBezTo>
                      <a:pt x="124" y="109"/>
                      <a:pt x="124" y="109"/>
                      <a:pt x="124" y="109"/>
                    </a:cubicBezTo>
                    <a:close/>
                    <a:moveTo>
                      <a:pt x="132" y="693"/>
                    </a:moveTo>
                    <a:cubicBezTo>
                      <a:pt x="130" y="690"/>
                      <a:pt x="127" y="687"/>
                      <a:pt x="124" y="685"/>
                    </a:cubicBezTo>
                    <a:cubicBezTo>
                      <a:pt x="124" y="676"/>
                      <a:pt x="124" y="676"/>
                      <a:pt x="124" y="676"/>
                    </a:cubicBezTo>
                    <a:cubicBezTo>
                      <a:pt x="125" y="677"/>
                      <a:pt x="126" y="678"/>
                      <a:pt x="128" y="679"/>
                    </a:cubicBezTo>
                    <a:cubicBezTo>
                      <a:pt x="129" y="673"/>
                      <a:pt x="131" y="668"/>
                      <a:pt x="132" y="663"/>
                    </a:cubicBezTo>
                    <a:cubicBezTo>
                      <a:pt x="132" y="693"/>
                      <a:pt x="132" y="693"/>
                      <a:pt x="132" y="693"/>
                    </a:cubicBezTo>
                    <a:close/>
                    <a:moveTo>
                      <a:pt x="132" y="133"/>
                    </a:moveTo>
                    <a:cubicBezTo>
                      <a:pt x="132" y="142"/>
                      <a:pt x="132" y="142"/>
                      <a:pt x="132" y="142"/>
                    </a:cubicBezTo>
                    <a:cubicBezTo>
                      <a:pt x="129" y="142"/>
                      <a:pt x="127" y="141"/>
                      <a:pt x="124" y="141"/>
                    </a:cubicBezTo>
                    <a:cubicBezTo>
                      <a:pt x="124" y="131"/>
                      <a:pt x="124" y="131"/>
                      <a:pt x="124" y="131"/>
                    </a:cubicBezTo>
                    <a:cubicBezTo>
                      <a:pt x="132" y="133"/>
                      <a:pt x="132" y="133"/>
                      <a:pt x="132" y="133"/>
                    </a:cubicBezTo>
                    <a:close/>
                    <a:moveTo>
                      <a:pt x="132" y="154"/>
                    </a:moveTo>
                    <a:cubicBezTo>
                      <a:pt x="132" y="164"/>
                      <a:pt x="132" y="164"/>
                      <a:pt x="132" y="164"/>
                    </a:cubicBezTo>
                    <a:cubicBezTo>
                      <a:pt x="131" y="165"/>
                      <a:pt x="131" y="166"/>
                      <a:pt x="130" y="166"/>
                    </a:cubicBezTo>
                    <a:cubicBezTo>
                      <a:pt x="128" y="169"/>
                      <a:pt x="126" y="172"/>
                      <a:pt x="124" y="175"/>
                    </a:cubicBezTo>
                    <a:cubicBezTo>
                      <a:pt x="124" y="157"/>
                      <a:pt x="124" y="157"/>
                      <a:pt x="124" y="157"/>
                    </a:cubicBezTo>
                    <a:cubicBezTo>
                      <a:pt x="127" y="156"/>
                      <a:pt x="130" y="156"/>
                      <a:pt x="132" y="154"/>
                    </a:cubicBezTo>
                    <a:close/>
                    <a:moveTo>
                      <a:pt x="132" y="258"/>
                    </a:moveTo>
                    <a:cubicBezTo>
                      <a:pt x="132" y="273"/>
                      <a:pt x="132" y="273"/>
                      <a:pt x="132" y="273"/>
                    </a:cubicBezTo>
                    <a:cubicBezTo>
                      <a:pt x="131" y="273"/>
                      <a:pt x="129" y="273"/>
                      <a:pt x="128" y="273"/>
                    </a:cubicBezTo>
                    <a:cubicBezTo>
                      <a:pt x="124" y="269"/>
                      <a:pt x="125" y="267"/>
                      <a:pt x="125" y="262"/>
                    </a:cubicBezTo>
                    <a:cubicBezTo>
                      <a:pt x="127" y="260"/>
                      <a:pt x="130" y="258"/>
                      <a:pt x="132" y="258"/>
                    </a:cubicBezTo>
                    <a:close/>
                    <a:moveTo>
                      <a:pt x="132" y="310"/>
                    </a:moveTo>
                    <a:cubicBezTo>
                      <a:pt x="132" y="325"/>
                      <a:pt x="132" y="325"/>
                      <a:pt x="132" y="325"/>
                    </a:cubicBezTo>
                    <a:cubicBezTo>
                      <a:pt x="131" y="331"/>
                      <a:pt x="129" y="336"/>
                      <a:pt x="128" y="342"/>
                    </a:cubicBezTo>
                    <a:cubicBezTo>
                      <a:pt x="124" y="342"/>
                      <a:pt x="124" y="342"/>
                      <a:pt x="124" y="342"/>
                    </a:cubicBezTo>
                    <a:cubicBezTo>
                      <a:pt x="124" y="317"/>
                      <a:pt x="124" y="317"/>
                      <a:pt x="124" y="317"/>
                    </a:cubicBezTo>
                    <a:cubicBezTo>
                      <a:pt x="124" y="317"/>
                      <a:pt x="124" y="317"/>
                      <a:pt x="124" y="317"/>
                    </a:cubicBezTo>
                    <a:cubicBezTo>
                      <a:pt x="125" y="314"/>
                      <a:pt x="126" y="311"/>
                      <a:pt x="126" y="308"/>
                    </a:cubicBezTo>
                    <a:cubicBezTo>
                      <a:pt x="128" y="309"/>
                      <a:pt x="130" y="310"/>
                      <a:pt x="132" y="310"/>
                    </a:cubicBezTo>
                    <a:close/>
                    <a:moveTo>
                      <a:pt x="132" y="481"/>
                    </a:moveTo>
                    <a:cubicBezTo>
                      <a:pt x="132" y="501"/>
                      <a:pt x="132" y="501"/>
                      <a:pt x="132" y="501"/>
                    </a:cubicBezTo>
                    <a:cubicBezTo>
                      <a:pt x="132" y="499"/>
                      <a:pt x="131" y="496"/>
                      <a:pt x="131" y="493"/>
                    </a:cubicBezTo>
                    <a:cubicBezTo>
                      <a:pt x="129" y="491"/>
                      <a:pt x="127" y="489"/>
                      <a:pt x="124" y="488"/>
                    </a:cubicBezTo>
                    <a:cubicBezTo>
                      <a:pt x="124" y="476"/>
                      <a:pt x="124" y="476"/>
                      <a:pt x="124" y="476"/>
                    </a:cubicBezTo>
                    <a:cubicBezTo>
                      <a:pt x="127" y="477"/>
                      <a:pt x="130" y="479"/>
                      <a:pt x="132" y="481"/>
                    </a:cubicBezTo>
                    <a:close/>
                    <a:moveTo>
                      <a:pt x="132" y="525"/>
                    </a:moveTo>
                    <a:cubicBezTo>
                      <a:pt x="132" y="539"/>
                      <a:pt x="132" y="539"/>
                      <a:pt x="132" y="539"/>
                    </a:cubicBezTo>
                    <a:cubicBezTo>
                      <a:pt x="129" y="540"/>
                      <a:pt x="127" y="542"/>
                      <a:pt x="124" y="543"/>
                    </a:cubicBezTo>
                    <a:cubicBezTo>
                      <a:pt x="124" y="529"/>
                      <a:pt x="124" y="529"/>
                      <a:pt x="124" y="529"/>
                    </a:cubicBezTo>
                    <a:cubicBezTo>
                      <a:pt x="132" y="525"/>
                      <a:pt x="132" y="525"/>
                      <a:pt x="132" y="525"/>
                    </a:cubicBezTo>
                    <a:close/>
                    <a:moveTo>
                      <a:pt x="132" y="553"/>
                    </a:moveTo>
                    <a:cubicBezTo>
                      <a:pt x="132" y="566"/>
                      <a:pt x="132" y="566"/>
                      <a:pt x="132" y="566"/>
                    </a:cubicBezTo>
                    <a:cubicBezTo>
                      <a:pt x="129" y="567"/>
                      <a:pt x="129" y="567"/>
                      <a:pt x="129" y="567"/>
                    </a:cubicBezTo>
                    <a:cubicBezTo>
                      <a:pt x="127" y="564"/>
                      <a:pt x="126" y="561"/>
                      <a:pt x="125" y="558"/>
                    </a:cubicBezTo>
                    <a:cubicBezTo>
                      <a:pt x="128" y="555"/>
                      <a:pt x="130" y="554"/>
                      <a:pt x="132" y="553"/>
                    </a:cubicBezTo>
                    <a:close/>
                    <a:moveTo>
                      <a:pt x="132" y="628"/>
                    </a:moveTo>
                    <a:cubicBezTo>
                      <a:pt x="132" y="642"/>
                      <a:pt x="132" y="642"/>
                      <a:pt x="132" y="642"/>
                    </a:cubicBezTo>
                    <a:cubicBezTo>
                      <a:pt x="131" y="638"/>
                      <a:pt x="128" y="635"/>
                      <a:pt x="124" y="632"/>
                    </a:cubicBezTo>
                    <a:cubicBezTo>
                      <a:pt x="124" y="621"/>
                      <a:pt x="124" y="621"/>
                      <a:pt x="124" y="621"/>
                    </a:cubicBezTo>
                    <a:cubicBezTo>
                      <a:pt x="126" y="623"/>
                      <a:pt x="129" y="626"/>
                      <a:pt x="132" y="628"/>
                    </a:cubicBezTo>
                    <a:close/>
                    <a:moveTo>
                      <a:pt x="124" y="512"/>
                    </a:moveTo>
                    <a:cubicBezTo>
                      <a:pt x="124" y="505"/>
                      <a:pt x="124" y="505"/>
                      <a:pt x="124" y="505"/>
                    </a:cubicBezTo>
                    <a:cubicBezTo>
                      <a:pt x="125" y="507"/>
                      <a:pt x="126" y="509"/>
                      <a:pt x="127" y="511"/>
                    </a:cubicBezTo>
                    <a:cubicBezTo>
                      <a:pt x="124" y="512"/>
                      <a:pt x="124" y="512"/>
                      <a:pt x="124" y="512"/>
                    </a:cubicBezTo>
                    <a:close/>
                    <a:moveTo>
                      <a:pt x="124" y="460"/>
                    </a:moveTo>
                    <a:cubicBezTo>
                      <a:pt x="124" y="449"/>
                      <a:pt x="124" y="449"/>
                      <a:pt x="124" y="449"/>
                    </a:cubicBezTo>
                    <a:cubicBezTo>
                      <a:pt x="125" y="449"/>
                      <a:pt x="126" y="449"/>
                      <a:pt x="127" y="450"/>
                    </a:cubicBezTo>
                    <a:cubicBezTo>
                      <a:pt x="127" y="453"/>
                      <a:pt x="128" y="456"/>
                      <a:pt x="129" y="459"/>
                    </a:cubicBezTo>
                    <a:cubicBezTo>
                      <a:pt x="124" y="460"/>
                      <a:pt x="124" y="460"/>
                      <a:pt x="124" y="460"/>
                    </a:cubicBezTo>
                    <a:close/>
                    <a:moveTo>
                      <a:pt x="124" y="435"/>
                    </a:moveTo>
                    <a:cubicBezTo>
                      <a:pt x="124" y="432"/>
                      <a:pt x="124" y="432"/>
                      <a:pt x="124" y="432"/>
                    </a:cubicBezTo>
                    <a:cubicBezTo>
                      <a:pt x="125" y="435"/>
                      <a:pt x="125" y="435"/>
                      <a:pt x="125" y="435"/>
                    </a:cubicBezTo>
                    <a:lnTo>
                      <a:pt x="124" y="435"/>
                    </a:lnTo>
                    <a:close/>
                    <a:moveTo>
                      <a:pt x="103" y="132"/>
                    </a:moveTo>
                    <a:cubicBezTo>
                      <a:pt x="103" y="132"/>
                      <a:pt x="104" y="132"/>
                      <a:pt x="104" y="131"/>
                    </a:cubicBezTo>
                    <a:cubicBezTo>
                      <a:pt x="110" y="123"/>
                      <a:pt x="117" y="116"/>
                      <a:pt x="124" y="109"/>
                    </a:cubicBezTo>
                    <a:cubicBezTo>
                      <a:pt x="124" y="120"/>
                      <a:pt x="124" y="120"/>
                      <a:pt x="124" y="120"/>
                    </a:cubicBezTo>
                    <a:cubicBezTo>
                      <a:pt x="121" y="122"/>
                      <a:pt x="118" y="125"/>
                      <a:pt x="115" y="129"/>
                    </a:cubicBezTo>
                    <a:cubicBezTo>
                      <a:pt x="118" y="130"/>
                      <a:pt x="121" y="131"/>
                      <a:pt x="124" y="131"/>
                    </a:cubicBezTo>
                    <a:cubicBezTo>
                      <a:pt x="124" y="141"/>
                      <a:pt x="124" y="141"/>
                      <a:pt x="124" y="141"/>
                    </a:cubicBezTo>
                    <a:cubicBezTo>
                      <a:pt x="116" y="139"/>
                      <a:pt x="109" y="139"/>
                      <a:pt x="103" y="143"/>
                    </a:cubicBezTo>
                    <a:cubicBezTo>
                      <a:pt x="103" y="132"/>
                      <a:pt x="103" y="132"/>
                      <a:pt x="103" y="132"/>
                    </a:cubicBezTo>
                    <a:close/>
                    <a:moveTo>
                      <a:pt x="124" y="685"/>
                    </a:moveTo>
                    <a:cubicBezTo>
                      <a:pt x="118" y="679"/>
                      <a:pt x="110" y="673"/>
                      <a:pt x="105" y="665"/>
                    </a:cubicBezTo>
                    <a:cubicBezTo>
                      <a:pt x="105" y="664"/>
                      <a:pt x="104" y="664"/>
                      <a:pt x="103" y="663"/>
                    </a:cubicBezTo>
                    <a:cubicBezTo>
                      <a:pt x="103" y="653"/>
                      <a:pt x="103" y="653"/>
                      <a:pt x="103" y="653"/>
                    </a:cubicBezTo>
                    <a:cubicBezTo>
                      <a:pt x="104" y="655"/>
                      <a:pt x="104" y="655"/>
                      <a:pt x="104" y="655"/>
                    </a:cubicBezTo>
                    <a:cubicBezTo>
                      <a:pt x="107" y="646"/>
                      <a:pt x="110" y="637"/>
                      <a:pt x="113" y="629"/>
                    </a:cubicBezTo>
                    <a:cubicBezTo>
                      <a:pt x="113" y="617"/>
                      <a:pt x="112" y="615"/>
                      <a:pt x="103" y="605"/>
                    </a:cubicBezTo>
                    <a:cubicBezTo>
                      <a:pt x="103" y="605"/>
                      <a:pt x="103" y="605"/>
                      <a:pt x="103" y="606"/>
                    </a:cubicBezTo>
                    <a:cubicBezTo>
                      <a:pt x="103" y="592"/>
                      <a:pt x="103" y="592"/>
                      <a:pt x="103" y="592"/>
                    </a:cubicBezTo>
                    <a:cubicBezTo>
                      <a:pt x="104" y="594"/>
                      <a:pt x="104" y="596"/>
                      <a:pt x="105" y="597"/>
                    </a:cubicBezTo>
                    <a:cubicBezTo>
                      <a:pt x="113" y="605"/>
                      <a:pt x="118" y="613"/>
                      <a:pt x="124" y="621"/>
                    </a:cubicBezTo>
                    <a:cubicBezTo>
                      <a:pt x="124" y="632"/>
                      <a:pt x="124" y="632"/>
                      <a:pt x="124" y="632"/>
                    </a:cubicBezTo>
                    <a:cubicBezTo>
                      <a:pt x="124" y="631"/>
                      <a:pt x="123" y="630"/>
                      <a:pt x="122" y="630"/>
                    </a:cubicBezTo>
                    <a:cubicBezTo>
                      <a:pt x="115" y="654"/>
                      <a:pt x="109" y="661"/>
                      <a:pt x="124" y="676"/>
                    </a:cubicBezTo>
                    <a:cubicBezTo>
                      <a:pt x="124" y="685"/>
                      <a:pt x="124" y="685"/>
                      <a:pt x="124" y="685"/>
                    </a:cubicBezTo>
                    <a:close/>
                    <a:moveTo>
                      <a:pt x="124" y="157"/>
                    </a:moveTo>
                    <a:cubicBezTo>
                      <a:pt x="124" y="175"/>
                      <a:pt x="124" y="175"/>
                      <a:pt x="124" y="175"/>
                    </a:cubicBezTo>
                    <a:cubicBezTo>
                      <a:pt x="121" y="180"/>
                      <a:pt x="117" y="184"/>
                      <a:pt x="111" y="190"/>
                    </a:cubicBezTo>
                    <a:cubicBezTo>
                      <a:pt x="108" y="195"/>
                      <a:pt x="106" y="200"/>
                      <a:pt x="103" y="205"/>
                    </a:cubicBezTo>
                    <a:cubicBezTo>
                      <a:pt x="103" y="182"/>
                      <a:pt x="103" y="182"/>
                      <a:pt x="103" y="182"/>
                    </a:cubicBezTo>
                    <a:cubicBezTo>
                      <a:pt x="111" y="181"/>
                      <a:pt x="114" y="177"/>
                      <a:pt x="119" y="167"/>
                    </a:cubicBezTo>
                    <a:cubicBezTo>
                      <a:pt x="111" y="166"/>
                      <a:pt x="106" y="165"/>
                      <a:pt x="103" y="165"/>
                    </a:cubicBezTo>
                    <a:cubicBezTo>
                      <a:pt x="103" y="156"/>
                      <a:pt x="103" y="156"/>
                      <a:pt x="103" y="156"/>
                    </a:cubicBezTo>
                    <a:cubicBezTo>
                      <a:pt x="112" y="158"/>
                      <a:pt x="112" y="158"/>
                      <a:pt x="112" y="158"/>
                    </a:cubicBezTo>
                    <a:cubicBezTo>
                      <a:pt x="117" y="158"/>
                      <a:pt x="121" y="158"/>
                      <a:pt x="124" y="157"/>
                    </a:cubicBezTo>
                    <a:close/>
                    <a:moveTo>
                      <a:pt x="124" y="317"/>
                    </a:moveTo>
                    <a:cubicBezTo>
                      <a:pt x="124" y="342"/>
                      <a:pt x="124" y="342"/>
                      <a:pt x="124" y="342"/>
                    </a:cubicBezTo>
                    <a:cubicBezTo>
                      <a:pt x="123" y="342"/>
                      <a:pt x="123" y="342"/>
                      <a:pt x="123" y="342"/>
                    </a:cubicBezTo>
                    <a:cubicBezTo>
                      <a:pt x="121" y="341"/>
                      <a:pt x="120" y="341"/>
                      <a:pt x="118" y="340"/>
                    </a:cubicBezTo>
                    <a:cubicBezTo>
                      <a:pt x="119" y="337"/>
                      <a:pt x="120" y="333"/>
                      <a:pt x="120" y="330"/>
                    </a:cubicBezTo>
                    <a:cubicBezTo>
                      <a:pt x="115" y="328"/>
                      <a:pt x="109" y="327"/>
                      <a:pt x="103" y="325"/>
                    </a:cubicBezTo>
                    <a:cubicBezTo>
                      <a:pt x="103" y="313"/>
                      <a:pt x="103" y="313"/>
                      <a:pt x="103" y="313"/>
                    </a:cubicBezTo>
                    <a:cubicBezTo>
                      <a:pt x="110" y="315"/>
                      <a:pt x="118" y="317"/>
                      <a:pt x="124" y="317"/>
                    </a:cubicBezTo>
                    <a:close/>
                    <a:moveTo>
                      <a:pt x="124" y="432"/>
                    </a:moveTo>
                    <a:cubicBezTo>
                      <a:pt x="124" y="435"/>
                      <a:pt x="124" y="435"/>
                      <a:pt x="124" y="435"/>
                    </a:cubicBezTo>
                    <a:cubicBezTo>
                      <a:pt x="117" y="440"/>
                      <a:pt x="110" y="446"/>
                      <a:pt x="103" y="451"/>
                    </a:cubicBezTo>
                    <a:cubicBezTo>
                      <a:pt x="103" y="439"/>
                      <a:pt x="103" y="439"/>
                      <a:pt x="103" y="439"/>
                    </a:cubicBezTo>
                    <a:cubicBezTo>
                      <a:pt x="105" y="438"/>
                      <a:pt x="107" y="436"/>
                      <a:pt x="109" y="435"/>
                    </a:cubicBezTo>
                    <a:cubicBezTo>
                      <a:pt x="107" y="435"/>
                      <a:pt x="105" y="435"/>
                      <a:pt x="103" y="436"/>
                    </a:cubicBezTo>
                    <a:cubicBezTo>
                      <a:pt x="103" y="425"/>
                      <a:pt x="103" y="425"/>
                      <a:pt x="103" y="425"/>
                    </a:cubicBezTo>
                    <a:cubicBezTo>
                      <a:pt x="123" y="422"/>
                      <a:pt x="123" y="422"/>
                      <a:pt x="123" y="422"/>
                    </a:cubicBezTo>
                    <a:cubicBezTo>
                      <a:pt x="124" y="432"/>
                      <a:pt x="124" y="432"/>
                      <a:pt x="124" y="432"/>
                    </a:cubicBezTo>
                    <a:close/>
                    <a:moveTo>
                      <a:pt x="124" y="449"/>
                    </a:moveTo>
                    <a:cubicBezTo>
                      <a:pt x="121" y="449"/>
                      <a:pt x="118" y="450"/>
                      <a:pt x="103" y="452"/>
                    </a:cubicBezTo>
                    <a:cubicBezTo>
                      <a:pt x="103" y="463"/>
                      <a:pt x="103" y="463"/>
                      <a:pt x="103" y="463"/>
                    </a:cubicBezTo>
                    <a:cubicBezTo>
                      <a:pt x="110" y="462"/>
                      <a:pt x="117" y="461"/>
                      <a:pt x="124" y="460"/>
                    </a:cubicBezTo>
                    <a:cubicBezTo>
                      <a:pt x="124" y="449"/>
                      <a:pt x="124" y="449"/>
                      <a:pt x="124" y="449"/>
                    </a:cubicBezTo>
                    <a:close/>
                    <a:moveTo>
                      <a:pt x="124" y="476"/>
                    </a:moveTo>
                    <a:cubicBezTo>
                      <a:pt x="124" y="488"/>
                      <a:pt x="124" y="488"/>
                      <a:pt x="124" y="488"/>
                    </a:cubicBezTo>
                    <a:cubicBezTo>
                      <a:pt x="114" y="483"/>
                      <a:pt x="102" y="492"/>
                      <a:pt x="107" y="505"/>
                    </a:cubicBezTo>
                    <a:cubicBezTo>
                      <a:pt x="110" y="506"/>
                      <a:pt x="110" y="506"/>
                      <a:pt x="114" y="504"/>
                    </a:cubicBezTo>
                    <a:cubicBezTo>
                      <a:pt x="114" y="502"/>
                      <a:pt x="113" y="500"/>
                      <a:pt x="113" y="498"/>
                    </a:cubicBezTo>
                    <a:cubicBezTo>
                      <a:pt x="116" y="497"/>
                      <a:pt x="118" y="496"/>
                      <a:pt x="121" y="495"/>
                    </a:cubicBezTo>
                    <a:cubicBezTo>
                      <a:pt x="122" y="498"/>
                      <a:pt x="123" y="501"/>
                      <a:pt x="124" y="505"/>
                    </a:cubicBezTo>
                    <a:cubicBezTo>
                      <a:pt x="124" y="512"/>
                      <a:pt x="124" y="512"/>
                      <a:pt x="124" y="512"/>
                    </a:cubicBezTo>
                    <a:cubicBezTo>
                      <a:pt x="118" y="514"/>
                      <a:pt x="111" y="517"/>
                      <a:pt x="104" y="519"/>
                    </a:cubicBezTo>
                    <a:cubicBezTo>
                      <a:pt x="103" y="516"/>
                      <a:pt x="103" y="516"/>
                      <a:pt x="103" y="516"/>
                    </a:cubicBezTo>
                    <a:cubicBezTo>
                      <a:pt x="103" y="480"/>
                      <a:pt x="103" y="480"/>
                      <a:pt x="103" y="480"/>
                    </a:cubicBezTo>
                    <a:cubicBezTo>
                      <a:pt x="112" y="476"/>
                      <a:pt x="119" y="475"/>
                      <a:pt x="124" y="476"/>
                    </a:cubicBezTo>
                    <a:close/>
                    <a:moveTo>
                      <a:pt x="124" y="529"/>
                    </a:moveTo>
                    <a:cubicBezTo>
                      <a:pt x="124" y="543"/>
                      <a:pt x="124" y="543"/>
                      <a:pt x="124" y="543"/>
                    </a:cubicBezTo>
                    <a:cubicBezTo>
                      <a:pt x="122" y="545"/>
                      <a:pt x="120" y="546"/>
                      <a:pt x="117" y="546"/>
                    </a:cubicBezTo>
                    <a:cubicBezTo>
                      <a:pt x="115" y="543"/>
                      <a:pt x="114" y="539"/>
                      <a:pt x="112" y="536"/>
                    </a:cubicBezTo>
                    <a:cubicBezTo>
                      <a:pt x="116" y="534"/>
                      <a:pt x="120" y="532"/>
                      <a:pt x="124" y="529"/>
                    </a:cubicBezTo>
                    <a:close/>
                    <a:moveTo>
                      <a:pt x="103" y="409"/>
                    </a:moveTo>
                    <a:cubicBezTo>
                      <a:pt x="103" y="396"/>
                      <a:pt x="103" y="396"/>
                      <a:pt x="103" y="396"/>
                    </a:cubicBezTo>
                    <a:cubicBezTo>
                      <a:pt x="109" y="396"/>
                      <a:pt x="116" y="396"/>
                      <a:pt x="122" y="396"/>
                    </a:cubicBezTo>
                    <a:cubicBezTo>
                      <a:pt x="122" y="400"/>
                      <a:pt x="122" y="404"/>
                      <a:pt x="122" y="409"/>
                    </a:cubicBezTo>
                    <a:cubicBezTo>
                      <a:pt x="103" y="409"/>
                      <a:pt x="103" y="409"/>
                      <a:pt x="103" y="409"/>
                    </a:cubicBezTo>
                    <a:close/>
                    <a:moveTo>
                      <a:pt x="103" y="378"/>
                    </a:moveTo>
                    <a:cubicBezTo>
                      <a:pt x="103" y="356"/>
                      <a:pt x="103" y="356"/>
                      <a:pt x="103" y="356"/>
                    </a:cubicBezTo>
                    <a:cubicBezTo>
                      <a:pt x="105" y="353"/>
                      <a:pt x="109" y="353"/>
                      <a:pt x="116" y="353"/>
                    </a:cubicBezTo>
                    <a:cubicBezTo>
                      <a:pt x="126" y="360"/>
                      <a:pt x="124" y="371"/>
                      <a:pt x="122" y="382"/>
                    </a:cubicBezTo>
                    <a:cubicBezTo>
                      <a:pt x="119" y="381"/>
                      <a:pt x="116" y="380"/>
                      <a:pt x="113" y="380"/>
                    </a:cubicBezTo>
                    <a:cubicBezTo>
                      <a:pt x="115" y="374"/>
                      <a:pt x="114" y="370"/>
                      <a:pt x="114" y="364"/>
                    </a:cubicBezTo>
                    <a:cubicBezTo>
                      <a:pt x="112" y="364"/>
                      <a:pt x="111" y="364"/>
                      <a:pt x="109" y="365"/>
                    </a:cubicBezTo>
                    <a:cubicBezTo>
                      <a:pt x="107" y="371"/>
                      <a:pt x="105" y="375"/>
                      <a:pt x="103" y="378"/>
                    </a:cubicBezTo>
                    <a:close/>
                    <a:moveTo>
                      <a:pt x="94" y="141"/>
                    </a:moveTo>
                    <a:cubicBezTo>
                      <a:pt x="96" y="138"/>
                      <a:pt x="99" y="135"/>
                      <a:pt x="103" y="132"/>
                    </a:cubicBezTo>
                    <a:cubicBezTo>
                      <a:pt x="103" y="143"/>
                      <a:pt x="103" y="143"/>
                      <a:pt x="103" y="143"/>
                    </a:cubicBezTo>
                    <a:cubicBezTo>
                      <a:pt x="100" y="145"/>
                      <a:pt x="97" y="149"/>
                      <a:pt x="94" y="154"/>
                    </a:cubicBezTo>
                    <a:cubicBezTo>
                      <a:pt x="94" y="141"/>
                      <a:pt x="94" y="141"/>
                      <a:pt x="94" y="141"/>
                    </a:cubicBezTo>
                    <a:close/>
                    <a:moveTo>
                      <a:pt x="103" y="663"/>
                    </a:moveTo>
                    <a:cubicBezTo>
                      <a:pt x="99" y="660"/>
                      <a:pt x="97" y="657"/>
                      <a:pt x="94" y="654"/>
                    </a:cubicBezTo>
                    <a:cubicBezTo>
                      <a:pt x="94" y="641"/>
                      <a:pt x="94" y="641"/>
                      <a:pt x="94" y="641"/>
                    </a:cubicBezTo>
                    <a:cubicBezTo>
                      <a:pt x="95" y="644"/>
                      <a:pt x="96" y="645"/>
                      <a:pt x="103" y="653"/>
                    </a:cubicBezTo>
                    <a:cubicBezTo>
                      <a:pt x="103" y="663"/>
                      <a:pt x="103" y="663"/>
                      <a:pt x="103" y="663"/>
                    </a:cubicBezTo>
                    <a:close/>
                    <a:moveTo>
                      <a:pt x="103" y="156"/>
                    </a:moveTo>
                    <a:cubicBezTo>
                      <a:pt x="103" y="165"/>
                      <a:pt x="103" y="165"/>
                      <a:pt x="103" y="165"/>
                    </a:cubicBezTo>
                    <a:cubicBezTo>
                      <a:pt x="99" y="164"/>
                      <a:pt x="97" y="164"/>
                      <a:pt x="94" y="164"/>
                    </a:cubicBezTo>
                    <a:cubicBezTo>
                      <a:pt x="94" y="154"/>
                      <a:pt x="94" y="154"/>
                      <a:pt x="94" y="154"/>
                    </a:cubicBezTo>
                    <a:cubicBezTo>
                      <a:pt x="103" y="156"/>
                      <a:pt x="103" y="156"/>
                      <a:pt x="103" y="156"/>
                    </a:cubicBezTo>
                    <a:close/>
                    <a:moveTo>
                      <a:pt x="103" y="182"/>
                    </a:moveTo>
                    <a:cubicBezTo>
                      <a:pt x="103" y="205"/>
                      <a:pt x="103" y="205"/>
                      <a:pt x="103" y="205"/>
                    </a:cubicBezTo>
                    <a:cubicBezTo>
                      <a:pt x="101" y="209"/>
                      <a:pt x="98" y="212"/>
                      <a:pt x="94" y="215"/>
                    </a:cubicBezTo>
                    <a:cubicBezTo>
                      <a:pt x="94" y="205"/>
                      <a:pt x="94" y="205"/>
                      <a:pt x="94" y="205"/>
                    </a:cubicBezTo>
                    <a:cubicBezTo>
                      <a:pt x="96" y="202"/>
                      <a:pt x="97" y="198"/>
                      <a:pt x="101" y="192"/>
                    </a:cubicBezTo>
                    <a:cubicBezTo>
                      <a:pt x="99" y="192"/>
                      <a:pt x="99" y="193"/>
                      <a:pt x="94" y="192"/>
                    </a:cubicBezTo>
                    <a:cubicBezTo>
                      <a:pt x="94" y="184"/>
                      <a:pt x="94" y="184"/>
                      <a:pt x="94" y="184"/>
                    </a:cubicBezTo>
                    <a:cubicBezTo>
                      <a:pt x="95" y="184"/>
                      <a:pt x="95" y="184"/>
                      <a:pt x="95" y="184"/>
                    </a:cubicBezTo>
                    <a:cubicBezTo>
                      <a:pt x="98" y="183"/>
                      <a:pt x="101" y="183"/>
                      <a:pt x="103" y="182"/>
                    </a:cubicBezTo>
                    <a:close/>
                    <a:moveTo>
                      <a:pt x="103" y="313"/>
                    </a:moveTo>
                    <a:cubicBezTo>
                      <a:pt x="103" y="325"/>
                      <a:pt x="103" y="325"/>
                      <a:pt x="103" y="325"/>
                    </a:cubicBezTo>
                    <a:cubicBezTo>
                      <a:pt x="94" y="323"/>
                      <a:pt x="94" y="323"/>
                      <a:pt x="94" y="323"/>
                    </a:cubicBezTo>
                    <a:cubicBezTo>
                      <a:pt x="94" y="310"/>
                      <a:pt x="94" y="310"/>
                      <a:pt x="94" y="310"/>
                    </a:cubicBezTo>
                    <a:cubicBezTo>
                      <a:pt x="97" y="311"/>
                      <a:pt x="100" y="312"/>
                      <a:pt x="103" y="313"/>
                    </a:cubicBezTo>
                    <a:close/>
                    <a:moveTo>
                      <a:pt x="103" y="356"/>
                    </a:moveTo>
                    <a:cubicBezTo>
                      <a:pt x="103" y="378"/>
                      <a:pt x="103" y="378"/>
                      <a:pt x="103" y="378"/>
                    </a:cubicBezTo>
                    <a:cubicBezTo>
                      <a:pt x="101" y="380"/>
                      <a:pt x="98" y="382"/>
                      <a:pt x="94" y="382"/>
                    </a:cubicBezTo>
                    <a:cubicBezTo>
                      <a:pt x="94" y="369"/>
                      <a:pt x="94" y="369"/>
                      <a:pt x="94" y="369"/>
                    </a:cubicBezTo>
                    <a:cubicBezTo>
                      <a:pt x="94" y="369"/>
                      <a:pt x="95" y="369"/>
                      <a:pt x="95" y="369"/>
                    </a:cubicBezTo>
                    <a:cubicBezTo>
                      <a:pt x="99" y="362"/>
                      <a:pt x="100" y="358"/>
                      <a:pt x="103" y="356"/>
                    </a:cubicBezTo>
                    <a:close/>
                    <a:moveTo>
                      <a:pt x="103" y="396"/>
                    </a:moveTo>
                    <a:cubicBezTo>
                      <a:pt x="103" y="409"/>
                      <a:pt x="103" y="409"/>
                      <a:pt x="103" y="409"/>
                    </a:cubicBezTo>
                    <a:cubicBezTo>
                      <a:pt x="94" y="409"/>
                      <a:pt x="94" y="409"/>
                      <a:pt x="94" y="409"/>
                    </a:cubicBezTo>
                    <a:cubicBezTo>
                      <a:pt x="94" y="397"/>
                      <a:pt x="94" y="397"/>
                      <a:pt x="94" y="397"/>
                    </a:cubicBezTo>
                    <a:cubicBezTo>
                      <a:pt x="103" y="396"/>
                      <a:pt x="103" y="396"/>
                      <a:pt x="103" y="396"/>
                    </a:cubicBezTo>
                    <a:close/>
                    <a:moveTo>
                      <a:pt x="103" y="425"/>
                    </a:moveTo>
                    <a:cubicBezTo>
                      <a:pt x="103" y="436"/>
                      <a:pt x="103" y="436"/>
                      <a:pt x="103" y="436"/>
                    </a:cubicBezTo>
                    <a:cubicBezTo>
                      <a:pt x="100" y="436"/>
                      <a:pt x="97" y="436"/>
                      <a:pt x="94" y="437"/>
                    </a:cubicBezTo>
                    <a:cubicBezTo>
                      <a:pt x="94" y="426"/>
                      <a:pt x="94" y="426"/>
                      <a:pt x="94" y="426"/>
                    </a:cubicBezTo>
                    <a:cubicBezTo>
                      <a:pt x="103" y="425"/>
                      <a:pt x="103" y="425"/>
                      <a:pt x="103" y="425"/>
                    </a:cubicBezTo>
                    <a:close/>
                    <a:moveTo>
                      <a:pt x="103" y="439"/>
                    </a:moveTo>
                    <a:cubicBezTo>
                      <a:pt x="103" y="451"/>
                      <a:pt x="103" y="451"/>
                      <a:pt x="103" y="451"/>
                    </a:cubicBezTo>
                    <a:cubicBezTo>
                      <a:pt x="102" y="452"/>
                      <a:pt x="102" y="452"/>
                      <a:pt x="102" y="452"/>
                    </a:cubicBezTo>
                    <a:cubicBezTo>
                      <a:pt x="103" y="452"/>
                      <a:pt x="103" y="452"/>
                      <a:pt x="103" y="452"/>
                    </a:cubicBezTo>
                    <a:cubicBezTo>
                      <a:pt x="103" y="463"/>
                      <a:pt x="103" y="463"/>
                      <a:pt x="103" y="463"/>
                    </a:cubicBezTo>
                    <a:cubicBezTo>
                      <a:pt x="100" y="463"/>
                      <a:pt x="97" y="464"/>
                      <a:pt x="94" y="464"/>
                    </a:cubicBezTo>
                    <a:cubicBezTo>
                      <a:pt x="94" y="446"/>
                      <a:pt x="94" y="446"/>
                      <a:pt x="94" y="446"/>
                    </a:cubicBezTo>
                    <a:cubicBezTo>
                      <a:pt x="97" y="444"/>
                      <a:pt x="100" y="441"/>
                      <a:pt x="103" y="439"/>
                    </a:cubicBezTo>
                    <a:close/>
                    <a:moveTo>
                      <a:pt x="103" y="480"/>
                    </a:moveTo>
                    <a:cubicBezTo>
                      <a:pt x="103" y="516"/>
                      <a:pt x="103" y="516"/>
                      <a:pt x="103" y="516"/>
                    </a:cubicBezTo>
                    <a:cubicBezTo>
                      <a:pt x="97" y="503"/>
                      <a:pt x="93" y="495"/>
                      <a:pt x="101" y="480"/>
                    </a:cubicBezTo>
                    <a:cubicBezTo>
                      <a:pt x="101" y="480"/>
                      <a:pt x="102" y="480"/>
                      <a:pt x="103" y="480"/>
                    </a:cubicBezTo>
                    <a:close/>
                    <a:moveTo>
                      <a:pt x="103" y="592"/>
                    </a:moveTo>
                    <a:cubicBezTo>
                      <a:pt x="103" y="606"/>
                      <a:pt x="103" y="606"/>
                      <a:pt x="103" y="606"/>
                    </a:cubicBezTo>
                    <a:cubicBezTo>
                      <a:pt x="98" y="611"/>
                      <a:pt x="95" y="621"/>
                      <a:pt x="94" y="630"/>
                    </a:cubicBezTo>
                    <a:cubicBezTo>
                      <a:pt x="94" y="603"/>
                      <a:pt x="94" y="603"/>
                      <a:pt x="94" y="603"/>
                    </a:cubicBezTo>
                    <a:cubicBezTo>
                      <a:pt x="95" y="598"/>
                      <a:pt x="95" y="595"/>
                      <a:pt x="94" y="592"/>
                    </a:cubicBezTo>
                    <a:cubicBezTo>
                      <a:pt x="94" y="575"/>
                      <a:pt x="94" y="575"/>
                      <a:pt x="94" y="575"/>
                    </a:cubicBezTo>
                    <a:cubicBezTo>
                      <a:pt x="98" y="579"/>
                      <a:pt x="101" y="587"/>
                      <a:pt x="103" y="592"/>
                    </a:cubicBezTo>
                    <a:close/>
                    <a:moveTo>
                      <a:pt x="84" y="155"/>
                    </a:moveTo>
                    <a:cubicBezTo>
                      <a:pt x="87" y="150"/>
                      <a:pt x="90" y="145"/>
                      <a:pt x="94" y="141"/>
                    </a:cubicBezTo>
                    <a:cubicBezTo>
                      <a:pt x="94" y="154"/>
                      <a:pt x="94" y="154"/>
                      <a:pt x="94" y="154"/>
                    </a:cubicBezTo>
                    <a:cubicBezTo>
                      <a:pt x="93" y="154"/>
                      <a:pt x="93" y="154"/>
                      <a:pt x="93" y="154"/>
                    </a:cubicBezTo>
                    <a:cubicBezTo>
                      <a:pt x="94" y="154"/>
                      <a:pt x="94" y="154"/>
                      <a:pt x="94" y="154"/>
                    </a:cubicBezTo>
                    <a:cubicBezTo>
                      <a:pt x="94" y="164"/>
                      <a:pt x="94" y="164"/>
                      <a:pt x="94" y="164"/>
                    </a:cubicBezTo>
                    <a:cubicBezTo>
                      <a:pt x="92" y="164"/>
                      <a:pt x="91" y="164"/>
                      <a:pt x="90" y="164"/>
                    </a:cubicBezTo>
                    <a:cubicBezTo>
                      <a:pt x="87" y="166"/>
                      <a:pt x="86" y="166"/>
                      <a:pt x="84" y="168"/>
                    </a:cubicBezTo>
                    <a:cubicBezTo>
                      <a:pt x="84" y="155"/>
                      <a:pt x="84" y="155"/>
                      <a:pt x="84" y="155"/>
                    </a:cubicBezTo>
                    <a:close/>
                    <a:moveTo>
                      <a:pt x="94" y="654"/>
                    </a:moveTo>
                    <a:cubicBezTo>
                      <a:pt x="90" y="650"/>
                      <a:pt x="87" y="646"/>
                      <a:pt x="84" y="642"/>
                    </a:cubicBezTo>
                    <a:cubicBezTo>
                      <a:pt x="84" y="628"/>
                      <a:pt x="84" y="628"/>
                      <a:pt x="84" y="628"/>
                    </a:cubicBezTo>
                    <a:cubicBezTo>
                      <a:pt x="84" y="628"/>
                      <a:pt x="84" y="628"/>
                      <a:pt x="84" y="628"/>
                    </a:cubicBezTo>
                    <a:cubicBezTo>
                      <a:pt x="88" y="616"/>
                      <a:pt x="88" y="616"/>
                      <a:pt x="93" y="606"/>
                    </a:cubicBezTo>
                    <a:cubicBezTo>
                      <a:pt x="93" y="605"/>
                      <a:pt x="93" y="604"/>
                      <a:pt x="94" y="603"/>
                    </a:cubicBezTo>
                    <a:cubicBezTo>
                      <a:pt x="94" y="630"/>
                      <a:pt x="94" y="630"/>
                      <a:pt x="94" y="630"/>
                    </a:cubicBezTo>
                    <a:cubicBezTo>
                      <a:pt x="93" y="634"/>
                      <a:pt x="93" y="637"/>
                      <a:pt x="93" y="639"/>
                    </a:cubicBezTo>
                    <a:cubicBezTo>
                      <a:pt x="94" y="641"/>
                      <a:pt x="94" y="641"/>
                      <a:pt x="94" y="641"/>
                    </a:cubicBezTo>
                    <a:cubicBezTo>
                      <a:pt x="94" y="654"/>
                      <a:pt x="94" y="654"/>
                      <a:pt x="94" y="654"/>
                    </a:cubicBezTo>
                    <a:close/>
                    <a:moveTo>
                      <a:pt x="94" y="184"/>
                    </a:moveTo>
                    <a:cubicBezTo>
                      <a:pt x="94" y="192"/>
                      <a:pt x="94" y="192"/>
                      <a:pt x="94" y="192"/>
                    </a:cubicBezTo>
                    <a:cubicBezTo>
                      <a:pt x="91" y="192"/>
                      <a:pt x="88" y="192"/>
                      <a:pt x="84" y="192"/>
                    </a:cubicBezTo>
                    <a:cubicBezTo>
                      <a:pt x="84" y="183"/>
                      <a:pt x="84" y="183"/>
                      <a:pt x="84" y="183"/>
                    </a:cubicBezTo>
                    <a:cubicBezTo>
                      <a:pt x="87" y="183"/>
                      <a:pt x="90" y="183"/>
                      <a:pt x="94" y="184"/>
                    </a:cubicBezTo>
                    <a:close/>
                    <a:moveTo>
                      <a:pt x="94" y="205"/>
                    </a:moveTo>
                    <a:cubicBezTo>
                      <a:pt x="94" y="215"/>
                      <a:pt x="94" y="215"/>
                      <a:pt x="94" y="215"/>
                    </a:cubicBezTo>
                    <a:cubicBezTo>
                      <a:pt x="93" y="215"/>
                      <a:pt x="93" y="215"/>
                      <a:pt x="92" y="216"/>
                    </a:cubicBezTo>
                    <a:cubicBezTo>
                      <a:pt x="91" y="223"/>
                      <a:pt x="88" y="230"/>
                      <a:pt x="84" y="236"/>
                    </a:cubicBezTo>
                    <a:cubicBezTo>
                      <a:pt x="84" y="220"/>
                      <a:pt x="84" y="220"/>
                      <a:pt x="84" y="220"/>
                    </a:cubicBezTo>
                    <a:cubicBezTo>
                      <a:pt x="84" y="219"/>
                      <a:pt x="84" y="219"/>
                      <a:pt x="84" y="219"/>
                    </a:cubicBezTo>
                    <a:cubicBezTo>
                      <a:pt x="84" y="219"/>
                      <a:pt x="84" y="219"/>
                      <a:pt x="84" y="219"/>
                    </a:cubicBezTo>
                    <a:cubicBezTo>
                      <a:pt x="84" y="209"/>
                      <a:pt x="84" y="209"/>
                      <a:pt x="84" y="209"/>
                    </a:cubicBezTo>
                    <a:cubicBezTo>
                      <a:pt x="89" y="208"/>
                      <a:pt x="91" y="207"/>
                      <a:pt x="94" y="205"/>
                    </a:cubicBezTo>
                    <a:close/>
                    <a:moveTo>
                      <a:pt x="94" y="310"/>
                    </a:moveTo>
                    <a:cubicBezTo>
                      <a:pt x="94" y="323"/>
                      <a:pt x="94" y="323"/>
                      <a:pt x="94" y="323"/>
                    </a:cubicBezTo>
                    <a:cubicBezTo>
                      <a:pt x="90" y="321"/>
                      <a:pt x="90" y="321"/>
                      <a:pt x="90" y="321"/>
                    </a:cubicBezTo>
                    <a:cubicBezTo>
                      <a:pt x="91" y="318"/>
                      <a:pt x="91" y="314"/>
                      <a:pt x="92" y="310"/>
                    </a:cubicBezTo>
                    <a:cubicBezTo>
                      <a:pt x="93" y="310"/>
                      <a:pt x="93" y="310"/>
                      <a:pt x="94" y="310"/>
                    </a:cubicBezTo>
                    <a:close/>
                    <a:moveTo>
                      <a:pt x="94" y="369"/>
                    </a:moveTo>
                    <a:cubicBezTo>
                      <a:pt x="94" y="382"/>
                      <a:pt x="94" y="382"/>
                      <a:pt x="94" y="382"/>
                    </a:cubicBezTo>
                    <a:cubicBezTo>
                      <a:pt x="92" y="382"/>
                      <a:pt x="91" y="382"/>
                      <a:pt x="90" y="383"/>
                    </a:cubicBezTo>
                    <a:cubicBezTo>
                      <a:pt x="87" y="381"/>
                      <a:pt x="85" y="379"/>
                      <a:pt x="84" y="377"/>
                    </a:cubicBezTo>
                    <a:cubicBezTo>
                      <a:pt x="84" y="351"/>
                      <a:pt x="84" y="351"/>
                      <a:pt x="84" y="351"/>
                    </a:cubicBezTo>
                    <a:cubicBezTo>
                      <a:pt x="87" y="351"/>
                      <a:pt x="90" y="352"/>
                      <a:pt x="92" y="352"/>
                    </a:cubicBezTo>
                    <a:cubicBezTo>
                      <a:pt x="90" y="358"/>
                      <a:pt x="89" y="364"/>
                      <a:pt x="90" y="370"/>
                    </a:cubicBezTo>
                    <a:cubicBezTo>
                      <a:pt x="91" y="370"/>
                      <a:pt x="92" y="369"/>
                      <a:pt x="94" y="369"/>
                    </a:cubicBezTo>
                    <a:close/>
                    <a:moveTo>
                      <a:pt x="94" y="397"/>
                    </a:moveTo>
                    <a:cubicBezTo>
                      <a:pt x="94" y="409"/>
                      <a:pt x="94" y="409"/>
                      <a:pt x="94" y="409"/>
                    </a:cubicBezTo>
                    <a:cubicBezTo>
                      <a:pt x="84" y="409"/>
                      <a:pt x="84" y="409"/>
                      <a:pt x="84" y="409"/>
                    </a:cubicBezTo>
                    <a:cubicBezTo>
                      <a:pt x="84" y="397"/>
                      <a:pt x="84" y="397"/>
                      <a:pt x="84" y="397"/>
                    </a:cubicBezTo>
                    <a:cubicBezTo>
                      <a:pt x="94" y="397"/>
                      <a:pt x="94" y="397"/>
                      <a:pt x="94" y="397"/>
                    </a:cubicBezTo>
                    <a:close/>
                    <a:moveTo>
                      <a:pt x="94" y="426"/>
                    </a:moveTo>
                    <a:cubicBezTo>
                      <a:pt x="94" y="437"/>
                      <a:pt x="94" y="437"/>
                      <a:pt x="94" y="437"/>
                    </a:cubicBezTo>
                    <a:cubicBezTo>
                      <a:pt x="90" y="437"/>
                      <a:pt x="87" y="438"/>
                      <a:pt x="84" y="438"/>
                    </a:cubicBezTo>
                    <a:cubicBezTo>
                      <a:pt x="84" y="427"/>
                      <a:pt x="84" y="427"/>
                      <a:pt x="84" y="427"/>
                    </a:cubicBezTo>
                    <a:cubicBezTo>
                      <a:pt x="94" y="426"/>
                      <a:pt x="94" y="426"/>
                      <a:pt x="94" y="426"/>
                    </a:cubicBezTo>
                    <a:close/>
                    <a:moveTo>
                      <a:pt x="94" y="446"/>
                    </a:moveTo>
                    <a:cubicBezTo>
                      <a:pt x="94" y="464"/>
                      <a:pt x="94" y="464"/>
                      <a:pt x="94" y="464"/>
                    </a:cubicBezTo>
                    <a:cubicBezTo>
                      <a:pt x="91" y="465"/>
                      <a:pt x="89" y="465"/>
                      <a:pt x="86" y="465"/>
                    </a:cubicBezTo>
                    <a:cubicBezTo>
                      <a:pt x="86" y="461"/>
                      <a:pt x="86" y="456"/>
                      <a:pt x="86" y="451"/>
                    </a:cubicBezTo>
                    <a:cubicBezTo>
                      <a:pt x="94" y="446"/>
                      <a:pt x="94" y="446"/>
                      <a:pt x="94" y="446"/>
                    </a:cubicBezTo>
                    <a:close/>
                    <a:moveTo>
                      <a:pt x="94" y="575"/>
                    </a:moveTo>
                    <a:cubicBezTo>
                      <a:pt x="94" y="592"/>
                      <a:pt x="94" y="592"/>
                      <a:pt x="94" y="592"/>
                    </a:cubicBezTo>
                    <a:cubicBezTo>
                      <a:pt x="92" y="588"/>
                      <a:pt x="90" y="585"/>
                      <a:pt x="88" y="579"/>
                    </a:cubicBezTo>
                    <a:cubicBezTo>
                      <a:pt x="87" y="579"/>
                      <a:pt x="86" y="579"/>
                      <a:pt x="85" y="579"/>
                    </a:cubicBezTo>
                    <a:cubicBezTo>
                      <a:pt x="85" y="581"/>
                      <a:pt x="84" y="582"/>
                      <a:pt x="84" y="583"/>
                    </a:cubicBezTo>
                    <a:cubicBezTo>
                      <a:pt x="84" y="558"/>
                      <a:pt x="84" y="558"/>
                      <a:pt x="84" y="558"/>
                    </a:cubicBezTo>
                    <a:cubicBezTo>
                      <a:pt x="86" y="561"/>
                      <a:pt x="87" y="566"/>
                      <a:pt x="88" y="571"/>
                    </a:cubicBezTo>
                    <a:cubicBezTo>
                      <a:pt x="90" y="572"/>
                      <a:pt x="92" y="573"/>
                      <a:pt x="94" y="575"/>
                    </a:cubicBezTo>
                    <a:close/>
                    <a:moveTo>
                      <a:pt x="76" y="164"/>
                    </a:moveTo>
                    <a:cubicBezTo>
                      <a:pt x="78" y="162"/>
                      <a:pt x="80" y="160"/>
                      <a:pt x="82" y="158"/>
                    </a:cubicBezTo>
                    <a:cubicBezTo>
                      <a:pt x="83" y="157"/>
                      <a:pt x="83" y="156"/>
                      <a:pt x="84" y="155"/>
                    </a:cubicBezTo>
                    <a:cubicBezTo>
                      <a:pt x="84" y="168"/>
                      <a:pt x="84" y="168"/>
                      <a:pt x="84" y="168"/>
                    </a:cubicBezTo>
                    <a:cubicBezTo>
                      <a:pt x="80" y="170"/>
                      <a:pt x="78" y="172"/>
                      <a:pt x="76" y="176"/>
                    </a:cubicBezTo>
                    <a:cubicBezTo>
                      <a:pt x="76" y="164"/>
                      <a:pt x="76" y="164"/>
                      <a:pt x="76" y="164"/>
                    </a:cubicBezTo>
                    <a:close/>
                    <a:moveTo>
                      <a:pt x="84" y="642"/>
                    </a:moveTo>
                    <a:cubicBezTo>
                      <a:pt x="81" y="639"/>
                      <a:pt x="79" y="635"/>
                      <a:pt x="76" y="632"/>
                    </a:cubicBezTo>
                    <a:cubicBezTo>
                      <a:pt x="76" y="618"/>
                      <a:pt x="76" y="618"/>
                      <a:pt x="76" y="618"/>
                    </a:cubicBezTo>
                    <a:cubicBezTo>
                      <a:pt x="78" y="621"/>
                      <a:pt x="79" y="624"/>
                      <a:pt x="82" y="628"/>
                    </a:cubicBezTo>
                    <a:cubicBezTo>
                      <a:pt x="84" y="628"/>
                      <a:pt x="84" y="628"/>
                      <a:pt x="84" y="628"/>
                    </a:cubicBezTo>
                    <a:cubicBezTo>
                      <a:pt x="84" y="642"/>
                      <a:pt x="84" y="642"/>
                      <a:pt x="84" y="642"/>
                    </a:cubicBezTo>
                    <a:close/>
                    <a:moveTo>
                      <a:pt x="84" y="183"/>
                    </a:moveTo>
                    <a:cubicBezTo>
                      <a:pt x="84" y="192"/>
                      <a:pt x="84" y="192"/>
                      <a:pt x="84" y="192"/>
                    </a:cubicBezTo>
                    <a:cubicBezTo>
                      <a:pt x="76" y="192"/>
                      <a:pt x="76" y="192"/>
                      <a:pt x="76" y="192"/>
                    </a:cubicBezTo>
                    <a:cubicBezTo>
                      <a:pt x="76" y="182"/>
                      <a:pt x="76" y="182"/>
                      <a:pt x="76" y="182"/>
                    </a:cubicBezTo>
                    <a:cubicBezTo>
                      <a:pt x="79" y="182"/>
                      <a:pt x="81" y="183"/>
                      <a:pt x="84" y="183"/>
                    </a:cubicBezTo>
                    <a:close/>
                    <a:moveTo>
                      <a:pt x="84" y="209"/>
                    </a:moveTo>
                    <a:cubicBezTo>
                      <a:pt x="84" y="219"/>
                      <a:pt x="84" y="219"/>
                      <a:pt x="84" y="219"/>
                    </a:cubicBezTo>
                    <a:cubicBezTo>
                      <a:pt x="81" y="219"/>
                      <a:pt x="79" y="219"/>
                      <a:pt x="76" y="219"/>
                    </a:cubicBezTo>
                    <a:cubicBezTo>
                      <a:pt x="76" y="211"/>
                      <a:pt x="76" y="211"/>
                      <a:pt x="76" y="211"/>
                    </a:cubicBezTo>
                    <a:cubicBezTo>
                      <a:pt x="78" y="210"/>
                      <a:pt x="78" y="210"/>
                      <a:pt x="78" y="210"/>
                    </a:cubicBezTo>
                    <a:cubicBezTo>
                      <a:pt x="80" y="210"/>
                      <a:pt x="82" y="209"/>
                      <a:pt x="84" y="209"/>
                    </a:cubicBezTo>
                    <a:close/>
                    <a:moveTo>
                      <a:pt x="84" y="220"/>
                    </a:moveTo>
                    <a:cubicBezTo>
                      <a:pt x="84" y="236"/>
                      <a:pt x="84" y="236"/>
                      <a:pt x="84" y="236"/>
                    </a:cubicBezTo>
                    <a:cubicBezTo>
                      <a:pt x="82" y="239"/>
                      <a:pt x="81" y="241"/>
                      <a:pt x="79" y="243"/>
                    </a:cubicBezTo>
                    <a:cubicBezTo>
                      <a:pt x="78" y="247"/>
                      <a:pt x="77" y="250"/>
                      <a:pt x="76" y="253"/>
                    </a:cubicBezTo>
                    <a:cubicBezTo>
                      <a:pt x="76" y="234"/>
                      <a:pt x="76" y="234"/>
                      <a:pt x="76" y="234"/>
                    </a:cubicBezTo>
                    <a:cubicBezTo>
                      <a:pt x="77" y="234"/>
                      <a:pt x="77" y="234"/>
                      <a:pt x="78" y="233"/>
                    </a:cubicBezTo>
                    <a:cubicBezTo>
                      <a:pt x="80" y="229"/>
                      <a:pt x="82" y="224"/>
                      <a:pt x="84" y="220"/>
                    </a:cubicBezTo>
                    <a:close/>
                    <a:moveTo>
                      <a:pt x="84" y="351"/>
                    </a:moveTo>
                    <a:cubicBezTo>
                      <a:pt x="84" y="377"/>
                      <a:pt x="84" y="377"/>
                      <a:pt x="84" y="377"/>
                    </a:cubicBezTo>
                    <a:cubicBezTo>
                      <a:pt x="79" y="370"/>
                      <a:pt x="80" y="362"/>
                      <a:pt x="82" y="351"/>
                    </a:cubicBezTo>
                    <a:cubicBezTo>
                      <a:pt x="82" y="351"/>
                      <a:pt x="83" y="351"/>
                      <a:pt x="84" y="351"/>
                    </a:cubicBezTo>
                    <a:close/>
                    <a:moveTo>
                      <a:pt x="84" y="397"/>
                    </a:moveTo>
                    <a:cubicBezTo>
                      <a:pt x="84" y="409"/>
                      <a:pt x="84" y="409"/>
                      <a:pt x="84" y="409"/>
                    </a:cubicBezTo>
                    <a:cubicBezTo>
                      <a:pt x="80" y="409"/>
                      <a:pt x="80" y="409"/>
                      <a:pt x="80" y="409"/>
                    </a:cubicBezTo>
                    <a:cubicBezTo>
                      <a:pt x="80" y="405"/>
                      <a:pt x="80" y="401"/>
                      <a:pt x="80" y="397"/>
                    </a:cubicBezTo>
                    <a:cubicBezTo>
                      <a:pt x="84" y="397"/>
                      <a:pt x="84" y="397"/>
                      <a:pt x="84" y="397"/>
                    </a:cubicBezTo>
                    <a:close/>
                    <a:moveTo>
                      <a:pt x="84" y="427"/>
                    </a:moveTo>
                    <a:cubicBezTo>
                      <a:pt x="84" y="438"/>
                      <a:pt x="84" y="438"/>
                      <a:pt x="84" y="438"/>
                    </a:cubicBezTo>
                    <a:cubicBezTo>
                      <a:pt x="83" y="438"/>
                      <a:pt x="83" y="438"/>
                      <a:pt x="83" y="438"/>
                    </a:cubicBezTo>
                    <a:cubicBezTo>
                      <a:pt x="82" y="435"/>
                      <a:pt x="82" y="431"/>
                      <a:pt x="82" y="427"/>
                    </a:cubicBezTo>
                    <a:cubicBezTo>
                      <a:pt x="84" y="427"/>
                      <a:pt x="84" y="427"/>
                      <a:pt x="84" y="427"/>
                    </a:cubicBezTo>
                    <a:close/>
                    <a:moveTo>
                      <a:pt x="84" y="558"/>
                    </a:moveTo>
                    <a:cubicBezTo>
                      <a:pt x="84" y="583"/>
                      <a:pt x="84" y="583"/>
                      <a:pt x="84" y="583"/>
                    </a:cubicBezTo>
                    <a:cubicBezTo>
                      <a:pt x="83" y="585"/>
                      <a:pt x="81" y="588"/>
                      <a:pt x="76" y="597"/>
                    </a:cubicBezTo>
                    <a:cubicBezTo>
                      <a:pt x="76" y="576"/>
                      <a:pt x="76" y="576"/>
                      <a:pt x="76" y="576"/>
                    </a:cubicBezTo>
                    <a:cubicBezTo>
                      <a:pt x="79" y="571"/>
                      <a:pt x="79" y="571"/>
                      <a:pt x="79" y="571"/>
                    </a:cubicBezTo>
                    <a:cubicBezTo>
                      <a:pt x="79" y="567"/>
                      <a:pt x="78" y="563"/>
                      <a:pt x="76" y="560"/>
                    </a:cubicBezTo>
                    <a:cubicBezTo>
                      <a:pt x="76" y="545"/>
                      <a:pt x="76" y="545"/>
                      <a:pt x="76" y="545"/>
                    </a:cubicBezTo>
                    <a:cubicBezTo>
                      <a:pt x="80" y="550"/>
                      <a:pt x="82" y="553"/>
                      <a:pt x="84" y="558"/>
                    </a:cubicBezTo>
                    <a:close/>
                    <a:moveTo>
                      <a:pt x="68" y="175"/>
                    </a:moveTo>
                    <a:cubicBezTo>
                      <a:pt x="70" y="171"/>
                      <a:pt x="73" y="168"/>
                      <a:pt x="76" y="164"/>
                    </a:cubicBezTo>
                    <a:cubicBezTo>
                      <a:pt x="76" y="176"/>
                      <a:pt x="76" y="176"/>
                      <a:pt x="76" y="176"/>
                    </a:cubicBezTo>
                    <a:cubicBezTo>
                      <a:pt x="75" y="177"/>
                      <a:pt x="74" y="179"/>
                      <a:pt x="73" y="182"/>
                    </a:cubicBezTo>
                    <a:cubicBezTo>
                      <a:pt x="76" y="182"/>
                      <a:pt x="76" y="182"/>
                      <a:pt x="76" y="182"/>
                    </a:cubicBezTo>
                    <a:cubicBezTo>
                      <a:pt x="76" y="192"/>
                      <a:pt x="76" y="192"/>
                      <a:pt x="76" y="192"/>
                    </a:cubicBezTo>
                    <a:cubicBezTo>
                      <a:pt x="73" y="192"/>
                      <a:pt x="73" y="192"/>
                      <a:pt x="73" y="192"/>
                    </a:cubicBezTo>
                    <a:cubicBezTo>
                      <a:pt x="71" y="192"/>
                      <a:pt x="69" y="193"/>
                      <a:pt x="68" y="194"/>
                    </a:cubicBezTo>
                    <a:cubicBezTo>
                      <a:pt x="68" y="175"/>
                      <a:pt x="68" y="175"/>
                      <a:pt x="68" y="175"/>
                    </a:cubicBezTo>
                    <a:close/>
                    <a:moveTo>
                      <a:pt x="76" y="632"/>
                    </a:moveTo>
                    <a:cubicBezTo>
                      <a:pt x="74" y="630"/>
                      <a:pt x="72" y="627"/>
                      <a:pt x="71" y="625"/>
                    </a:cubicBezTo>
                    <a:cubicBezTo>
                      <a:pt x="70" y="623"/>
                      <a:pt x="69" y="622"/>
                      <a:pt x="68" y="620"/>
                    </a:cubicBezTo>
                    <a:cubicBezTo>
                      <a:pt x="68" y="593"/>
                      <a:pt x="68" y="593"/>
                      <a:pt x="68" y="593"/>
                    </a:cubicBezTo>
                    <a:cubicBezTo>
                      <a:pt x="71" y="587"/>
                      <a:pt x="73" y="582"/>
                      <a:pt x="76" y="576"/>
                    </a:cubicBezTo>
                    <a:cubicBezTo>
                      <a:pt x="76" y="597"/>
                      <a:pt x="76" y="597"/>
                      <a:pt x="76" y="597"/>
                    </a:cubicBezTo>
                    <a:cubicBezTo>
                      <a:pt x="74" y="601"/>
                      <a:pt x="74" y="601"/>
                      <a:pt x="74" y="601"/>
                    </a:cubicBezTo>
                    <a:cubicBezTo>
                      <a:pt x="73" y="609"/>
                      <a:pt x="73" y="613"/>
                      <a:pt x="76" y="618"/>
                    </a:cubicBezTo>
                    <a:cubicBezTo>
                      <a:pt x="76" y="632"/>
                      <a:pt x="76" y="632"/>
                      <a:pt x="76" y="632"/>
                    </a:cubicBezTo>
                    <a:close/>
                    <a:moveTo>
                      <a:pt x="76" y="211"/>
                    </a:moveTo>
                    <a:cubicBezTo>
                      <a:pt x="76" y="219"/>
                      <a:pt x="76" y="219"/>
                      <a:pt x="76" y="219"/>
                    </a:cubicBezTo>
                    <a:cubicBezTo>
                      <a:pt x="73" y="219"/>
                      <a:pt x="71" y="219"/>
                      <a:pt x="68" y="219"/>
                    </a:cubicBezTo>
                    <a:cubicBezTo>
                      <a:pt x="68" y="211"/>
                      <a:pt x="68" y="211"/>
                      <a:pt x="68" y="211"/>
                    </a:cubicBezTo>
                    <a:cubicBezTo>
                      <a:pt x="76" y="211"/>
                      <a:pt x="76" y="211"/>
                      <a:pt x="76" y="211"/>
                    </a:cubicBezTo>
                    <a:close/>
                    <a:moveTo>
                      <a:pt x="76" y="234"/>
                    </a:moveTo>
                    <a:cubicBezTo>
                      <a:pt x="76" y="253"/>
                      <a:pt x="76" y="253"/>
                      <a:pt x="76" y="253"/>
                    </a:cubicBezTo>
                    <a:cubicBezTo>
                      <a:pt x="74" y="259"/>
                      <a:pt x="72" y="264"/>
                      <a:pt x="68" y="269"/>
                    </a:cubicBezTo>
                    <a:cubicBezTo>
                      <a:pt x="68" y="253"/>
                      <a:pt x="68" y="253"/>
                      <a:pt x="68" y="253"/>
                    </a:cubicBezTo>
                    <a:cubicBezTo>
                      <a:pt x="69" y="248"/>
                      <a:pt x="69" y="248"/>
                      <a:pt x="69" y="248"/>
                    </a:cubicBezTo>
                    <a:cubicBezTo>
                      <a:pt x="68" y="248"/>
                      <a:pt x="68" y="248"/>
                      <a:pt x="68" y="248"/>
                    </a:cubicBezTo>
                    <a:cubicBezTo>
                      <a:pt x="68" y="238"/>
                      <a:pt x="68" y="238"/>
                      <a:pt x="68" y="238"/>
                    </a:cubicBezTo>
                    <a:cubicBezTo>
                      <a:pt x="71" y="237"/>
                      <a:pt x="73" y="236"/>
                      <a:pt x="76" y="234"/>
                    </a:cubicBezTo>
                    <a:close/>
                    <a:moveTo>
                      <a:pt x="76" y="545"/>
                    </a:moveTo>
                    <a:cubicBezTo>
                      <a:pt x="76" y="560"/>
                      <a:pt x="76" y="560"/>
                      <a:pt x="76" y="560"/>
                    </a:cubicBezTo>
                    <a:cubicBezTo>
                      <a:pt x="75" y="557"/>
                      <a:pt x="73" y="554"/>
                      <a:pt x="72" y="551"/>
                    </a:cubicBezTo>
                    <a:cubicBezTo>
                      <a:pt x="70" y="553"/>
                      <a:pt x="69" y="555"/>
                      <a:pt x="68" y="557"/>
                    </a:cubicBezTo>
                    <a:cubicBezTo>
                      <a:pt x="68" y="522"/>
                      <a:pt x="68" y="522"/>
                      <a:pt x="68" y="522"/>
                    </a:cubicBezTo>
                    <a:cubicBezTo>
                      <a:pt x="69" y="524"/>
                      <a:pt x="70" y="527"/>
                      <a:pt x="72" y="530"/>
                    </a:cubicBezTo>
                    <a:cubicBezTo>
                      <a:pt x="72" y="534"/>
                      <a:pt x="73" y="539"/>
                      <a:pt x="74" y="543"/>
                    </a:cubicBezTo>
                    <a:cubicBezTo>
                      <a:pt x="75" y="544"/>
                      <a:pt x="76" y="545"/>
                      <a:pt x="76" y="545"/>
                    </a:cubicBezTo>
                    <a:close/>
                    <a:moveTo>
                      <a:pt x="60" y="187"/>
                    </a:moveTo>
                    <a:cubicBezTo>
                      <a:pt x="63" y="183"/>
                      <a:pt x="65" y="179"/>
                      <a:pt x="68" y="175"/>
                    </a:cubicBezTo>
                    <a:cubicBezTo>
                      <a:pt x="68" y="194"/>
                      <a:pt x="68" y="194"/>
                      <a:pt x="68" y="194"/>
                    </a:cubicBezTo>
                    <a:cubicBezTo>
                      <a:pt x="65" y="196"/>
                      <a:pt x="62" y="198"/>
                      <a:pt x="60" y="201"/>
                    </a:cubicBezTo>
                    <a:cubicBezTo>
                      <a:pt x="60" y="187"/>
                      <a:pt x="60" y="187"/>
                      <a:pt x="60" y="187"/>
                    </a:cubicBezTo>
                    <a:close/>
                    <a:moveTo>
                      <a:pt x="68" y="620"/>
                    </a:moveTo>
                    <a:cubicBezTo>
                      <a:pt x="66" y="616"/>
                      <a:pt x="64" y="612"/>
                      <a:pt x="62" y="609"/>
                    </a:cubicBezTo>
                    <a:cubicBezTo>
                      <a:pt x="62" y="608"/>
                      <a:pt x="61" y="607"/>
                      <a:pt x="60" y="607"/>
                    </a:cubicBezTo>
                    <a:cubicBezTo>
                      <a:pt x="60" y="593"/>
                      <a:pt x="60" y="593"/>
                      <a:pt x="60" y="593"/>
                    </a:cubicBezTo>
                    <a:cubicBezTo>
                      <a:pt x="61" y="595"/>
                      <a:pt x="63" y="598"/>
                      <a:pt x="64" y="601"/>
                    </a:cubicBezTo>
                    <a:cubicBezTo>
                      <a:pt x="68" y="593"/>
                      <a:pt x="68" y="593"/>
                      <a:pt x="68" y="593"/>
                    </a:cubicBezTo>
                    <a:cubicBezTo>
                      <a:pt x="68" y="620"/>
                      <a:pt x="68" y="620"/>
                      <a:pt x="68" y="620"/>
                    </a:cubicBezTo>
                    <a:close/>
                    <a:moveTo>
                      <a:pt x="68" y="211"/>
                    </a:moveTo>
                    <a:cubicBezTo>
                      <a:pt x="68" y="219"/>
                      <a:pt x="68" y="219"/>
                      <a:pt x="68" y="219"/>
                    </a:cubicBezTo>
                    <a:cubicBezTo>
                      <a:pt x="65" y="220"/>
                      <a:pt x="63" y="220"/>
                      <a:pt x="60" y="220"/>
                    </a:cubicBezTo>
                    <a:cubicBezTo>
                      <a:pt x="60" y="211"/>
                      <a:pt x="60" y="211"/>
                      <a:pt x="60" y="211"/>
                    </a:cubicBezTo>
                    <a:cubicBezTo>
                      <a:pt x="63" y="211"/>
                      <a:pt x="65" y="211"/>
                      <a:pt x="68" y="211"/>
                    </a:cubicBezTo>
                    <a:close/>
                    <a:moveTo>
                      <a:pt x="68" y="238"/>
                    </a:moveTo>
                    <a:cubicBezTo>
                      <a:pt x="68" y="248"/>
                      <a:pt x="68" y="248"/>
                      <a:pt x="68" y="248"/>
                    </a:cubicBezTo>
                    <a:cubicBezTo>
                      <a:pt x="65" y="249"/>
                      <a:pt x="63" y="249"/>
                      <a:pt x="60" y="249"/>
                    </a:cubicBezTo>
                    <a:cubicBezTo>
                      <a:pt x="60" y="239"/>
                      <a:pt x="60" y="239"/>
                      <a:pt x="60" y="239"/>
                    </a:cubicBezTo>
                    <a:cubicBezTo>
                      <a:pt x="63" y="239"/>
                      <a:pt x="65" y="238"/>
                      <a:pt x="68" y="238"/>
                    </a:cubicBezTo>
                    <a:close/>
                    <a:moveTo>
                      <a:pt x="68" y="253"/>
                    </a:moveTo>
                    <a:cubicBezTo>
                      <a:pt x="68" y="269"/>
                      <a:pt x="68" y="269"/>
                      <a:pt x="68" y="269"/>
                    </a:cubicBezTo>
                    <a:cubicBezTo>
                      <a:pt x="67" y="269"/>
                      <a:pt x="67" y="270"/>
                      <a:pt x="67" y="270"/>
                    </a:cubicBezTo>
                    <a:cubicBezTo>
                      <a:pt x="65" y="278"/>
                      <a:pt x="64" y="287"/>
                      <a:pt x="60" y="295"/>
                    </a:cubicBezTo>
                    <a:cubicBezTo>
                      <a:pt x="60" y="265"/>
                      <a:pt x="60" y="265"/>
                      <a:pt x="60" y="265"/>
                    </a:cubicBezTo>
                    <a:cubicBezTo>
                      <a:pt x="61" y="265"/>
                      <a:pt x="61" y="264"/>
                      <a:pt x="62" y="264"/>
                    </a:cubicBezTo>
                    <a:cubicBezTo>
                      <a:pt x="64" y="261"/>
                      <a:pt x="65" y="260"/>
                      <a:pt x="68" y="253"/>
                    </a:cubicBezTo>
                    <a:close/>
                    <a:moveTo>
                      <a:pt x="68" y="522"/>
                    </a:moveTo>
                    <a:cubicBezTo>
                      <a:pt x="68" y="557"/>
                      <a:pt x="68" y="557"/>
                      <a:pt x="68" y="557"/>
                    </a:cubicBezTo>
                    <a:cubicBezTo>
                      <a:pt x="65" y="562"/>
                      <a:pt x="62" y="565"/>
                      <a:pt x="60" y="569"/>
                    </a:cubicBezTo>
                    <a:cubicBezTo>
                      <a:pt x="60" y="551"/>
                      <a:pt x="60" y="551"/>
                      <a:pt x="60" y="551"/>
                    </a:cubicBezTo>
                    <a:cubicBezTo>
                      <a:pt x="65" y="543"/>
                      <a:pt x="65" y="535"/>
                      <a:pt x="61" y="523"/>
                    </a:cubicBezTo>
                    <a:cubicBezTo>
                      <a:pt x="60" y="523"/>
                      <a:pt x="60" y="523"/>
                      <a:pt x="60" y="523"/>
                    </a:cubicBezTo>
                    <a:cubicBezTo>
                      <a:pt x="60" y="501"/>
                      <a:pt x="60" y="501"/>
                      <a:pt x="60" y="501"/>
                    </a:cubicBezTo>
                    <a:cubicBezTo>
                      <a:pt x="63" y="508"/>
                      <a:pt x="65" y="515"/>
                      <a:pt x="68" y="522"/>
                    </a:cubicBezTo>
                    <a:close/>
                    <a:moveTo>
                      <a:pt x="53" y="198"/>
                    </a:moveTo>
                    <a:cubicBezTo>
                      <a:pt x="53" y="198"/>
                      <a:pt x="54" y="197"/>
                      <a:pt x="54" y="196"/>
                    </a:cubicBezTo>
                    <a:cubicBezTo>
                      <a:pt x="56" y="193"/>
                      <a:pt x="59" y="190"/>
                      <a:pt x="60" y="187"/>
                    </a:cubicBezTo>
                    <a:cubicBezTo>
                      <a:pt x="60" y="201"/>
                      <a:pt x="60" y="201"/>
                      <a:pt x="60" y="201"/>
                    </a:cubicBezTo>
                    <a:cubicBezTo>
                      <a:pt x="59" y="204"/>
                      <a:pt x="57" y="207"/>
                      <a:pt x="56" y="211"/>
                    </a:cubicBezTo>
                    <a:cubicBezTo>
                      <a:pt x="57" y="211"/>
                      <a:pt x="59" y="211"/>
                      <a:pt x="60" y="211"/>
                    </a:cubicBezTo>
                    <a:cubicBezTo>
                      <a:pt x="60" y="220"/>
                      <a:pt x="60" y="220"/>
                      <a:pt x="60" y="220"/>
                    </a:cubicBezTo>
                    <a:cubicBezTo>
                      <a:pt x="58" y="221"/>
                      <a:pt x="55" y="222"/>
                      <a:pt x="53" y="223"/>
                    </a:cubicBezTo>
                    <a:cubicBezTo>
                      <a:pt x="53" y="198"/>
                      <a:pt x="53" y="198"/>
                      <a:pt x="53" y="198"/>
                    </a:cubicBezTo>
                    <a:close/>
                    <a:moveTo>
                      <a:pt x="60" y="607"/>
                    </a:moveTo>
                    <a:cubicBezTo>
                      <a:pt x="57" y="603"/>
                      <a:pt x="55" y="600"/>
                      <a:pt x="53" y="596"/>
                    </a:cubicBezTo>
                    <a:cubicBezTo>
                      <a:pt x="53" y="563"/>
                      <a:pt x="53" y="563"/>
                      <a:pt x="53" y="563"/>
                    </a:cubicBezTo>
                    <a:cubicBezTo>
                      <a:pt x="56" y="558"/>
                      <a:pt x="59" y="554"/>
                      <a:pt x="60" y="551"/>
                    </a:cubicBezTo>
                    <a:cubicBezTo>
                      <a:pt x="60" y="569"/>
                      <a:pt x="60" y="569"/>
                      <a:pt x="60" y="569"/>
                    </a:cubicBezTo>
                    <a:cubicBezTo>
                      <a:pt x="56" y="576"/>
                      <a:pt x="55" y="582"/>
                      <a:pt x="60" y="593"/>
                    </a:cubicBezTo>
                    <a:cubicBezTo>
                      <a:pt x="60" y="607"/>
                      <a:pt x="60" y="607"/>
                      <a:pt x="60" y="607"/>
                    </a:cubicBezTo>
                    <a:close/>
                    <a:moveTo>
                      <a:pt x="60" y="239"/>
                    </a:moveTo>
                    <a:cubicBezTo>
                      <a:pt x="60" y="249"/>
                      <a:pt x="60" y="249"/>
                      <a:pt x="60" y="249"/>
                    </a:cubicBezTo>
                    <a:cubicBezTo>
                      <a:pt x="58" y="249"/>
                      <a:pt x="55" y="249"/>
                      <a:pt x="53" y="249"/>
                    </a:cubicBezTo>
                    <a:cubicBezTo>
                      <a:pt x="53" y="241"/>
                      <a:pt x="53" y="241"/>
                      <a:pt x="53" y="241"/>
                    </a:cubicBezTo>
                    <a:cubicBezTo>
                      <a:pt x="55" y="240"/>
                      <a:pt x="58" y="240"/>
                      <a:pt x="60" y="239"/>
                    </a:cubicBezTo>
                    <a:close/>
                    <a:moveTo>
                      <a:pt x="60" y="265"/>
                    </a:moveTo>
                    <a:cubicBezTo>
                      <a:pt x="60" y="295"/>
                      <a:pt x="60" y="295"/>
                      <a:pt x="60" y="295"/>
                    </a:cubicBezTo>
                    <a:cubicBezTo>
                      <a:pt x="59" y="297"/>
                      <a:pt x="58" y="299"/>
                      <a:pt x="56" y="300"/>
                    </a:cubicBezTo>
                    <a:cubicBezTo>
                      <a:pt x="56" y="310"/>
                      <a:pt x="55" y="316"/>
                      <a:pt x="53" y="323"/>
                    </a:cubicBezTo>
                    <a:cubicBezTo>
                      <a:pt x="53" y="290"/>
                      <a:pt x="53" y="290"/>
                      <a:pt x="53" y="290"/>
                    </a:cubicBezTo>
                    <a:cubicBezTo>
                      <a:pt x="55" y="287"/>
                      <a:pt x="56" y="282"/>
                      <a:pt x="57" y="276"/>
                    </a:cubicBezTo>
                    <a:cubicBezTo>
                      <a:pt x="56" y="276"/>
                      <a:pt x="55" y="277"/>
                      <a:pt x="53" y="277"/>
                    </a:cubicBezTo>
                    <a:cubicBezTo>
                      <a:pt x="53" y="268"/>
                      <a:pt x="53" y="268"/>
                      <a:pt x="53" y="268"/>
                    </a:cubicBezTo>
                    <a:cubicBezTo>
                      <a:pt x="55" y="267"/>
                      <a:pt x="58" y="266"/>
                      <a:pt x="60" y="265"/>
                    </a:cubicBezTo>
                    <a:close/>
                    <a:moveTo>
                      <a:pt x="60" y="501"/>
                    </a:moveTo>
                    <a:cubicBezTo>
                      <a:pt x="60" y="523"/>
                      <a:pt x="60" y="523"/>
                      <a:pt x="60" y="523"/>
                    </a:cubicBezTo>
                    <a:cubicBezTo>
                      <a:pt x="59" y="523"/>
                      <a:pt x="59" y="523"/>
                      <a:pt x="58" y="524"/>
                    </a:cubicBezTo>
                    <a:cubicBezTo>
                      <a:pt x="56" y="526"/>
                      <a:pt x="54" y="528"/>
                      <a:pt x="53" y="530"/>
                    </a:cubicBezTo>
                    <a:cubicBezTo>
                      <a:pt x="53" y="512"/>
                      <a:pt x="53" y="512"/>
                      <a:pt x="53" y="512"/>
                    </a:cubicBezTo>
                    <a:cubicBezTo>
                      <a:pt x="53" y="509"/>
                      <a:pt x="53" y="507"/>
                      <a:pt x="53" y="504"/>
                    </a:cubicBezTo>
                    <a:cubicBezTo>
                      <a:pt x="53" y="469"/>
                      <a:pt x="53" y="469"/>
                      <a:pt x="53" y="469"/>
                    </a:cubicBezTo>
                    <a:cubicBezTo>
                      <a:pt x="53" y="470"/>
                      <a:pt x="54" y="472"/>
                      <a:pt x="54" y="474"/>
                    </a:cubicBezTo>
                    <a:cubicBezTo>
                      <a:pt x="54" y="477"/>
                      <a:pt x="54" y="481"/>
                      <a:pt x="54" y="485"/>
                    </a:cubicBezTo>
                    <a:cubicBezTo>
                      <a:pt x="56" y="490"/>
                      <a:pt x="59" y="496"/>
                      <a:pt x="60" y="501"/>
                    </a:cubicBezTo>
                    <a:close/>
                    <a:moveTo>
                      <a:pt x="44" y="215"/>
                    </a:moveTo>
                    <a:cubicBezTo>
                      <a:pt x="47" y="210"/>
                      <a:pt x="50" y="204"/>
                      <a:pt x="53" y="198"/>
                    </a:cubicBezTo>
                    <a:cubicBezTo>
                      <a:pt x="53" y="223"/>
                      <a:pt x="53" y="223"/>
                      <a:pt x="53" y="223"/>
                    </a:cubicBezTo>
                    <a:cubicBezTo>
                      <a:pt x="49" y="224"/>
                      <a:pt x="46" y="227"/>
                      <a:pt x="44" y="231"/>
                    </a:cubicBezTo>
                    <a:cubicBezTo>
                      <a:pt x="44" y="215"/>
                      <a:pt x="44" y="215"/>
                      <a:pt x="44" y="215"/>
                    </a:cubicBezTo>
                    <a:close/>
                    <a:moveTo>
                      <a:pt x="53" y="596"/>
                    </a:moveTo>
                    <a:cubicBezTo>
                      <a:pt x="50" y="592"/>
                      <a:pt x="47" y="586"/>
                      <a:pt x="46" y="580"/>
                    </a:cubicBezTo>
                    <a:cubicBezTo>
                      <a:pt x="45" y="579"/>
                      <a:pt x="45" y="579"/>
                      <a:pt x="44" y="578"/>
                    </a:cubicBezTo>
                    <a:cubicBezTo>
                      <a:pt x="44" y="563"/>
                      <a:pt x="44" y="563"/>
                      <a:pt x="44" y="563"/>
                    </a:cubicBezTo>
                    <a:cubicBezTo>
                      <a:pt x="45" y="565"/>
                      <a:pt x="46" y="567"/>
                      <a:pt x="48" y="570"/>
                    </a:cubicBezTo>
                    <a:cubicBezTo>
                      <a:pt x="49" y="567"/>
                      <a:pt x="51" y="565"/>
                      <a:pt x="53" y="563"/>
                    </a:cubicBezTo>
                    <a:cubicBezTo>
                      <a:pt x="53" y="596"/>
                      <a:pt x="53" y="596"/>
                      <a:pt x="53" y="596"/>
                    </a:cubicBezTo>
                    <a:close/>
                    <a:moveTo>
                      <a:pt x="53" y="241"/>
                    </a:moveTo>
                    <a:cubicBezTo>
                      <a:pt x="53" y="249"/>
                      <a:pt x="53" y="249"/>
                      <a:pt x="53" y="249"/>
                    </a:cubicBezTo>
                    <a:cubicBezTo>
                      <a:pt x="50" y="249"/>
                      <a:pt x="47" y="250"/>
                      <a:pt x="44" y="251"/>
                    </a:cubicBezTo>
                    <a:cubicBezTo>
                      <a:pt x="44" y="241"/>
                      <a:pt x="44" y="241"/>
                      <a:pt x="44" y="241"/>
                    </a:cubicBezTo>
                    <a:cubicBezTo>
                      <a:pt x="47" y="241"/>
                      <a:pt x="50" y="241"/>
                      <a:pt x="53" y="241"/>
                    </a:cubicBezTo>
                    <a:close/>
                    <a:moveTo>
                      <a:pt x="53" y="268"/>
                    </a:moveTo>
                    <a:cubicBezTo>
                      <a:pt x="53" y="277"/>
                      <a:pt x="53" y="277"/>
                      <a:pt x="53" y="277"/>
                    </a:cubicBezTo>
                    <a:cubicBezTo>
                      <a:pt x="50" y="278"/>
                      <a:pt x="47" y="278"/>
                      <a:pt x="44" y="279"/>
                    </a:cubicBezTo>
                    <a:cubicBezTo>
                      <a:pt x="44" y="270"/>
                      <a:pt x="44" y="270"/>
                      <a:pt x="44" y="270"/>
                    </a:cubicBezTo>
                    <a:cubicBezTo>
                      <a:pt x="47" y="270"/>
                      <a:pt x="50" y="269"/>
                      <a:pt x="53" y="268"/>
                    </a:cubicBezTo>
                    <a:close/>
                    <a:moveTo>
                      <a:pt x="53" y="290"/>
                    </a:moveTo>
                    <a:cubicBezTo>
                      <a:pt x="53" y="323"/>
                      <a:pt x="53" y="323"/>
                      <a:pt x="53" y="323"/>
                    </a:cubicBezTo>
                    <a:cubicBezTo>
                      <a:pt x="52" y="325"/>
                      <a:pt x="51" y="327"/>
                      <a:pt x="49" y="330"/>
                    </a:cubicBezTo>
                    <a:cubicBezTo>
                      <a:pt x="49" y="336"/>
                      <a:pt x="49" y="342"/>
                      <a:pt x="49" y="349"/>
                    </a:cubicBezTo>
                    <a:cubicBezTo>
                      <a:pt x="45" y="363"/>
                      <a:pt x="46" y="376"/>
                      <a:pt x="44" y="391"/>
                    </a:cubicBezTo>
                    <a:cubicBezTo>
                      <a:pt x="44" y="323"/>
                      <a:pt x="44" y="323"/>
                      <a:pt x="44" y="323"/>
                    </a:cubicBezTo>
                    <a:cubicBezTo>
                      <a:pt x="46" y="317"/>
                      <a:pt x="48" y="313"/>
                      <a:pt x="49" y="306"/>
                    </a:cubicBezTo>
                    <a:cubicBezTo>
                      <a:pt x="47" y="307"/>
                      <a:pt x="46" y="307"/>
                      <a:pt x="44" y="308"/>
                    </a:cubicBezTo>
                    <a:cubicBezTo>
                      <a:pt x="44" y="298"/>
                      <a:pt x="44" y="298"/>
                      <a:pt x="44" y="298"/>
                    </a:cubicBezTo>
                    <a:cubicBezTo>
                      <a:pt x="48" y="296"/>
                      <a:pt x="50" y="294"/>
                      <a:pt x="53" y="290"/>
                    </a:cubicBezTo>
                    <a:close/>
                    <a:moveTo>
                      <a:pt x="53" y="469"/>
                    </a:moveTo>
                    <a:cubicBezTo>
                      <a:pt x="53" y="504"/>
                      <a:pt x="53" y="504"/>
                      <a:pt x="53" y="504"/>
                    </a:cubicBezTo>
                    <a:cubicBezTo>
                      <a:pt x="52" y="501"/>
                      <a:pt x="51" y="497"/>
                      <a:pt x="49" y="492"/>
                    </a:cubicBezTo>
                    <a:cubicBezTo>
                      <a:pt x="47" y="495"/>
                      <a:pt x="46" y="496"/>
                      <a:pt x="44" y="498"/>
                    </a:cubicBezTo>
                    <a:cubicBezTo>
                      <a:pt x="44" y="481"/>
                      <a:pt x="44" y="481"/>
                      <a:pt x="44" y="481"/>
                    </a:cubicBezTo>
                    <a:cubicBezTo>
                      <a:pt x="45" y="478"/>
                      <a:pt x="45" y="474"/>
                      <a:pt x="44" y="469"/>
                    </a:cubicBezTo>
                    <a:cubicBezTo>
                      <a:pt x="44" y="398"/>
                      <a:pt x="44" y="398"/>
                      <a:pt x="44" y="398"/>
                    </a:cubicBezTo>
                    <a:cubicBezTo>
                      <a:pt x="46" y="407"/>
                      <a:pt x="46" y="415"/>
                      <a:pt x="45" y="425"/>
                    </a:cubicBezTo>
                    <a:cubicBezTo>
                      <a:pt x="49" y="440"/>
                      <a:pt x="48" y="454"/>
                      <a:pt x="53" y="469"/>
                    </a:cubicBezTo>
                    <a:close/>
                    <a:moveTo>
                      <a:pt x="53" y="512"/>
                    </a:moveTo>
                    <a:cubicBezTo>
                      <a:pt x="53" y="530"/>
                      <a:pt x="53" y="530"/>
                      <a:pt x="53" y="530"/>
                    </a:cubicBezTo>
                    <a:cubicBezTo>
                      <a:pt x="49" y="535"/>
                      <a:pt x="46" y="538"/>
                      <a:pt x="44" y="542"/>
                    </a:cubicBezTo>
                    <a:cubicBezTo>
                      <a:pt x="44" y="527"/>
                      <a:pt x="44" y="527"/>
                      <a:pt x="44" y="527"/>
                    </a:cubicBezTo>
                    <a:cubicBezTo>
                      <a:pt x="49" y="522"/>
                      <a:pt x="52" y="517"/>
                      <a:pt x="53" y="512"/>
                    </a:cubicBezTo>
                    <a:close/>
                    <a:moveTo>
                      <a:pt x="33" y="241"/>
                    </a:moveTo>
                    <a:cubicBezTo>
                      <a:pt x="35" y="232"/>
                      <a:pt x="40" y="224"/>
                      <a:pt x="44" y="215"/>
                    </a:cubicBezTo>
                    <a:cubicBezTo>
                      <a:pt x="44" y="231"/>
                      <a:pt x="44" y="231"/>
                      <a:pt x="44" y="231"/>
                    </a:cubicBezTo>
                    <a:cubicBezTo>
                      <a:pt x="43" y="234"/>
                      <a:pt x="42" y="237"/>
                      <a:pt x="41" y="242"/>
                    </a:cubicBezTo>
                    <a:cubicBezTo>
                      <a:pt x="42" y="241"/>
                      <a:pt x="43" y="241"/>
                      <a:pt x="44" y="241"/>
                    </a:cubicBezTo>
                    <a:cubicBezTo>
                      <a:pt x="44" y="251"/>
                      <a:pt x="44" y="251"/>
                      <a:pt x="44" y="251"/>
                    </a:cubicBezTo>
                    <a:cubicBezTo>
                      <a:pt x="39" y="253"/>
                      <a:pt x="36" y="255"/>
                      <a:pt x="33" y="261"/>
                    </a:cubicBezTo>
                    <a:cubicBezTo>
                      <a:pt x="33" y="241"/>
                      <a:pt x="33" y="241"/>
                      <a:pt x="33" y="241"/>
                    </a:cubicBezTo>
                    <a:close/>
                    <a:moveTo>
                      <a:pt x="44" y="578"/>
                    </a:moveTo>
                    <a:cubicBezTo>
                      <a:pt x="40" y="571"/>
                      <a:pt x="36" y="563"/>
                      <a:pt x="33" y="555"/>
                    </a:cubicBezTo>
                    <a:cubicBezTo>
                      <a:pt x="33" y="537"/>
                      <a:pt x="33" y="537"/>
                      <a:pt x="33" y="537"/>
                    </a:cubicBezTo>
                    <a:cubicBezTo>
                      <a:pt x="33" y="537"/>
                      <a:pt x="33" y="538"/>
                      <a:pt x="33" y="539"/>
                    </a:cubicBezTo>
                    <a:cubicBezTo>
                      <a:pt x="37" y="535"/>
                      <a:pt x="41" y="531"/>
                      <a:pt x="44" y="527"/>
                    </a:cubicBezTo>
                    <a:cubicBezTo>
                      <a:pt x="44" y="542"/>
                      <a:pt x="44" y="542"/>
                      <a:pt x="44" y="542"/>
                    </a:cubicBezTo>
                    <a:cubicBezTo>
                      <a:pt x="41" y="548"/>
                      <a:pt x="40" y="554"/>
                      <a:pt x="44" y="563"/>
                    </a:cubicBezTo>
                    <a:cubicBezTo>
                      <a:pt x="44" y="578"/>
                      <a:pt x="44" y="578"/>
                      <a:pt x="44" y="578"/>
                    </a:cubicBezTo>
                    <a:close/>
                    <a:moveTo>
                      <a:pt x="44" y="270"/>
                    </a:moveTo>
                    <a:cubicBezTo>
                      <a:pt x="44" y="279"/>
                      <a:pt x="44" y="279"/>
                      <a:pt x="44" y="279"/>
                    </a:cubicBezTo>
                    <a:cubicBezTo>
                      <a:pt x="40" y="280"/>
                      <a:pt x="36" y="281"/>
                      <a:pt x="33" y="282"/>
                    </a:cubicBezTo>
                    <a:cubicBezTo>
                      <a:pt x="33" y="272"/>
                      <a:pt x="33" y="272"/>
                      <a:pt x="33" y="272"/>
                    </a:cubicBezTo>
                    <a:cubicBezTo>
                      <a:pt x="36" y="272"/>
                      <a:pt x="40" y="271"/>
                      <a:pt x="44" y="270"/>
                    </a:cubicBezTo>
                    <a:close/>
                    <a:moveTo>
                      <a:pt x="44" y="298"/>
                    </a:moveTo>
                    <a:cubicBezTo>
                      <a:pt x="44" y="308"/>
                      <a:pt x="44" y="308"/>
                      <a:pt x="44" y="308"/>
                    </a:cubicBezTo>
                    <a:cubicBezTo>
                      <a:pt x="40" y="309"/>
                      <a:pt x="36" y="310"/>
                      <a:pt x="33" y="311"/>
                    </a:cubicBezTo>
                    <a:cubicBezTo>
                      <a:pt x="33" y="302"/>
                      <a:pt x="33" y="302"/>
                      <a:pt x="33" y="302"/>
                    </a:cubicBezTo>
                    <a:cubicBezTo>
                      <a:pt x="37" y="301"/>
                      <a:pt x="41" y="300"/>
                      <a:pt x="44" y="298"/>
                    </a:cubicBezTo>
                    <a:close/>
                    <a:moveTo>
                      <a:pt x="44" y="323"/>
                    </a:moveTo>
                    <a:cubicBezTo>
                      <a:pt x="44" y="391"/>
                      <a:pt x="44" y="391"/>
                      <a:pt x="44" y="391"/>
                    </a:cubicBezTo>
                    <a:cubicBezTo>
                      <a:pt x="44" y="392"/>
                      <a:pt x="44" y="393"/>
                      <a:pt x="44" y="395"/>
                    </a:cubicBezTo>
                    <a:cubicBezTo>
                      <a:pt x="44" y="396"/>
                      <a:pt x="44" y="397"/>
                      <a:pt x="44" y="398"/>
                    </a:cubicBezTo>
                    <a:cubicBezTo>
                      <a:pt x="44" y="469"/>
                      <a:pt x="44" y="469"/>
                      <a:pt x="44" y="469"/>
                    </a:cubicBezTo>
                    <a:cubicBezTo>
                      <a:pt x="44" y="467"/>
                      <a:pt x="43" y="465"/>
                      <a:pt x="42" y="462"/>
                    </a:cubicBezTo>
                    <a:cubicBezTo>
                      <a:pt x="38" y="465"/>
                      <a:pt x="35" y="467"/>
                      <a:pt x="33" y="470"/>
                    </a:cubicBezTo>
                    <a:cubicBezTo>
                      <a:pt x="33" y="459"/>
                      <a:pt x="33" y="459"/>
                      <a:pt x="33" y="459"/>
                    </a:cubicBezTo>
                    <a:cubicBezTo>
                      <a:pt x="39" y="452"/>
                      <a:pt x="42" y="445"/>
                      <a:pt x="38" y="432"/>
                    </a:cubicBezTo>
                    <a:cubicBezTo>
                      <a:pt x="38" y="432"/>
                      <a:pt x="36" y="433"/>
                      <a:pt x="33" y="435"/>
                    </a:cubicBezTo>
                    <a:cubicBezTo>
                      <a:pt x="33" y="423"/>
                      <a:pt x="33" y="423"/>
                      <a:pt x="33" y="423"/>
                    </a:cubicBezTo>
                    <a:cubicBezTo>
                      <a:pt x="38" y="416"/>
                      <a:pt x="41" y="409"/>
                      <a:pt x="36" y="399"/>
                    </a:cubicBezTo>
                    <a:cubicBezTo>
                      <a:pt x="35" y="400"/>
                      <a:pt x="34" y="401"/>
                      <a:pt x="33" y="402"/>
                    </a:cubicBezTo>
                    <a:cubicBezTo>
                      <a:pt x="33" y="391"/>
                      <a:pt x="33" y="391"/>
                      <a:pt x="33" y="391"/>
                    </a:cubicBezTo>
                    <a:cubicBezTo>
                      <a:pt x="33" y="390"/>
                      <a:pt x="34" y="389"/>
                      <a:pt x="35" y="389"/>
                    </a:cubicBezTo>
                    <a:cubicBezTo>
                      <a:pt x="39" y="382"/>
                      <a:pt x="37" y="375"/>
                      <a:pt x="37" y="368"/>
                    </a:cubicBezTo>
                    <a:cubicBezTo>
                      <a:pt x="35" y="369"/>
                      <a:pt x="34" y="370"/>
                      <a:pt x="33" y="371"/>
                    </a:cubicBezTo>
                    <a:cubicBezTo>
                      <a:pt x="33" y="360"/>
                      <a:pt x="33" y="360"/>
                      <a:pt x="33" y="360"/>
                    </a:cubicBezTo>
                    <a:cubicBezTo>
                      <a:pt x="41" y="354"/>
                      <a:pt x="41" y="350"/>
                      <a:pt x="41" y="337"/>
                    </a:cubicBezTo>
                    <a:cubicBezTo>
                      <a:pt x="39" y="338"/>
                      <a:pt x="36" y="339"/>
                      <a:pt x="33" y="341"/>
                    </a:cubicBezTo>
                    <a:cubicBezTo>
                      <a:pt x="33" y="330"/>
                      <a:pt x="33" y="330"/>
                      <a:pt x="33" y="330"/>
                    </a:cubicBezTo>
                    <a:cubicBezTo>
                      <a:pt x="36" y="329"/>
                      <a:pt x="40" y="327"/>
                      <a:pt x="43" y="325"/>
                    </a:cubicBezTo>
                    <a:cubicBezTo>
                      <a:pt x="44" y="325"/>
                      <a:pt x="44" y="324"/>
                      <a:pt x="44" y="323"/>
                    </a:cubicBezTo>
                    <a:close/>
                    <a:moveTo>
                      <a:pt x="44" y="481"/>
                    </a:moveTo>
                    <a:cubicBezTo>
                      <a:pt x="44" y="498"/>
                      <a:pt x="44" y="498"/>
                      <a:pt x="44" y="498"/>
                    </a:cubicBezTo>
                    <a:cubicBezTo>
                      <a:pt x="42" y="500"/>
                      <a:pt x="40" y="503"/>
                      <a:pt x="34" y="507"/>
                    </a:cubicBezTo>
                    <a:cubicBezTo>
                      <a:pt x="33" y="509"/>
                      <a:pt x="33" y="510"/>
                      <a:pt x="33" y="511"/>
                    </a:cubicBezTo>
                    <a:cubicBezTo>
                      <a:pt x="33" y="498"/>
                      <a:pt x="33" y="498"/>
                      <a:pt x="33" y="498"/>
                    </a:cubicBezTo>
                    <a:cubicBezTo>
                      <a:pt x="38" y="492"/>
                      <a:pt x="42" y="487"/>
                      <a:pt x="44" y="481"/>
                    </a:cubicBezTo>
                    <a:close/>
                    <a:moveTo>
                      <a:pt x="0" y="436"/>
                    </a:moveTo>
                    <a:cubicBezTo>
                      <a:pt x="0" y="410"/>
                      <a:pt x="0" y="384"/>
                      <a:pt x="0" y="357"/>
                    </a:cubicBezTo>
                    <a:cubicBezTo>
                      <a:pt x="5" y="355"/>
                      <a:pt x="4" y="335"/>
                      <a:pt x="5" y="330"/>
                    </a:cubicBezTo>
                    <a:cubicBezTo>
                      <a:pt x="10" y="313"/>
                      <a:pt x="10" y="296"/>
                      <a:pt x="19" y="280"/>
                    </a:cubicBezTo>
                    <a:cubicBezTo>
                      <a:pt x="21" y="269"/>
                      <a:pt x="22" y="257"/>
                      <a:pt x="31" y="249"/>
                    </a:cubicBezTo>
                    <a:cubicBezTo>
                      <a:pt x="31" y="246"/>
                      <a:pt x="32" y="244"/>
                      <a:pt x="33" y="241"/>
                    </a:cubicBezTo>
                    <a:cubicBezTo>
                      <a:pt x="33" y="261"/>
                      <a:pt x="33" y="261"/>
                      <a:pt x="33" y="261"/>
                    </a:cubicBezTo>
                    <a:cubicBezTo>
                      <a:pt x="31" y="264"/>
                      <a:pt x="29" y="268"/>
                      <a:pt x="27" y="273"/>
                    </a:cubicBezTo>
                    <a:cubicBezTo>
                      <a:pt x="29" y="273"/>
                      <a:pt x="31" y="273"/>
                      <a:pt x="33" y="272"/>
                    </a:cubicBezTo>
                    <a:cubicBezTo>
                      <a:pt x="33" y="282"/>
                      <a:pt x="33" y="282"/>
                      <a:pt x="33" y="282"/>
                    </a:cubicBezTo>
                    <a:cubicBezTo>
                      <a:pt x="32" y="282"/>
                      <a:pt x="31" y="282"/>
                      <a:pt x="31" y="282"/>
                    </a:cubicBezTo>
                    <a:cubicBezTo>
                      <a:pt x="22" y="289"/>
                      <a:pt x="20" y="295"/>
                      <a:pt x="18" y="306"/>
                    </a:cubicBezTo>
                    <a:cubicBezTo>
                      <a:pt x="23" y="304"/>
                      <a:pt x="28" y="303"/>
                      <a:pt x="33" y="302"/>
                    </a:cubicBezTo>
                    <a:cubicBezTo>
                      <a:pt x="33" y="311"/>
                      <a:pt x="33" y="311"/>
                      <a:pt x="33" y="311"/>
                    </a:cubicBezTo>
                    <a:cubicBezTo>
                      <a:pt x="20" y="315"/>
                      <a:pt x="13" y="320"/>
                      <a:pt x="12" y="339"/>
                    </a:cubicBezTo>
                    <a:cubicBezTo>
                      <a:pt x="19" y="336"/>
                      <a:pt x="26" y="333"/>
                      <a:pt x="33" y="330"/>
                    </a:cubicBezTo>
                    <a:cubicBezTo>
                      <a:pt x="33" y="341"/>
                      <a:pt x="33" y="341"/>
                      <a:pt x="33" y="341"/>
                    </a:cubicBezTo>
                    <a:cubicBezTo>
                      <a:pt x="26" y="343"/>
                      <a:pt x="19" y="346"/>
                      <a:pt x="13" y="349"/>
                    </a:cubicBezTo>
                    <a:cubicBezTo>
                      <a:pt x="10" y="357"/>
                      <a:pt x="8" y="363"/>
                      <a:pt x="9" y="372"/>
                    </a:cubicBezTo>
                    <a:cubicBezTo>
                      <a:pt x="15" y="369"/>
                      <a:pt x="21" y="366"/>
                      <a:pt x="27" y="363"/>
                    </a:cubicBezTo>
                    <a:cubicBezTo>
                      <a:pt x="29" y="362"/>
                      <a:pt x="31" y="361"/>
                      <a:pt x="33" y="360"/>
                    </a:cubicBezTo>
                    <a:cubicBezTo>
                      <a:pt x="33" y="371"/>
                      <a:pt x="33" y="371"/>
                      <a:pt x="33" y="371"/>
                    </a:cubicBezTo>
                    <a:cubicBezTo>
                      <a:pt x="13" y="383"/>
                      <a:pt x="7" y="381"/>
                      <a:pt x="8" y="408"/>
                    </a:cubicBezTo>
                    <a:cubicBezTo>
                      <a:pt x="12" y="404"/>
                      <a:pt x="25" y="396"/>
                      <a:pt x="33" y="391"/>
                    </a:cubicBezTo>
                    <a:cubicBezTo>
                      <a:pt x="33" y="402"/>
                      <a:pt x="33" y="402"/>
                      <a:pt x="33" y="402"/>
                    </a:cubicBezTo>
                    <a:cubicBezTo>
                      <a:pt x="13" y="413"/>
                      <a:pt x="6" y="416"/>
                      <a:pt x="10" y="440"/>
                    </a:cubicBezTo>
                    <a:cubicBezTo>
                      <a:pt x="17" y="435"/>
                      <a:pt x="26" y="430"/>
                      <a:pt x="33" y="423"/>
                    </a:cubicBezTo>
                    <a:cubicBezTo>
                      <a:pt x="33" y="435"/>
                      <a:pt x="33" y="435"/>
                      <a:pt x="33" y="435"/>
                    </a:cubicBezTo>
                    <a:cubicBezTo>
                      <a:pt x="27" y="440"/>
                      <a:pt x="18" y="446"/>
                      <a:pt x="15" y="449"/>
                    </a:cubicBezTo>
                    <a:cubicBezTo>
                      <a:pt x="12" y="457"/>
                      <a:pt x="13" y="465"/>
                      <a:pt x="14" y="475"/>
                    </a:cubicBezTo>
                    <a:cubicBezTo>
                      <a:pt x="21" y="469"/>
                      <a:pt x="28" y="464"/>
                      <a:pt x="33" y="459"/>
                    </a:cubicBezTo>
                    <a:cubicBezTo>
                      <a:pt x="33" y="470"/>
                      <a:pt x="33" y="470"/>
                      <a:pt x="33" y="470"/>
                    </a:cubicBezTo>
                    <a:cubicBezTo>
                      <a:pt x="21" y="480"/>
                      <a:pt x="17" y="488"/>
                      <a:pt x="23" y="507"/>
                    </a:cubicBezTo>
                    <a:cubicBezTo>
                      <a:pt x="26" y="504"/>
                      <a:pt x="30" y="501"/>
                      <a:pt x="33" y="498"/>
                    </a:cubicBezTo>
                    <a:cubicBezTo>
                      <a:pt x="33" y="511"/>
                      <a:pt x="33" y="511"/>
                      <a:pt x="33" y="511"/>
                    </a:cubicBezTo>
                    <a:cubicBezTo>
                      <a:pt x="28" y="520"/>
                      <a:pt x="29" y="526"/>
                      <a:pt x="33" y="537"/>
                    </a:cubicBezTo>
                    <a:cubicBezTo>
                      <a:pt x="33" y="555"/>
                      <a:pt x="33" y="555"/>
                      <a:pt x="33" y="555"/>
                    </a:cubicBezTo>
                    <a:cubicBezTo>
                      <a:pt x="26" y="542"/>
                      <a:pt x="21" y="527"/>
                      <a:pt x="18" y="513"/>
                    </a:cubicBezTo>
                    <a:cubicBezTo>
                      <a:pt x="11" y="498"/>
                      <a:pt x="10" y="482"/>
                      <a:pt x="5" y="465"/>
                    </a:cubicBezTo>
                    <a:cubicBezTo>
                      <a:pt x="5" y="459"/>
                      <a:pt x="5" y="438"/>
                      <a:pt x="0" y="43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9" name="Freeform 6">
                <a:extLst>
                  <a:ext uri="{FF2B5EF4-FFF2-40B4-BE49-F238E27FC236}">
                    <a16:creationId xmlns:a16="http://schemas.microsoft.com/office/drawing/2014/main" id="{CB107BE6-3CFF-45A5-A0FE-E2B1177733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34199" y="661933"/>
                <a:ext cx="6421438" cy="2208631"/>
              </a:xfrm>
              <a:custGeom>
                <a:avLst/>
                <a:gdLst>
                  <a:gd name="T0" fmla="*/ 18 w 1381"/>
                  <a:gd name="T1" fmla="*/ 76 h 473"/>
                  <a:gd name="T2" fmla="*/ 233 w 1381"/>
                  <a:gd name="T3" fmla="*/ 28 h 473"/>
                  <a:gd name="T4" fmla="*/ 67 w 1381"/>
                  <a:gd name="T5" fmla="*/ 244 h 473"/>
                  <a:gd name="T6" fmla="*/ 18 w 1381"/>
                  <a:gd name="T7" fmla="*/ 446 h 473"/>
                  <a:gd name="T8" fmla="*/ 132 w 1381"/>
                  <a:gd name="T9" fmla="*/ 196 h 473"/>
                  <a:gd name="T10" fmla="*/ 174 w 1381"/>
                  <a:gd name="T11" fmla="*/ 243 h 473"/>
                  <a:gd name="T12" fmla="*/ 164 w 1381"/>
                  <a:gd name="T13" fmla="*/ 413 h 473"/>
                  <a:gd name="T14" fmla="*/ 218 w 1381"/>
                  <a:gd name="T15" fmla="*/ 351 h 473"/>
                  <a:gd name="T16" fmla="*/ 218 w 1381"/>
                  <a:gd name="T17" fmla="*/ 408 h 473"/>
                  <a:gd name="T18" fmla="*/ 255 w 1381"/>
                  <a:gd name="T19" fmla="*/ 235 h 473"/>
                  <a:gd name="T20" fmla="*/ 225 w 1381"/>
                  <a:gd name="T21" fmla="*/ 202 h 473"/>
                  <a:gd name="T22" fmla="*/ 275 w 1381"/>
                  <a:gd name="T23" fmla="*/ 23 h 473"/>
                  <a:gd name="T24" fmla="*/ 225 w 1381"/>
                  <a:gd name="T25" fmla="*/ 322 h 473"/>
                  <a:gd name="T26" fmla="*/ 229 w 1381"/>
                  <a:gd name="T27" fmla="*/ 263 h 473"/>
                  <a:gd name="T28" fmla="*/ 663 w 1381"/>
                  <a:gd name="T29" fmla="*/ 49 h 473"/>
                  <a:gd name="T30" fmla="*/ 620 w 1381"/>
                  <a:gd name="T31" fmla="*/ 47 h 473"/>
                  <a:gd name="T32" fmla="*/ 523 w 1381"/>
                  <a:gd name="T33" fmla="*/ 93 h 473"/>
                  <a:gd name="T34" fmla="*/ 436 w 1381"/>
                  <a:gd name="T35" fmla="*/ 159 h 473"/>
                  <a:gd name="T36" fmla="*/ 555 w 1381"/>
                  <a:gd name="T37" fmla="*/ 126 h 473"/>
                  <a:gd name="T38" fmla="*/ 482 w 1381"/>
                  <a:gd name="T39" fmla="*/ 235 h 473"/>
                  <a:gd name="T40" fmla="*/ 488 w 1381"/>
                  <a:gd name="T41" fmla="*/ 274 h 473"/>
                  <a:gd name="T42" fmla="*/ 514 w 1381"/>
                  <a:gd name="T43" fmla="*/ 290 h 473"/>
                  <a:gd name="T44" fmla="*/ 475 w 1381"/>
                  <a:gd name="T45" fmla="*/ 359 h 473"/>
                  <a:gd name="T46" fmla="*/ 509 w 1381"/>
                  <a:gd name="T47" fmla="*/ 380 h 473"/>
                  <a:gd name="T48" fmla="*/ 537 w 1381"/>
                  <a:gd name="T49" fmla="*/ 446 h 473"/>
                  <a:gd name="T50" fmla="*/ 629 w 1381"/>
                  <a:gd name="T51" fmla="*/ 327 h 473"/>
                  <a:gd name="T52" fmla="*/ 644 w 1381"/>
                  <a:gd name="T53" fmla="*/ 240 h 473"/>
                  <a:gd name="T54" fmla="*/ 592 w 1381"/>
                  <a:gd name="T55" fmla="*/ 238 h 473"/>
                  <a:gd name="T56" fmla="*/ 566 w 1381"/>
                  <a:gd name="T57" fmla="*/ 154 h 473"/>
                  <a:gd name="T58" fmla="*/ 686 w 1381"/>
                  <a:gd name="T59" fmla="*/ 48 h 473"/>
                  <a:gd name="T60" fmla="*/ 565 w 1381"/>
                  <a:gd name="T61" fmla="*/ 320 h 473"/>
                  <a:gd name="T62" fmla="*/ 579 w 1381"/>
                  <a:gd name="T63" fmla="*/ 190 h 473"/>
                  <a:gd name="T64" fmla="*/ 558 w 1381"/>
                  <a:gd name="T65" fmla="*/ 233 h 473"/>
                  <a:gd name="T66" fmla="*/ 947 w 1381"/>
                  <a:gd name="T67" fmla="*/ 191 h 473"/>
                  <a:gd name="T68" fmla="*/ 920 w 1381"/>
                  <a:gd name="T69" fmla="*/ 93 h 473"/>
                  <a:gd name="T70" fmla="*/ 800 w 1381"/>
                  <a:gd name="T71" fmla="*/ 275 h 473"/>
                  <a:gd name="T72" fmla="*/ 854 w 1381"/>
                  <a:gd name="T73" fmla="*/ 368 h 473"/>
                  <a:gd name="T74" fmla="*/ 928 w 1381"/>
                  <a:gd name="T75" fmla="*/ 324 h 473"/>
                  <a:gd name="T76" fmla="*/ 1016 w 1381"/>
                  <a:gd name="T77" fmla="*/ 378 h 473"/>
                  <a:gd name="T78" fmla="*/ 1171 w 1381"/>
                  <a:gd name="T79" fmla="*/ 214 h 473"/>
                  <a:gd name="T80" fmla="*/ 1167 w 1381"/>
                  <a:gd name="T81" fmla="*/ 188 h 473"/>
                  <a:gd name="T82" fmla="*/ 1291 w 1381"/>
                  <a:gd name="T83" fmla="*/ 102 h 473"/>
                  <a:gd name="T84" fmla="*/ 1311 w 1381"/>
                  <a:gd name="T85" fmla="*/ 3 h 473"/>
                  <a:gd name="T86" fmla="*/ 1267 w 1381"/>
                  <a:gd name="T87" fmla="*/ 117 h 473"/>
                  <a:gd name="T88" fmla="*/ 1180 w 1381"/>
                  <a:gd name="T89" fmla="*/ 229 h 473"/>
                  <a:gd name="T90" fmla="*/ 1228 w 1381"/>
                  <a:gd name="T91" fmla="*/ 222 h 473"/>
                  <a:gd name="T92" fmla="*/ 1251 w 1381"/>
                  <a:gd name="T93" fmla="*/ 248 h 473"/>
                  <a:gd name="T94" fmla="*/ 1374 w 1381"/>
                  <a:gd name="T95" fmla="*/ 168 h 473"/>
                  <a:gd name="T96" fmla="*/ 1263 w 1381"/>
                  <a:gd name="T97" fmla="*/ 194 h 473"/>
                  <a:gd name="T98" fmla="*/ 1301 w 1381"/>
                  <a:gd name="T99" fmla="*/ 252 h 473"/>
                  <a:gd name="T100" fmla="*/ 1247 w 1381"/>
                  <a:gd name="T101" fmla="*/ 312 h 473"/>
                  <a:gd name="T102" fmla="*/ 1291 w 1381"/>
                  <a:gd name="T103" fmla="*/ 306 h 473"/>
                  <a:gd name="T104" fmla="*/ 1291 w 1381"/>
                  <a:gd name="T105" fmla="*/ 281 h 473"/>
                  <a:gd name="T106" fmla="*/ 1291 w 1381"/>
                  <a:gd name="T107" fmla="*/ 281 h 473"/>
                  <a:gd name="T108" fmla="*/ 1153 w 1381"/>
                  <a:gd name="T109" fmla="*/ 393 h 473"/>
                  <a:gd name="T110" fmla="*/ 1196 w 1381"/>
                  <a:gd name="T111" fmla="*/ 434 h 473"/>
                  <a:gd name="T112" fmla="*/ 1263 w 1381"/>
                  <a:gd name="T113" fmla="*/ 468 h 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381" h="473">
                    <a:moveTo>
                      <a:pt x="39" y="109"/>
                    </a:moveTo>
                    <a:cubicBezTo>
                      <a:pt x="56" y="113"/>
                      <a:pt x="68" y="100"/>
                      <a:pt x="68" y="100"/>
                    </a:cubicBezTo>
                    <a:cubicBezTo>
                      <a:pt x="77" y="83"/>
                      <a:pt x="59" y="72"/>
                      <a:pt x="59" y="72"/>
                    </a:cubicBezTo>
                    <a:cubicBezTo>
                      <a:pt x="45" y="63"/>
                      <a:pt x="20" y="66"/>
                      <a:pt x="20" y="66"/>
                    </a:cubicBezTo>
                    <a:cubicBezTo>
                      <a:pt x="18" y="68"/>
                      <a:pt x="18" y="76"/>
                      <a:pt x="18" y="76"/>
                    </a:cubicBezTo>
                    <a:cubicBezTo>
                      <a:pt x="23" y="103"/>
                      <a:pt x="39" y="109"/>
                      <a:pt x="39" y="109"/>
                    </a:cubicBezTo>
                    <a:close/>
                    <a:moveTo>
                      <a:pt x="275" y="23"/>
                    </a:moveTo>
                    <a:cubicBezTo>
                      <a:pt x="263" y="22"/>
                      <a:pt x="265" y="9"/>
                      <a:pt x="265" y="9"/>
                    </a:cubicBezTo>
                    <a:cubicBezTo>
                      <a:pt x="262" y="0"/>
                      <a:pt x="246" y="3"/>
                      <a:pt x="246" y="3"/>
                    </a:cubicBezTo>
                    <a:cubicBezTo>
                      <a:pt x="240" y="6"/>
                      <a:pt x="233" y="28"/>
                      <a:pt x="233" y="28"/>
                    </a:cubicBezTo>
                    <a:cubicBezTo>
                      <a:pt x="230" y="41"/>
                      <a:pt x="205" y="108"/>
                      <a:pt x="205" y="108"/>
                    </a:cubicBezTo>
                    <a:cubicBezTo>
                      <a:pt x="198" y="117"/>
                      <a:pt x="137" y="145"/>
                      <a:pt x="137" y="145"/>
                    </a:cubicBezTo>
                    <a:cubicBezTo>
                      <a:pt x="78" y="177"/>
                      <a:pt x="74" y="210"/>
                      <a:pt x="74" y="210"/>
                    </a:cubicBezTo>
                    <a:cubicBezTo>
                      <a:pt x="75" y="240"/>
                      <a:pt x="67" y="255"/>
                      <a:pt x="67" y="255"/>
                    </a:cubicBezTo>
                    <a:cubicBezTo>
                      <a:pt x="67" y="244"/>
                      <a:pt x="67" y="244"/>
                      <a:pt x="67" y="244"/>
                    </a:cubicBezTo>
                    <a:cubicBezTo>
                      <a:pt x="68" y="222"/>
                      <a:pt x="53" y="216"/>
                      <a:pt x="53" y="216"/>
                    </a:cubicBezTo>
                    <a:cubicBezTo>
                      <a:pt x="48" y="182"/>
                      <a:pt x="36" y="179"/>
                      <a:pt x="36" y="179"/>
                    </a:cubicBezTo>
                    <a:cubicBezTo>
                      <a:pt x="0" y="188"/>
                      <a:pt x="12" y="251"/>
                      <a:pt x="12" y="259"/>
                    </a:cubicBezTo>
                    <a:cubicBezTo>
                      <a:pt x="12" y="268"/>
                      <a:pt x="12" y="342"/>
                      <a:pt x="12" y="342"/>
                    </a:cubicBezTo>
                    <a:cubicBezTo>
                      <a:pt x="12" y="404"/>
                      <a:pt x="18" y="446"/>
                      <a:pt x="18" y="446"/>
                    </a:cubicBezTo>
                    <a:cubicBezTo>
                      <a:pt x="20" y="451"/>
                      <a:pt x="44" y="463"/>
                      <a:pt x="44" y="463"/>
                    </a:cubicBezTo>
                    <a:cubicBezTo>
                      <a:pt x="66" y="465"/>
                      <a:pt x="62" y="435"/>
                      <a:pt x="62" y="435"/>
                    </a:cubicBezTo>
                    <a:cubicBezTo>
                      <a:pt x="62" y="396"/>
                      <a:pt x="75" y="348"/>
                      <a:pt x="75" y="348"/>
                    </a:cubicBezTo>
                    <a:cubicBezTo>
                      <a:pt x="90" y="294"/>
                      <a:pt x="92" y="246"/>
                      <a:pt x="92" y="246"/>
                    </a:cubicBezTo>
                    <a:cubicBezTo>
                      <a:pt x="85" y="205"/>
                      <a:pt x="132" y="196"/>
                      <a:pt x="132" y="196"/>
                    </a:cubicBezTo>
                    <a:cubicBezTo>
                      <a:pt x="139" y="191"/>
                      <a:pt x="190" y="148"/>
                      <a:pt x="190" y="148"/>
                    </a:cubicBezTo>
                    <a:cubicBezTo>
                      <a:pt x="197" y="143"/>
                      <a:pt x="197" y="145"/>
                      <a:pt x="197" y="145"/>
                    </a:cubicBezTo>
                    <a:cubicBezTo>
                      <a:pt x="199" y="151"/>
                      <a:pt x="191" y="166"/>
                      <a:pt x="191" y="166"/>
                    </a:cubicBezTo>
                    <a:cubicBezTo>
                      <a:pt x="186" y="174"/>
                      <a:pt x="185" y="180"/>
                      <a:pt x="187" y="180"/>
                    </a:cubicBezTo>
                    <a:cubicBezTo>
                      <a:pt x="194" y="221"/>
                      <a:pt x="174" y="243"/>
                      <a:pt x="174" y="243"/>
                    </a:cubicBezTo>
                    <a:cubicBezTo>
                      <a:pt x="165" y="251"/>
                      <a:pt x="168" y="258"/>
                      <a:pt x="168" y="258"/>
                    </a:cubicBezTo>
                    <a:cubicBezTo>
                      <a:pt x="172" y="271"/>
                      <a:pt x="199" y="261"/>
                      <a:pt x="199" y="261"/>
                    </a:cubicBezTo>
                    <a:cubicBezTo>
                      <a:pt x="209" y="259"/>
                      <a:pt x="203" y="266"/>
                      <a:pt x="203" y="266"/>
                    </a:cubicBezTo>
                    <a:cubicBezTo>
                      <a:pt x="194" y="280"/>
                      <a:pt x="183" y="332"/>
                      <a:pt x="183" y="332"/>
                    </a:cubicBezTo>
                    <a:cubicBezTo>
                      <a:pt x="175" y="355"/>
                      <a:pt x="164" y="413"/>
                      <a:pt x="164" y="413"/>
                    </a:cubicBezTo>
                    <a:cubicBezTo>
                      <a:pt x="162" y="440"/>
                      <a:pt x="173" y="440"/>
                      <a:pt x="173" y="440"/>
                    </a:cubicBezTo>
                    <a:cubicBezTo>
                      <a:pt x="201" y="440"/>
                      <a:pt x="199" y="387"/>
                      <a:pt x="199" y="387"/>
                    </a:cubicBezTo>
                    <a:cubicBezTo>
                      <a:pt x="199" y="380"/>
                      <a:pt x="205" y="349"/>
                      <a:pt x="205" y="349"/>
                    </a:cubicBezTo>
                    <a:cubicBezTo>
                      <a:pt x="207" y="343"/>
                      <a:pt x="212" y="345"/>
                      <a:pt x="212" y="345"/>
                    </a:cubicBezTo>
                    <a:cubicBezTo>
                      <a:pt x="212" y="345"/>
                      <a:pt x="214" y="350"/>
                      <a:pt x="218" y="351"/>
                    </a:cubicBezTo>
                    <a:cubicBezTo>
                      <a:pt x="222" y="352"/>
                      <a:pt x="226" y="352"/>
                      <a:pt x="229" y="356"/>
                    </a:cubicBezTo>
                    <a:cubicBezTo>
                      <a:pt x="231" y="361"/>
                      <a:pt x="231" y="378"/>
                      <a:pt x="231" y="378"/>
                    </a:cubicBezTo>
                    <a:cubicBezTo>
                      <a:pt x="233" y="390"/>
                      <a:pt x="230" y="390"/>
                      <a:pt x="230" y="390"/>
                    </a:cubicBezTo>
                    <a:cubicBezTo>
                      <a:pt x="226" y="391"/>
                      <a:pt x="213" y="386"/>
                      <a:pt x="213" y="386"/>
                    </a:cubicBezTo>
                    <a:cubicBezTo>
                      <a:pt x="213" y="392"/>
                      <a:pt x="218" y="408"/>
                      <a:pt x="218" y="408"/>
                    </a:cubicBezTo>
                    <a:cubicBezTo>
                      <a:pt x="228" y="436"/>
                      <a:pt x="244" y="432"/>
                      <a:pt x="244" y="432"/>
                    </a:cubicBezTo>
                    <a:cubicBezTo>
                      <a:pt x="267" y="431"/>
                      <a:pt x="267" y="412"/>
                      <a:pt x="267" y="412"/>
                    </a:cubicBezTo>
                    <a:cubicBezTo>
                      <a:pt x="263" y="386"/>
                      <a:pt x="262" y="354"/>
                      <a:pt x="262" y="354"/>
                    </a:cubicBezTo>
                    <a:cubicBezTo>
                      <a:pt x="258" y="299"/>
                      <a:pt x="265" y="250"/>
                      <a:pt x="265" y="250"/>
                    </a:cubicBezTo>
                    <a:cubicBezTo>
                      <a:pt x="265" y="240"/>
                      <a:pt x="255" y="235"/>
                      <a:pt x="255" y="235"/>
                    </a:cubicBezTo>
                    <a:cubicBezTo>
                      <a:pt x="250" y="229"/>
                      <a:pt x="252" y="226"/>
                      <a:pt x="252" y="226"/>
                    </a:cubicBezTo>
                    <a:cubicBezTo>
                      <a:pt x="253" y="221"/>
                      <a:pt x="273" y="199"/>
                      <a:pt x="273" y="199"/>
                    </a:cubicBezTo>
                    <a:cubicBezTo>
                      <a:pt x="281" y="189"/>
                      <a:pt x="270" y="181"/>
                      <a:pt x="270" y="181"/>
                    </a:cubicBezTo>
                    <a:cubicBezTo>
                      <a:pt x="249" y="181"/>
                      <a:pt x="235" y="199"/>
                      <a:pt x="235" y="199"/>
                    </a:cubicBezTo>
                    <a:cubicBezTo>
                      <a:pt x="229" y="205"/>
                      <a:pt x="225" y="202"/>
                      <a:pt x="225" y="202"/>
                    </a:cubicBezTo>
                    <a:cubicBezTo>
                      <a:pt x="224" y="189"/>
                      <a:pt x="253" y="150"/>
                      <a:pt x="253" y="150"/>
                    </a:cubicBezTo>
                    <a:cubicBezTo>
                      <a:pt x="250" y="112"/>
                      <a:pt x="251" y="111"/>
                      <a:pt x="251" y="111"/>
                    </a:cubicBezTo>
                    <a:cubicBezTo>
                      <a:pt x="258" y="99"/>
                      <a:pt x="300" y="71"/>
                      <a:pt x="300" y="71"/>
                    </a:cubicBezTo>
                    <a:cubicBezTo>
                      <a:pt x="310" y="62"/>
                      <a:pt x="313" y="53"/>
                      <a:pt x="313" y="53"/>
                    </a:cubicBezTo>
                    <a:cubicBezTo>
                      <a:pt x="305" y="32"/>
                      <a:pt x="275" y="23"/>
                      <a:pt x="275" y="23"/>
                    </a:cubicBezTo>
                    <a:close/>
                    <a:moveTo>
                      <a:pt x="225" y="322"/>
                    </a:moveTo>
                    <a:cubicBezTo>
                      <a:pt x="225" y="322"/>
                      <a:pt x="218" y="321"/>
                      <a:pt x="220" y="308"/>
                    </a:cubicBezTo>
                    <a:cubicBezTo>
                      <a:pt x="220" y="308"/>
                      <a:pt x="220" y="304"/>
                      <a:pt x="226" y="305"/>
                    </a:cubicBezTo>
                    <a:cubicBezTo>
                      <a:pt x="226" y="305"/>
                      <a:pt x="228" y="307"/>
                      <a:pt x="228" y="313"/>
                    </a:cubicBezTo>
                    <a:cubicBezTo>
                      <a:pt x="228" y="313"/>
                      <a:pt x="230" y="323"/>
                      <a:pt x="225" y="322"/>
                    </a:cubicBezTo>
                    <a:close/>
                    <a:moveTo>
                      <a:pt x="229" y="263"/>
                    </a:moveTo>
                    <a:cubicBezTo>
                      <a:pt x="229" y="263"/>
                      <a:pt x="235" y="261"/>
                      <a:pt x="234" y="270"/>
                    </a:cubicBezTo>
                    <a:cubicBezTo>
                      <a:pt x="234" y="270"/>
                      <a:pt x="234" y="277"/>
                      <a:pt x="230" y="277"/>
                    </a:cubicBezTo>
                    <a:cubicBezTo>
                      <a:pt x="230" y="277"/>
                      <a:pt x="224" y="279"/>
                      <a:pt x="225" y="268"/>
                    </a:cubicBezTo>
                    <a:cubicBezTo>
                      <a:pt x="225" y="268"/>
                      <a:pt x="226" y="264"/>
                      <a:pt x="229" y="263"/>
                    </a:cubicBezTo>
                    <a:close/>
                    <a:moveTo>
                      <a:pt x="271" y="54"/>
                    </a:moveTo>
                    <a:cubicBezTo>
                      <a:pt x="271" y="54"/>
                      <a:pt x="265" y="60"/>
                      <a:pt x="263" y="52"/>
                    </a:cubicBezTo>
                    <a:cubicBezTo>
                      <a:pt x="263" y="52"/>
                      <a:pt x="261" y="43"/>
                      <a:pt x="265" y="36"/>
                    </a:cubicBezTo>
                    <a:cubicBezTo>
                      <a:pt x="265" y="36"/>
                      <a:pt x="275" y="40"/>
                      <a:pt x="271" y="54"/>
                    </a:cubicBezTo>
                    <a:close/>
                    <a:moveTo>
                      <a:pt x="663" y="49"/>
                    </a:moveTo>
                    <a:cubicBezTo>
                      <a:pt x="659" y="58"/>
                      <a:pt x="654" y="53"/>
                      <a:pt x="654" y="53"/>
                    </a:cubicBezTo>
                    <a:cubicBezTo>
                      <a:pt x="650" y="47"/>
                      <a:pt x="662" y="33"/>
                      <a:pt x="662" y="33"/>
                    </a:cubicBezTo>
                    <a:cubicBezTo>
                      <a:pt x="665" y="26"/>
                      <a:pt x="661" y="21"/>
                      <a:pt x="661" y="21"/>
                    </a:cubicBezTo>
                    <a:cubicBezTo>
                      <a:pt x="653" y="11"/>
                      <a:pt x="640" y="22"/>
                      <a:pt x="640" y="22"/>
                    </a:cubicBezTo>
                    <a:cubicBezTo>
                      <a:pt x="640" y="22"/>
                      <a:pt x="621" y="44"/>
                      <a:pt x="620" y="47"/>
                    </a:cubicBezTo>
                    <a:cubicBezTo>
                      <a:pt x="619" y="50"/>
                      <a:pt x="598" y="75"/>
                      <a:pt x="594" y="80"/>
                    </a:cubicBezTo>
                    <a:cubicBezTo>
                      <a:pt x="592" y="88"/>
                      <a:pt x="578" y="94"/>
                      <a:pt x="578" y="94"/>
                    </a:cubicBezTo>
                    <a:cubicBezTo>
                      <a:pt x="543" y="108"/>
                      <a:pt x="543" y="108"/>
                      <a:pt x="543" y="108"/>
                    </a:cubicBezTo>
                    <a:cubicBezTo>
                      <a:pt x="529" y="111"/>
                      <a:pt x="529" y="106"/>
                      <a:pt x="529" y="106"/>
                    </a:cubicBezTo>
                    <a:cubicBezTo>
                      <a:pt x="523" y="93"/>
                      <a:pt x="523" y="93"/>
                      <a:pt x="523" y="93"/>
                    </a:cubicBezTo>
                    <a:cubicBezTo>
                      <a:pt x="518" y="79"/>
                      <a:pt x="509" y="74"/>
                      <a:pt x="509" y="74"/>
                    </a:cubicBezTo>
                    <a:cubicBezTo>
                      <a:pt x="499" y="67"/>
                      <a:pt x="501" y="78"/>
                      <a:pt x="501" y="78"/>
                    </a:cubicBezTo>
                    <a:cubicBezTo>
                      <a:pt x="501" y="87"/>
                      <a:pt x="501" y="104"/>
                      <a:pt x="501" y="104"/>
                    </a:cubicBezTo>
                    <a:cubicBezTo>
                      <a:pt x="501" y="132"/>
                      <a:pt x="487" y="135"/>
                      <a:pt x="484" y="136"/>
                    </a:cubicBezTo>
                    <a:cubicBezTo>
                      <a:pt x="481" y="138"/>
                      <a:pt x="436" y="159"/>
                      <a:pt x="436" y="159"/>
                    </a:cubicBezTo>
                    <a:cubicBezTo>
                      <a:pt x="431" y="160"/>
                      <a:pt x="430" y="163"/>
                      <a:pt x="430" y="163"/>
                    </a:cubicBezTo>
                    <a:cubicBezTo>
                      <a:pt x="437" y="186"/>
                      <a:pt x="485" y="159"/>
                      <a:pt x="485" y="159"/>
                    </a:cubicBezTo>
                    <a:cubicBezTo>
                      <a:pt x="505" y="164"/>
                      <a:pt x="511" y="159"/>
                      <a:pt x="511" y="159"/>
                    </a:cubicBezTo>
                    <a:cubicBezTo>
                      <a:pt x="515" y="157"/>
                      <a:pt x="546" y="127"/>
                      <a:pt x="546" y="127"/>
                    </a:cubicBezTo>
                    <a:cubicBezTo>
                      <a:pt x="554" y="121"/>
                      <a:pt x="555" y="126"/>
                      <a:pt x="555" y="126"/>
                    </a:cubicBezTo>
                    <a:cubicBezTo>
                      <a:pt x="555" y="138"/>
                      <a:pt x="538" y="145"/>
                      <a:pt x="538" y="145"/>
                    </a:cubicBezTo>
                    <a:cubicBezTo>
                      <a:pt x="529" y="149"/>
                      <a:pt x="527" y="162"/>
                      <a:pt x="527" y="162"/>
                    </a:cubicBezTo>
                    <a:cubicBezTo>
                      <a:pt x="525" y="169"/>
                      <a:pt x="521" y="206"/>
                      <a:pt x="521" y="206"/>
                    </a:cubicBezTo>
                    <a:cubicBezTo>
                      <a:pt x="517" y="231"/>
                      <a:pt x="499" y="236"/>
                      <a:pt x="499" y="236"/>
                    </a:cubicBezTo>
                    <a:cubicBezTo>
                      <a:pt x="489" y="241"/>
                      <a:pt x="482" y="235"/>
                      <a:pt x="482" y="235"/>
                    </a:cubicBezTo>
                    <a:cubicBezTo>
                      <a:pt x="468" y="235"/>
                      <a:pt x="463" y="264"/>
                      <a:pt x="463" y="264"/>
                    </a:cubicBezTo>
                    <a:cubicBezTo>
                      <a:pt x="459" y="269"/>
                      <a:pt x="430" y="283"/>
                      <a:pt x="430" y="283"/>
                    </a:cubicBezTo>
                    <a:cubicBezTo>
                      <a:pt x="424" y="286"/>
                      <a:pt x="425" y="294"/>
                      <a:pt x="425" y="294"/>
                    </a:cubicBezTo>
                    <a:cubicBezTo>
                      <a:pt x="439" y="299"/>
                      <a:pt x="458" y="288"/>
                      <a:pt x="458" y="288"/>
                    </a:cubicBezTo>
                    <a:cubicBezTo>
                      <a:pt x="464" y="283"/>
                      <a:pt x="488" y="274"/>
                      <a:pt x="488" y="274"/>
                    </a:cubicBezTo>
                    <a:cubicBezTo>
                      <a:pt x="493" y="273"/>
                      <a:pt x="515" y="251"/>
                      <a:pt x="515" y="251"/>
                    </a:cubicBezTo>
                    <a:cubicBezTo>
                      <a:pt x="522" y="246"/>
                      <a:pt x="525" y="248"/>
                      <a:pt x="525" y="248"/>
                    </a:cubicBezTo>
                    <a:cubicBezTo>
                      <a:pt x="529" y="251"/>
                      <a:pt x="525" y="273"/>
                      <a:pt x="525" y="273"/>
                    </a:cubicBezTo>
                    <a:cubicBezTo>
                      <a:pt x="525" y="278"/>
                      <a:pt x="512" y="283"/>
                      <a:pt x="512" y="283"/>
                    </a:cubicBezTo>
                    <a:cubicBezTo>
                      <a:pt x="509" y="289"/>
                      <a:pt x="514" y="290"/>
                      <a:pt x="514" y="290"/>
                    </a:cubicBezTo>
                    <a:cubicBezTo>
                      <a:pt x="521" y="291"/>
                      <a:pt x="519" y="296"/>
                      <a:pt x="519" y="296"/>
                    </a:cubicBezTo>
                    <a:cubicBezTo>
                      <a:pt x="515" y="305"/>
                      <a:pt x="498" y="321"/>
                      <a:pt x="498" y="321"/>
                    </a:cubicBezTo>
                    <a:cubicBezTo>
                      <a:pt x="485" y="335"/>
                      <a:pt x="442" y="359"/>
                      <a:pt x="442" y="359"/>
                    </a:cubicBezTo>
                    <a:cubicBezTo>
                      <a:pt x="430" y="364"/>
                      <a:pt x="432" y="366"/>
                      <a:pt x="432" y="366"/>
                    </a:cubicBezTo>
                    <a:cubicBezTo>
                      <a:pt x="453" y="381"/>
                      <a:pt x="475" y="359"/>
                      <a:pt x="475" y="359"/>
                    </a:cubicBezTo>
                    <a:cubicBezTo>
                      <a:pt x="492" y="344"/>
                      <a:pt x="516" y="329"/>
                      <a:pt x="516" y="329"/>
                    </a:cubicBezTo>
                    <a:cubicBezTo>
                      <a:pt x="528" y="322"/>
                      <a:pt x="527" y="333"/>
                      <a:pt x="527" y="333"/>
                    </a:cubicBezTo>
                    <a:cubicBezTo>
                      <a:pt x="529" y="349"/>
                      <a:pt x="528" y="363"/>
                      <a:pt x="528" y="363"/>
                    </a:cubicBezTo>
                    <a:cubicBezTo>
                      <a:pt x="528" y="373"/>
                      <a:pt x="525" y="375"/>
                      <a:pt x="525" y="375"/>
                    </a:cubicBezTo>
                    <a:cubicBezTo>
                      <a:pt x="522" y="377"/>
                      <a:pt x="509" y="380"/>
                      <a:pt x="509" y="380"/>
                    </a:cubicBezTo>
                    <a:cubicBezTo>
                      <a:pt x="504" y="381"/>
                      <a:pt x="509" y="392"/>
                      <a:pt x="509" y="392"/>
                    </a:cubicBezTo>
                    <a:cubicBezTo>
                      <a:pt x="510" y="398"/>
                      <a:pt x="524" y="396"/>
                      <a:pt x="524" y="396"/>
                    </a:cubicBezTo>
                    <a:cubicBezTo>
                      <a:pt x="527" y="396"/>
                      <a:pt x="529" y="398"/>
                      <a:pt x="529" y="398"/>
                    </a:cubicBezTo>
                    <a:cubicBezTo>
                      <a:pt x="530" y="414"/>
                      <a:pt x="530" y="414"/>
                      <a:pt x="530" y="414"/>
                    </a:cubicBezTo>
                    <a:cubicBezTo>
                      <a:pt x="531" y="434"/>
                      <a:pt x="537" y="446"/>
                      <a:pt x="537" y="446"/>
                    </a:cubicBezTo>
                    <a:cubicBezTo>
                      <a:pt x="544" y="464"/>
                      <a:pt x="549" y="464"/>
                      <a:pt x="549" y="464"/>
                    </a:cubicBezTo>
                    <a:cubicBezTo>
                      <a:pt x="561" y="462"/>
                      <a:pt x="558" y="418"/>
                      <a:pt x="558" y="418"/>
                    </a:cubicBezTo>
                    <a:cubicBezTo>
                      <a:pt x="557" y="401"/>
                      <a:pt x="561" y="379"/>
                      <a:pt x="561" y="379"/>
                    </a:cubicBezTo>
                    <a:cubicBezTo>
                      <a:pt x="563" y="379"/>
                      <a:pt x="594" y="358"/>
                      <a:pt x="594" y="358"/>
                    </a:cubicBezTo>
                    <a:cubicBezTo>
                      <a:pt x="603" y="351"/>
                      <a:pt x="629" y="327"/>
                      <a:pt x="629" y="327"/>
                    </a:cubicBezTo>
                    <a:cubicBezTo>
                      <a:pt x="635" y="318"/>
                      <a:pt x="628" y="314"/>
                      <a:pt x="624" y="314"/>
                    </a:cubicBezTo>
                    <a:cubicBezTo>
                      <a:pt x="620" y="313"/>
                      <a:pt x="608" y="306"/>
                      <a:pt x="608" y="306"/>
                    </a:cubicBezTo>
                    <a:cubicBezTo>
                      <a:pt x="602" y="303"/>
                      <a:pt x="606" y="289"/>
                      <a:pt x="606" y="289"/>
                    </a:cubicBezTo>
                    <a:cubicBezTo>
                      <a:pt x="607" y="278"/>
                      <a:pt x="640" y="255"/>
                      <a:pt x="640" y="255"/>
                    </a:cubicBezTo>
                    <a:cubicBezTo>
                      <a:pt x="649" y="249"/>
                      <a:pt x="644" y="240"/>
                      <a:pt x="644" y="240"/>
                    </a:cubicBezTo>
                    <a:cubicBezTo>
                      <a:pt x="637" y="232"/>
                      <a:pt x="626" y="237"/>
                      <a:pt x="622" y="239"/>
                    </a:cubicBezTo>
                    <a:cubicBezTo>
                      <a:pt x="618" y="241"/>
                      <a:pt x="597" y="252"/>
                      <a:pt x="597" y="252"/>
                    </a:cubicBezTo>
                    <a:cubicBezTo>
                      <a:pt x="587" y="257"/>
                      <a:pt x="575" y="261"/>
                      <a:pt x="575" y="261"/>
                    </a:cubicBezTo>
                    <a:cubicBezTo>
                      <a:pt x="568" y="261"/>
                      <a:pt x="572" y="257"/>
                      <a:pt x="572" y="257"/>
                    </a:cubicBezTo>
                    <a:cubicBezTo>
                      <a:pt x="575" y="254"/>
                      <a:pt x="592" y="238"/>
                      <a:pt x="592" y="238"/>
                    </a:cubicBezTo>
                    <a:cubicBezTo>
                      <a:pt x="592" y="238"/>
                      <a:pt x="619" y="203"/>
                      <a:pt x="624" y="198"/>
                    </a:cubicBezTo>
                    <a:cubicBezTo>
                      <a:pt x="628" y="193"/>
                      <a:pt x="650" y="167"/>
                      <a:pt x="650" y="167"/>
                    </a:cubicBezTo>
                    <a:cubicBezTo>
                      <a:pt x="652" y="140"/>
                      <a:pt x="633" y="137"/>
                      <a:pt x="633" y="137"/>
                    </a:cubicBezTo>
                    <a:cubicBezTo>
                      <a:pt x="612" y="131"/>
                      <a:pt x="575" y="156"/>
                      <a:pt x="575" y="156"/>
                    </a:cubicBezTo>
                    <a:cubicBezTo>
                      <a:pt x="565" y="160"/>
                      <a:pt x="566" y="154"/>
                      <a:pt x="566" y="154"/>
                    </a:cubicBezTo>
                    <a:cubicBezTo>
                      <a:pt x="567" y="143"/>
                      <a:pt x="599" y="109"/>
                      <a:pt x="599" y="109"/>
                    </a:cubicBezTo>
                    <a:cubicBezTo>
                      <a:pt x="599" y="109"/>
                      <a:pt x="603" y="106"/>
                      <a:pt x="605" y="106"/>
                    </a:cubicBezTo>
                    <a:cubicBezTo>
                      <a:pt x="607" y="106"/>
                      <a:pt x="659" y="77"/>
                      <a:pt x="662" y="77"/>
                    </a:cubicBezTo>
                    <a:cubicBezTo>
                      <a:pt x="665" y="77"/>
                      <a:pt x="684" y="67"/>
                      <a:pt x="684" y="67"/>
                    </a:cubicBezTo>
                    <a:cubicBezTo>
                      <a:pt x="697" y="58"/>
                      <a:pt x="686" y="48"/>
                      <a:pt x="686" y="48"/>
                    </a:cubicBezTo>
                    <a:cubicBezTo>
                      <a:pt x="674" y="36"/>
                      <a:pt x="663" y="49"/>
                      <a:pt x="663" y="49"/>
                    </a:cubicBezTo>
                    <a:close/>
                    <a:moveTo>
                      <a:pt x="590" y="319"/>
                    </a:moveTo>
                    <a:cubicBezTo>
                      <a:pt x="590" y="319"/>
                      <a:pt x="597" y="338"/>
                      <a:pt x="582" y="344"/>
                    </a:cubicBezTo>
                    <a:cubicBezTo>
                      <a:pt x="582" y="344"/>
                      <a:pt x="564" y="357"/>
                      <a:pt x="561" y="351"/>
                    </a:cubicBezTo>
                    <a:cubicBezTo>
                      <a:pt x="561" y="351"/>
                      <a:pt x="558" y="334"/>
                      <a:pt x="565" y="320"/>
                    </a:cubicBezTo>
                    <a:cubicBezTo>
                      <a:pt x="565" y="320"/>
                      <a:pt x="584" y="306"/>
                      <a:pt x="590" y="319"/>
                    </a:cubicBezTo>
                    <a:close/>
                    <a:moveTo>
                      <a:pt x="576" y="177"/>
                    </a:moveTo>
                    <a:cubicBezTo>
                      <a:pt x="576" y="177"/>
                      <a:pt x="592" y="165"/>
                      <a:pt x="598" y="162"/>
                    </a:cubicBezTo>
                    <a:cubicBezTo>
                      <a:pt x="604" y="158"/>
                      <a:pt x="610" y="159"/>
                      <a:pt x="608" y="163"/>
                    </a:cubicBezTo>
                    <a:cubicBezTo>
                      <a:pt x="608" y="163"/>
                      <a:pt x="588" y="187"/>
                      <a:pt x="579" y="190"/>
                    </a:cubicBezTo>
                    <a:cubicBezTo>
                      <a:pt x="579" y="190"/>
                      <a:pt x="573" y="201"/>
                      <a:pt x="567" y="195"/>
                    </a:cubicBezTo>
                    <a:cubicBezTo>
                      <a:pt x="567" y="195"/>
                      <a:pt x="566" y="183"/>
                      <a:pt x="576" y="177"/>
                    </a:cubicBezTo>
                    <a:close/>
                    <a:moveTo>
                      <a:pt x="575" y="219"/>
                    </a:moveTo>
                    <a:cubicBezTo>
                      <a:pt x="575" y="225"/>
                      <a:pt x="570" y="231"/>
                      <a:pt x="564" y="234"/>
                    </a:cubicBezTo>
                    <a:cubicBezTo>
                      <a:pt x="564" y="234"/>
                      <a:pt x="561" y="237"/>
                      <a:pt x="558" y="233"/>
                    </a:cubicBezTo>
                    <a:cubicBezTo>
                      <a:pt x="556" y="232"/>
                      <a:pt x="559" y="226"/>
                      <a:pt x="564" y="222"/>
                    </a:cubicBezTo>
                    <a:cubicBezTo>
                      <a:pt x="569" y="217"/>
                      <a:pt x="575" y="212"/>
                      <a:pt x="575" y="219"/>
                    </a:cubicBezTo>
                    <a:close/>
                    <a:moveTo>
                      <a:pt x="975" y="202"/>
                    </a:moveTo>
                    <a:cubicBezTo>
                      <a:pt x="987" y="177"/>
                      <a:pt x="961" y="171"/>
                      <a:pt x="961" y="171"/>
                    </a:cubicBezTo>
                    <a:cubicBezTo>
                      <a:pt x="950" y="167"/>
                      <a:pt x="947" y="191"/>
                      <a:pt x="947" y="191"/>
                    </a:cubicBezTo>
                    <a:cubicBezTo>
                      <a:pt x="944" y="204"/>
                      <a:pt x="929" y="207"/>
                      <a:pt x="929" y="207"/>
                    </a:cubicBezTo>
                    <a:cubicBezTo>
                      <a:pt x="922" y="208"/>
                      <a:pt x="930" y="179"/>
                      <a:pt x="930" y="179"/>
                    </a:cubicBezTo>
                    <a:cubicBezTo>
                      <a:pt x="937" y="146"/>
                      <a:pt x="939" y="102"/>
                      <a:pt x="941" y="102"/>
                    </a:cubicBezTo>
                    <a:cubicBezTo>
                      <a:pt x="941" y="91"/>
                      <a:pt x="931" y="88"/>
                      <a:pt x="931" y="88"/>
                    </a:cubicBezTo>
                    <a:cubicBezTo>
                      <a:pt x="921" y="84"/>
                      <a:pt x="920" y="93"/>
                      <a:pt x="920" y="93"/>
                    </a:cubicBezTo>
                    <a:cubicBezTo>
                      <a:pt x="909" y="135"/>
                      <a:pt x="909" y="135"/>
                      <a:pt x="909" y="135"/>
                    </a:cubicBezTo>
                    <a:cubicBezTo>
                      <a:pt x="898" y="179"/>
                      <a:pt x="898" y="179"/>
                      <a:pt x="898" y="179"/>
                    </a:cubicBezTo>
                    <a:cubicBezTo>
                      <a:pt x="884" y="229"/>
                      <a:pt x="884" y="229"/>
                      <a:pt x="884" y="229"/>
                    </a:cubicBezTo>
                    <a:cubicBezTo>
                      <a:pt x="872" y="252"/>
                      <a:pt x="821" y="265"/>
                      <a:pt x="821" y="265"/>
                    </a:cubicBezTo>
                    <a:cubicBezTo>
                      <a:pt x="804" y="268"/>
                      <a:pt x="800" y="275"/>
                      <a:pt x="800" y="275"/>
                    </a:cubicBezTo>
                    <a:cubicBezTo>
                      <a:pt x="806" y="306"/>
                      <a:pt x="866" y="286"/>
                      <a:pt x="868" y="286"/>
                    </a:cubicBezTo>
                    <a:cubicBezTo>
                      <a:pt x="867" y="303"/>
                      <a:pt x="848" y="338"/>
                      <a:pt x="848" y="338"/>
                    </a:cubicBezTo>
                    <a:cubicBezTo>
                      <a:pt x="833" y="381"/>
                      <a:pt x="774" y="414"/>
                      <a:pt x="774" y="414"/>
                    </a:cubicBezTo>
                    <a:cubicBezTo>
                      <a:pt x="766" y="419"/>
                      <a:pt x="767" y="423"/>
                      <a:pt x="767" y="423"/>
                    </a:cubicBezTo>
                    <a:cubicBezTo>
                      <a:pt x="803" y="425"/>
                      <a:pt x="854" y="368"/>
                      <a:pt x="854" y="368"/>
                    </a:cubicBezTo>
                    <a:cubicBezTo>
                      <a:pt x="889" y="330"/>
                      <a:pt x="907" y="263"/>
                      <a:pt x="907" y="263"/>
                    </a:cubicBezTo>
                    <a:cubicBezTo>
                      <a:pt x="957" y="240"/>
                      <a:pt x="975" y="202"/>
                      <a:pt x="975" y="202"/>
                    </a:cubicBezTo>
                    <a:close/>
                    <a:moveTo>
                      <a:pt x="973" y="365"/>
                    </a:moveTo>
                    <a:cubicBezTo>
                      <a:pt x="935" y="343"/>
                      <a:pt x="933" y="328"/>
                      <a:pt x="928" y="324"/>
                    </a:cubicBezTo>
                    <a:cubicBezTo>
                      <a:pt x="928" y="324"/>
                      <a:pt x="928" y="324"/>
                      <a:pt x="928" y="324"/>
                    </a:cubicBezTo>
                    <a:cubicBezTo>
                      <a:pt x="923" y="319"/>
                      <a:pt x="911" y="321"/>
                      <a:pt x="911" y="321"/>
                    </a:cubicBezTo>
                    <a:cubicBezTo>
                      <a:pt x="911" y="326"/>
                      <a:pt x="918" y="352"/>
                      <a:pt x="918" y="352"/>
                    </a:cubicBezTo>
                    <a:cubicBezTo>
                      <a:pt x="931" y="389"/>
                      <a:pt x="954" y="404"/>
                      <a:pt x="954" y="404"/>
                    </a:cubicBezTo>
                    <a:cubicBezTo>
                      <a:pt x="968" y="415"/>
                      <a:pt x="989" y="402"/>
                      <a:pt x="989" y="402"/>
                    </a:cubicBezTo>
                    <a:cubicBezTo>
                      <a:pt x="1003" y="398"/>
                      <a:pt x="1016" y="378"/>
                      <a:pt x="1016" y="378"/>
                    </a:cubicBezTo>
                    <a:cubicBezTo>
                      <a:pt x="989" y="374"/>
                      <a:pt x="989" y="374"/>
                      <a:pt x="989" y="374"/>
                    </a:cubicBezTo>
                    <a:cubicBezTo>
                      <a:pt x="984" y="374"/>
                      <a:pt x="973" y="365"/>
                      <a:pt x="973" y="365"/>
                    </a:cubicBezTo>
                    <a:close/>
                    <a:moveTo>
                      <a:pt x="1167" y="188"/>
                    </a:moveTo>
                    <a:cubicBezTo>
                      <a:pt x="1170" y="193"/>
                      <a:pt x="1166" y="204"/>
                      <a:pt x="1166" y="204"/>
                    </a:cubicBezTo>
                    <a:cubicBezTo>
                      <a:pt x="1166" y="215"/>
                      <a:pt x="1171" y="214"/>
                      <a:pt x="1171" y="214"/>
                    </a:cubicBezTo>
                    <a:cubicBezTo>
                      <a:pt x="1194" y="209"/>
                      <a:pt x="1197" y="193"/>
                      <a:pt x="1197" y="186"/>
                    </a:cubicBezTo>
                    <a:cubicBezTo>
                      <a:pt x="1197" y="179"/>
                      <a:pt x="1189" y="175"/>
                      <a:pt x="1185" y="173"/>
                    </a:cubicBezTo>
                    <a:cubicBezTo>
                      <a:pt x="1180" y="171"/>
                      <a:pt x="1152" y="142"/>
                      <a:pt x="1152" y="142"/>
                    </a:cubicBezTo>
                    <a:cubicBezTo>
                      <a:pt x="1150" y="140"/>
                      <a:pt x="1146" y="140"/>
                      <a:pt x="1146" y="140"/>
                    </a:cubicBezTo>
                    <a:cubicBezTo>
                      <a:pt x="1137" y="167"/>
                      <a:pt x="1164" y="183"/>
                      <a:pt x="1167" y="188"/>
                    </a:cubicBezTo>
                    <a:close/>
                    <a:moveTo>
                      <a:pt x="1379" y="146"/>
                    </a:moveTo>
                    <a:cubicBezTo>
                      <a:pt x="1359" y="130"/>
                      <a:pt x="1307" y="145"/>
                      <a:pt x="1307" y="145"/>
                    </a:cubicBezTo>
                    <a:cubicBezTo>
                      <a:pt x="1295" y="149"/>
                      <a:pt x="1302" y="135"/>
                      <a:pt x="1302" y="135"/>
                    </a:cubicBezTo>
                    <a:cubicBezTo>
                      <a:pt x="1308" y="128"/>
                      <a:pt x="1309" y="115"/>
                      <a:pt x="1309" y="115"/>
                    </a:cubicBezTo>
                    <a:cubicBezTo>
                      <a:pt x="1310" y="102"/>
                      <a:pt x="1291" y="102"/>
                      <a:pt x="1291" y="102"/>
                    </a:cubicBezTo>
                    <a:cubicBezTo>
                      <a:pt x="1280" y="101"/>
                      <a:pt x="1285" y="92"/>
                      <a:pt x="1285" y="92"/>
                    </a:cubicBezTo>
                    <a:cubicBezTo>
                      <a:pt x="1293" y="93"/>
                      <a:pt x="1304" y="75"/>
                      <a:pt x="1304" y="75"/>
                    </a:cubicBezTo>
                    <a:cubicBezTo>
                      <a:pt x="1311" y="63"/>
                      <a:pt x="1332" y="46"/>
                      <a:pt x="1332" y="46"/>
                    </a:cubicBezTo>
                    <a:cubicBezTo>
                      <a:pt x="1345" y="34"/>
                      <a:pt x="1344" y="17"/>
                      <a:pt x="1344" y="17"/>
                    </a:cubicBezTo>
                    <a:cubicBezTo>
                      <a:pt x="1339" y="4"/>
                      <a:pt x="1311" y="3"/>
                      <a:pt x="1311" y="3"/>
                    </a:cubicBezTo>
                    <a:cubicBezTo>
                      <a:pt x="1301" y="3"/>
                      <a:pt x="1302" y="21"/>
                      <a:pt x="1302" y="21"/>
                    </a:cubicBezTo>
                    <a:cubicBezTo>
                      <a:pt x="1302" y="32"/>
                      <a:pt x="1293" y="46"/>
                      <a:pt x="1293" y="46"/>
                    </a:cubicBezTo>
                    <a:cubicBezTo>
                      <a:pt x="1277" y="79"/>
                      <a:pt x="1238" y="105"/>
                      <a:pt x="1238" y="105"/>
                    </a:cubicBezTo>
                    <a:cubicBezTo>
                      <a:pt x="1229" y="108"/>
                      <a:pt x="1234" y="119"/>
                      <a:pt x="1234" y="119"/>
                    </a:cubicBezTo>
                    <a:cubicBezTo>
                      <a:pt x="1240" y="126"/>
                      <a:pt x="1267" y="117"/>
                      <a:pt x="1267" y="117"/>
                    </a:cubicBezTo>
                    <a:cubicBezTo>
                      <a:pt x="1267" y="117"/>
                      <a:pt x="1258" y="148"/>
                      <a:pt x="1256" y="155"/>
                    </a:cubicBezTo>
                    <a:cubicBezTo>
                      <a:pt x="1253" y="163"/>
                      <a:pt x="1240" y="182"/>
                      <a:pt x="1236" y="183"/>
                    </a:cubicBezTo>
                    <a:cubicBezTo>
                      <a:pt x="1233" y="183"/>
                      <a:pt x="1230" y="184"/>
                      <a:pt x="1224" y="184"/>
                    </a:cubicBezTo>
                    <a:cubicBezTo>
                      <a:pt x="1217" y="184"/>
                      <a:pt x="1214" y="199"/>
                      <a:pt x="1214" y="199"/>
                    </a:cubicBezTo>
                    <a:cubicBezTo>
                      <a:pt x="1180" y="229"/>
                      <a:pt x="1180" y="229"/>
                      <a:pt x="1180" y="229"/>
                    </a:cubicBezTo>
                    <a:cubicBezTo>
                      <a:pt x="1170" y="241"/>
                      <a:pt x="1155" y="239"/>
                      <a:pt x="1155" y="239"/>
                    </a:cubicBezTo>
                    <a:cubicBezTo>
                      <a:pt x="1143" y="238"/>
                      <a:pt x="1124" y="230"/>
                      <a:pt x="1124" y="230"/>
                    </a:cubicBezTo>
                    <a:cubicBezTo>
                      <a:pt x="1127" y="282"/>
                      <a:pt x="1169" y="280"/>
                      <a:pt x="1169" y="280"/>
                    </a:cubicBezTo>
                    <a:cubicBezTo>
                      <a:pt x="1173" y="280"/>
                      <a:pt x="1177" y="252"/>
                      <a:pt x="1177" y="252"/>
                    </a:cubicBezTo>
                    <a:cubicBezTo>
                      <a:pt x="1183" y="242"/>
                      <a:pt x="1228" y="222"/>
                      <a:pt x="1228" y="222"/>
                    </a:cubicBezTo>
                    <a:cubicBezTo>
                      <a:pt x="1256" y="212"/>
                      <a:pt x="1260" y="221"/>
                      <a:pt x="1260" y="221"/>
                    </a:cubicBezTo>
                    <a:cubicBezTo>
                      <a:pt x="1260" y="221"/>
                      <a:pt x="1260" y="224"/>
                      <a:pt x="1257" y="227"/>
                    </a:cubicBezTo>
                    <a:cubicBezTo>
                      <a:pt x="1254" y="231"/>
                      <a:pt x="1243" y="241"/>
                      <a:pt x="1238" y="245"/>
                    </a:cubicBezTo>
                    <a:cubicBezTo>
                      <a:pt x="1233" y="248"/>
                      <a:pt x="1228" y="249"/>
                      <a:pt x="1233" y="253"/>
                    </a:cubicBezTo>
                    <a:cubicBezTo>
                      <a:pt x="1237" y="258"/>
                      <a:pt x="1244" y="250"/>
                      <a:pt x="1251" y="248"/>
                    </a:cubicBezTo>
                    <a:cubicBezTo>
                      <a:pt x="1257" y="245"/>
                      <a:pt x="1267" y="237"/>
                      <a:pt x="1272" y="234"/>
                    </a:cubicBezTo>
                    <a:cubicBezTo>
                      <a:pt x="1276" y="232"/>
                      <a:pt x="1292" y="226"/>
                      <a:pt x="1302" y="223"/>
                    </a:cubicBezTo>
                    <a:cubicBezTo>
                      <a:pt x="1312" y="220"/>
                      <a:pt x="1316" y="218"/>
                      <a:pt x="1322" y="217"/>
                    </a:cubicBezTo>
                    <a:cubicBezTo>
                      <a:pt x="1327" y="217"/>
                      <a:pt x="1327" y="214"/>
                      <a:pt x="1332" y="209"/>
                    </a:cubicBezTo>
                    <a:cubicBezTo>
                      <a:pt x="1337" y="204"/>
                      <a:pt x="1374" y="168"/>
                      <a:pt x="1374" y="168"/>
                    </a:cubicBezTo>
                    <a:cubicBezTo>
                      <a:pt x="1381" y="161"/>
                      <a:pt x="1379" y="146"/>
                      <a:pt x="1379" y="146"/>
                    </a:cubicBezTo>
                    <a:close/>
                    <a:moveTo>
                      <a:pt x="1326" y="182"/>
                    </a:moveTo>
                    <a:cubicBezTo>
                      <a:pt x="1326" y="182"/>
                      <a:pt x="1310" y="195"/>
                      <a:pt x="1296" y="188"/>
                    </a:cubicBezTo>
                    <a:cubicBezTo>
                      <a:pt x="1296" y="188"/>
                      <a:pt x="1283" y="183"/>
                      <a:pt x="1272" y="193"/>
                    </a:cubicBezTo>
                    <a:cubicBezTo>
                      <a:pt x="1272" y="193"/>
                      <a:pt x="1263" y="201"/>
                      <a:pt x="1263" y="194"/>
                    </a:cubicBezTo>
                    <a:cubicBezTo>
                      <a:pt x="1263" y="194"/>
                      <a:pt x="1264" y="174"/>
                      <a:pt x="1291" y="163"/>
                    </a:cubicBezTo>
                    <a:cubicBezTo>
                      <a:pt x="1291" y="163"/>
                      <a:pt x="1324" y="149"/>
                      <a:pt x="1341" y="157"/>
                    </a:cubicBezTo>
                    <a:cubicBezTo>
                      <a:pt x="1341" y="157"/>
                      <a:pt x="1334" y="175"/>
                      <a:pt x="1326" y="182"/>
                    </a:cubicBezTo>
                    <a:close/>
                    <a:moveTo>
                      <a:pt x="1310" y="246"/>
                    </a:moveTo>
                    <a:cubicBezTo>
                      <a:pt x="1301" y="252"/>
                      <a:pt x="1301" y="252"/>
                      <a:pt x="1301" y="252"/>
                    </a:cubicBezTo>
                    <a:cubicBezTo>
                      <a:pt x="1251" y="277"/>
                      <a:pt x="1251" y="277"/>
                      <a:pt x="1251" y="277"/>
                    </a:cubicBezTo>
                    <a:cubicBezTo>
                      <a:pt x="1171" y="318"/>
                      <a:pt x="1171" y="318"/>
                      <a:pt x="1171" y="318"/>
                    </a:cubicBezTo>
                    <a:cubicBezTo>
                      <a:pt x="1168" y="331"/>
                      <a:pt x="1186" y="329"/>
                      <a:pt x="1193" y="329"/>
                    </a:cubicBezTo>
                    <a:cubicBezTo>
                      <a:pt x="1200" y="329"/>
                      <a:pt x="1217" y="327"/>
                      <a:pt x="1217" y="327"/>
                    </a:cubicBezTo>
                    <a:cubicBezTo>
                      <a:pt x="1243" y="308"/>
                      <a:pt x="1247" y="312"/>
                      <a:pt x="1247" y="312"/>
                    </a:cubicBezTo>
                    <a:cubicBezTo>
                      <a:pt x="1248" y="316"/>
                      <a:pt x="1248" y="315"/>
                      <a:pt x="1242" y="319"/>
                    </a:cubicBezTo>
                    <a:cubicBezTo>
                      <a:pt x="1236" y="324"/>
                      <a:pt x="1226" y="343"/>
                      <a:pt x="1226" y="343"/>
                    </a:cubicBezTo>
                    <a:cubicBezTo>
                      <a:pt x="1226" y="353"/>
                      <a:pt x="1239" y="342"/>
                      <a:pt x="1241" y="340"/>
                    </a:cubicBezTo>
                    <a:cubicBezTo>
                      <a:pt x="1243" y="337"/>
                      <a:pt x="1259" y="330"/>
                      <a:pt x="1262" y="324"/>
                    </a:cubicBezTo>
                    <a:cubicBezTo>
                      <a:pt x="1266" y="317"/>
                      <a:pt x="1285" y="310"/>
                      <a:pt x="1291" y="306"/>
                    </a:cubicBezTo>
                    <a:cubicBezTo>
                      <a:pt x="1298" y="302"/>
                      <a:pt x="1308" y="295"/>
                      <a:pt x="1308" y="295"/>
                    </a:cubicBezTo>
                    <a:cubicBezTo>
                      <a:pt x="1320" y="275"/>
                      <a:pt x="1345" y="261"/>
                      <a:pt x="1345" y="261"/>
                    </a:cubicBezTo>
                    <a:cubicBezTo>
                      <a:pt x="1350" y="258"/>
                      <a:pt x="1340" y="247"/>
                      <a:pt x="1340" y="247"/>
                    </a:cubicBezTo>
                    <a:cubicBezTo>
                      <a:pt x="1333" y="241"/>
                      <a:pt x="1310" y="246"/>
                      <a:pt x="1310" y="246"/>
                    </a:cubicBezTo>
                    <a:close/>
                    <a:moveTo>
                      <a:pt x="1291" y="281"/>
                    </a:moveTo>
                    <a:cubicBezTo>
                      <a:pt x="1291" y="281"/>
                      <a:pt x="1274" y="294"/>
                      <a:pt x="1273" y="294"/>
                    </a:cubicBezTo>
                    <a:cubicBezTo>
                      <a:pt x="1271" y="295"/>
                      <a:pt x="1265" y="305"/>
                      <a:pt x="1259" y="300"/>
                    </a:cubicBezTo>
                    <a:cubicBezTo>
                      <a:pt x="1259" y="300"/>
                      <a:pt x="1261" y="288"/>
                      <a:pt x="1283" y="276"/>
                    </a:cubicBezTo>
                    <a:cubicBezTo>
                      <a:pt x="1283" y="276"/>
                      <a:pt x="1291" y="269"/>
                      <a:pt x="1294" y="271"/>
                    </a:cubicBezTo>
                    <a:cubicBezTo>
                      <a:pt x="1294" y="272"/>
                      <a:pt x="1298" y="274"/>
                      <a:pt x="1291" y="281"/>
                    </a:cubicBezTo>
                    <a:close/>
                    <a:moveTo>
                      <a:pt x="1299" y="353"/>
                    </a:moveTo>
                    <a:cubicBezTo>
                      <a:pt x="1296" y="353"/>
                      <a:pt x="1272" y="356"/>
                      <a:pt x="1262" y="357"/>
                    </a:cubicBezTo>
                    <a:cubicBezTo>
                      <a:pt x="1253" y="357"/>
                      <a:pt x="1231" y="355"/>
                      <a:pt x="1231" y="355"/>
                    </a:cubicBezTo>
                    <a:cubicBezTo>
                      <a:pt x="1227" y="365"/>
                      <a:pt x="1227" y="365"/>
                      <a:pt x="1227" y="365"/>
                    </a:cubicBezTo>
                    <a:cubicBezTo>
                      <a:pt x="1186" y="376"/>
                      <a:pt x="1153" y="393"/>
                      <a:pt x="1153" y="393"/>
                    </a:cubicBezTo>
                    <a:cubicBezTo>
                      <a:pt x="1151" y="417"/>
                      <a:pt x="1187" y="417"/>
                      <a:pt x="1187" y="417"/>
                    </a:cubicBezTo>
                    <a:cubicBezTo>
                      <a:pt x="1197" y="417"/>
                      <a:pt x="1218" y="408"/>
                      <a:pt x="1218" y="408"/>
                    </a:cubicBezTo>
                    <a:cubicBezTo>
                      <a:pt x="1228" y="399"/>
                      <a:pt x="1241" y="400"/>
                      <a:pt x="1241" y="400"/>
                    </a:cubicBezTo>
                    <a:cubicBezTo>
                      <a:pt x="1252" y="421"/>
                      <a:pt x="1243" y="442"/>
                      <a:pt x="1243" y="442"/>
                    </a:cubicBezTo>
                    <a:cubicBezTo>
                      <a:pt x="1235" y="444"/>
                      <a:pt x="1206" y="434"/>
                      <a:pt x="1196" y="434"/>
                    </a:cubicBezTo>
                    <a:cubicBezTo>
                      <a:pt x="1186" y="434"/>
                      <a:pt x="1180" y="434"/>
                      <a:pt x="1180" y="434"/>
                    </a:cubicBezTo>
                    <a:cubicBezTo>
                      <a:pt x="1180" y="434"/>
                      <a:pt x="1183" y="444"/>
                      <a:pt x="1191" y="448"/>
                    </a:cubicBezTo>
                    <a:cubicBezTo>
                      <a:pt x="1198" y="452"/>
                      <a:pt x="1201" y="454"/>
                      <a:pt x="1208" y="459"/>
                    </a:cubicBezTo>
                    <a:cubicBezTo>
                      <a:pt x="1214" y="465"/>
                      <a:pt x="1252" y="473"/>
                      <a:pt x="1252" y="473"/>
                    </a:cubicBezTo>
                    <a:cubicBezTo>
                      <a:pt x="1253" y="469"/>
                      <a:pt x="1263" y="468"/>
                      <a:pt x="1263" y="468"/>
                    </a:cubicBezTo>
                    <a:cubicBezTo>
                      <a:pt x="1285" y="452"/>
                      <a:pt x="1276" y="418"/>
                      <a:pt x="1276" y="418"/>
                    </a:cubicBezTo>
                    <a:cubicBezTo>
                      <a:pt x="1270" y="408"/>
                      <a:pt x="1275" y="399"/>
                      <a:pt x="1275" y="399"/>
                    </a:cubicBezTo>
                    <a:cubicBezTo>
                      <a:pt x="1298" y="392"/>
                      <a:pt x="1312" y="374"/>
                      <a:pt x="1312" y="374"/>
                    </a:cubicBezTo>
                    <a:cubicBezTo>
                      <a:pt x="1326" y="361"/>
                      <a:pt x="1302" y="354"/>
                      <a:pt x="1299" y="35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0" name="Freeform 7">
                <a:extLst>
                  <a:ext uri="{FF2B5EF4-FFF2-40B4-BE49-F238E27FC236}">
                    <a16:creationId xmlns:a16="http://schemas.microsoft.com/office/drawing/2014/main" id="{2C667BA5-6C31-4F81-A3E8-F1106FCC7C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5831" y="3247188"/>
                <a:ext cx="411595" cy="481541"/>
              </a:xfrm>
              <a:custGeom>
                <a:avLst/>
                <a:gdLst>
                  <a:gd name="T0" fmla="*/ 64 w 153"/>
                  <a:gd name="T1" fmla="*/ 21 h 179"/>
                  <a:gd name="T2" fmla="*/ 64 w 153"/>
                  <a:gd name="T3" fmla="*/ 179 h 179"/>
                  <a:gd name="T4" fmla="*/ 89 w 153"/>
                  <a:gd name="T5" fmla="*/ 179 h 179"/>
                  <a:gd name="T6" fmla="*/ 89 w 153"/>
                  <a:gd name="T7" fmla="*/ 21 h 179"/>
                  <a:gd name="T8" fmla="*/ 153 w 153"/>
                  <a:gd name="T9" fmla="*/ 21 h 179"/>
                  <a:gd name="T10" fmla="*/ 153 w 153"/>
                  <a:gd name="T11" fmla="*/ 0 h 179"/>
                  <a:gd name="T12" fmla="*/ 0 w 153"/>
                  <a:gd name="T13" fmla="*/ 0 h 179"/>
                  <a:gd name="T14" fmla="*/ 0 w 153"/>
                  <a:gd name="T15" fmla="*/ 21 h 179"/>
                  <a:gd name="T16" fmla="*/ 64 w 153"/>
                  <a:gd name="T17" fmla="*/ 21 h 179"/>
                  <a:gd name="T18" fmla="*/ 64 w 153"/>
                  <a:gd name="T19" fmla="*/ 21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3" h="179">
                    <a:moveTo>
                      <a:pt x="64" y="21"/>
                    </a:moveTo>
                    <a:lnTo>
                      <a:pt x="64" y="179"/>
                    </a:lnTo>
                    <a:lnTo>
                      <a:pt x="89" y="179"/>
                    </a:lnTo>
                    <a:lnTo>
                      <a:pt x="89" y="21"/>
                    </a:lnTo>
                    <a:lnTo>
                      <a:pt x="153" y="21"/>
                    </a:lnTo>
                    <a:lnTo>
                      <a:pt x="153" y="0"/>
                    </a:lnTo>
                    <a:lnTo>
                      <a:pt x="0" y="0"/>
                    </a:lnTo>
                    <a:lnTo>
                      <a:pt x="0" y="21"/>
                    </a:lnTo>
                    <a:lnTo>
                      <a:pt x="64" y="21"/>
                    </a:lnTo>
                    <a:lnTo>
                      <a:pt x="64" y="21"/>
                    </a:lnTo>
                    <a:close/>
                  </a:path>
                </a:pathLst>
              </a:custGeom>
              <a:grpFill/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1" name="Freeform 8">
                <a:extLst>
                  <a:ext uri="{FF2B5EF4-FFF2-40B4-BE49-F238E27FC236}">
                    <a16:creationId xmlns:a16="http://schemas.microsoft.com/office/drawing/2014/main" id="{B2E00613-B9A6-4B22-A3E8-C84C914DF3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6668" y="3365555"/>
                <a:ext cx="303989" cy="368554"/>
              </a:xfrm>
              <a:custGeom>
                <a:avLst/>
                <a:gdLst>
                  <a:gd name="T0" fmla="*/ 32 w 65"/>
                  <a:gd name="T1" fmla="*/ 0 h 79"/>
                  <a:gd name="T2" fmla="*/ 2 w 65"/>
                  <a:gd name="T3" fmla="*/ 25 h 79"/>
                  <a:gd name="T4" fmla="*/ 21 w 65"/>
                  <a:gd name="T5" fmla="*/ 43 h 79"/>
                  <a:gd name="T6" fmla="*/ 37 w 65"/>
                  <a:gd name="T7" fmla="*/ 47 h 79"/>
                  <a:gd name="T8" fmla="*/ 52 w 65"/>
                  <a:gd name="T9" fmla="*/ 57 h 79"/>
                  <a:gd name="T10" fmla="*/ 34 w 65"/>
                  <a:gd name="T11" fmla="*/ 70 h 79"/>
                  <a:gd name="T12" fmla="*/ 12 w 65"/>
                  <a:gd name="T13" fmla="*/ 54 h 79"/>
                  <a:gd name="T14" fmla="*/ 0 w 65"/>
                  <a:gd name="T15" fmla="*/ 54 h 79"/>
                  <a:gd name="T16" fmla="*/ 34 w 65"/>
                  <a:gd name="T17" fmla="*/ 79 h 79"/>
                  <a:gd name="T18" fmla="*/ 65 w 65"/>
                  <a:gd name="T19" fmla="*/ 56 h 79"/>
                  <a:gd name="T20" fmla="*/ 43 w 65"/>
                  <a:gd name="T21" fmla="*/ 35 h 79"/>
                  <a:gd name="T22" fmla="*/ 29 w 65"/>
                  <a:gd name="T23" fmla="*/ 32 h 79"/>
                  <a:gd name="T24" fmla="*/ 15 w 65"/>
                  <a:gd name="T25" fmla="*/ 22 h 79"/>
                  <a:gd name="T26" fmla="*/ 31 w 65"/>
                  <a:gd name="T27" fmla="*/ 12 h 79"/>
                  <a:gd name="T28" fmla="*/ 50 w 65"/>
                  <a:gd name="T29" fmla="*/ 25 h 79"/>
                  <a:gd name="T30" fmla="*/ 63 w 65"/>
                  <a:gd name="T31" fmla="*/ 25 h 79"/>
                  <a:gd name="T32" fmla="*/ 32 w 65"/>
                  <a:gd name="T33" fmla="*/ 0 h 79"/>
                  <a:gd name="T34" fmla="*/ 32 w 65"/>
                  <a:gd name="T35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5" h="79">
                    <a:moveTo>
                      <a:pt x="32" y="0"/>
                    </a:moveTo>
                    <a:cubicBezTo>
                      <a:pt x="13" y="1"/>
                      <a:pt x="3" y="10"/>
                      <a:pt x="2" y="25"/>
                    </a:cubicBezTo>
                    <a:cubicBezTo>
                      <a:pt x="2" y="34"/>
                      <a:pt x="8" y="40"/>
                      <a:pt x="21" y="43"/>
                    </a:cubicBezTo>
                    <a:cubicBezTo>
                      <a:pt x="37" y="47"/>
                      <a:pt x="37" y="47"/>
                      <a:pt x="37" y="47"/>
                    </a:cubicBezTo>
                    <a:cubicBezTo>
                      <a:pt x="48" y="49"/>
                      <a:pt x="53" y="53"/>
                      <a:pt x="52" y="57"/>
                    </a:cubicBezTo>
                    <a:cubicBezTo>
                      <a:pt x="52" y="65"/>
                      <a:pt x="46" y="69"/>
                      <a:pt x="34" y="70"/>
                    </a:cubicBezTo>
                    <a:cubicBezTo>
                      <a:pt x="20" y="70"/>
                      <a:pt x="13" y="64"/>
                      <a:pt x="12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71"/>
                      <a:pt x="12" y="79"/>
                      <a:pt x="34" y="79"/>
                    </a:cubicBezTo>
                    <a:cubicBezTo>
                      <a:pt x="54" y="79"/>
                      <a:pt x="64" y="71"/>
                      <a:pt x="65" y="56"/>
                    </a:cubicBezTo>
                    <a:cubicBezTo>
                      <a:pt x="65" y="45"/>
                      <a:pt x="58" y="39"/>
                      <a:pt x="43" y="35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19" y="31"/>
                      <a:pt x="14" y="27"/>
                      <a:pt x="15" y="22"/>
                    </a:cubicBezTo>
                    <a:cubicBezTo>
                      <a:pt x="16" y="16"/>
                      <a:pt x="21" y="12"/>
                      <a:pt x="31" y="12"/>
                    </a:cubicBezTo>
                    <a:cubicBezTo>
                      <a:pt x="43" y="12"/>
                      <a:pt x="50" y="16"/>
                      <a:pt x="50" y="25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62" y="9"/>
                      <a:pt x="51" y="1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lose/>
                  </a:path>
                </a:pathLst>
              </a:custGeom>
              <a:grpFill/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2" name="Freeform 9">
                <a:extLst>
                  <a:ext uri="{FF2B5EF4-FFF2-40B4-BE49-F238E27FC236}">
                    <a16:creationId xmlns:a16="http://schemas.microsoft.com/office/drawing/2014/main" id="{8E8B3549-6FE6-4B48-A69B-519D9D7C8C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98672" y="3247188"/>
                <a:ext cx="59184" cy="481541"/>
              </a:xfrm>
              <a:custGeom>
                <a:avLst/>
                <a:gdLst>
                  <a:gd name="T0" fmla="*/ 0 w 22"/>
                  <a:gd name="T1" fmla="*/ 49 h 179"/>
                  <a:gd name="T2" fmla="*/ 0 w 22"/>
                  <a:gd name="T3" fmla="*/ 179 h 179"/>
                  <a:gd name="T4" fmla="*/ 22 w 22"/>
                  <a:gd name="T5" fmla="*/ 179 h 179"/>
                  <a:gd name="T6" fmla="*/ 22 w 22"/>
                  <a:gd name="T7" fmla="*/ 49 h 179"/>
                  <a:gd name="T8" fmla="*/ 0 w 22"/>
                  <a:gd name="T9" fmla="*/ 49 h 179"/>
                  <a:gd name="T10" fmla="*/ 0 w 22"/>
                  <a:gd name="T11" fmla="*/ 49 h 179"/>
                  <a:gd name="T12" fmla="*/ 22 w 22"/>
                  <a:gd name="T13" fmla="*/ 0 h 179"/>
                  <a:gd name="T14" fmla="*/ 0 w 22"/>
                  <a:gd name="T15" fmla="*/ 0 h 179"/>
                  <a:gd name="T16" fmla="*/ 0 w 22"/>
                  <a:gd name="T17" fmla="*/ 25 h 179"/>
                  <a:gd name="T18" fmla="*/ 22 w 22"/>
                  <a:gd name="T19" fmla="*/ 25 h 179"/>
                  <a:gd name="T20" fmla="*/ 22 w 22"/>
                  <a:gd name="T21" fmla="*/ 0 h 179"/>
                  <a:gd name="T22" fmla="*/ 22 w 22"/>
                  <a:gd name="T23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" h="179">
                    <a:moveTo>
                      <a:pt x="0" y="49"/>
                    </a:moveTo>
                    <a:lnTo>
                      <a:pt x="0" y="179"/>
                    </a:lnTo>
                    <a:lnTo>
                      <a:pt x="22" y="179"/>
                    </a:lnTo>
                    <a:lnTo>
                      <a:pt x="22" y="49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  <a:moveTo>
                      <a:pt x="22" y="0"/>
                    </a:moveTo>
                    <a:lnTo>
                      <a:pt x="0" y="0"/>
                    </a:lnTo>
                    <a:lnTo>
                      <a:pt x="0" y="25"/>
                    </a:lnTo>
                    <a:lnTo>
                      <a:pt x="22" y="25"/>
                    </a:lnTo>
                    <a:lnTo>
                      <a:pt x="22" y="0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3" name="Freeform 10">
                <a:extLst>
                  <a:ext uri="{FF2B5EF4-FFF2-40B4-BE49-F238E27FC236}">
                    <a16:creationId xmlns:a16="http://schemas.microsoft.com/office/drawing/2014/main" id="{7A60B871-286A-4CC4-8603-4140F8B7E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0082" y="3365555"/>
                <a:ext cx="303989" cy="363174"/>
              </a:xfrm>
              <a:custGeom>
                <a:avLst/>
                <a:gdLst>
                  <a:gd name="T0" fmla="*/ 38 w 65"/>
                  <a:gd name="T1" fmla="*/ 0 h 78"/>
                  <a:gd name="T2" fmla="*/ 13 w 65"/>
                  <a:gd name="T3" fmla="*/ 13 h 78"/>
                  <a:gd name="T4" fmla="*/ 13 w 65"/>
                  <a:gd name="T5" fmla="*/ 3 h 78"/>
                  <a:gd name="T6" fmla="*/ 0 w 65"/>
                  <a:gd name="T7" fmla="*/ 3 h 78"/>
                  <a:gd name="T8" fmla="*/ 0 w 65"/>
                  <a:gd name="T9" fmla="*/ 78 h 78"/>
                  <a:gd name="T10" fmla="*/ 14 w 65"/>
                  <a:gd name="T11" fmla="*/ 78 h 78"/>
                  <a:gd name="T12" fmla="*/ 14 w 65"/>
                  <a:gd name="T13" fmla="*/ 37 h 78"/>
                  <a:gd name="T14" fmla="*/ 35 w 65"/>
                  <a:gd name="T15" fmla="*/ 12 h 78"/>
                  <a:gd name="T16" fmla="*/ 52 w 65"/>
                  <a:gd name="T17" fmla="*/ 32 h 78"/>
                  <a:gd name="T18" fmla="*/ 52 w 65"/>
                  <a:gd name="T19" fmla="*/ 78 h 78"/>
                  <a:gd name="T20" fmla="*/ 65 w 65"/>
                  <a:gd name="T21" fmla="*/ 78 h 78"/>
                  <a:gd name="T22" fmla="*/ 65 w 65"/>
                  <a:gd name="T23" fmla="*/ 27 h 78"/>
                  <a:gd name="T24" fmla="*/ 38 w 65"/>
                  <a:gd name="T25" fmla="*/ 0 h 78"/>
                  <a:gd name="T26" fmla="*/ 38 w 65"/>
                  <a:gd name="T27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5" h="78">
                    <a:moveTo>
                      <a:pt x="38" y="0"/>
                    </a:moveTo>
                    <a:cubicBezTo>
                      <a:pt x="28" y="0"/>
                      <a:pt x="20" y="5"/>
                      <a:pt x="13" y="1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4" y="78"/>
                      <a:pt x="14" y="78"/>
                      <a:pt x="14" y="78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4" y="21"/>
                      <a:pt x="21" y="13"/>
                      <a:pt x="35" y="12"/>
                    </a:cubicBezTo>
                    <a:cubicBezTo>
                      <a:pt x="47" y="11"/>
                      <a:pt x="53" y="18"/>
                      <a:pt x="52" y="32"/>
                    </a:cubicBezTo>
                    <a:cubicBezTo>
                      <a:pt x="52" y="78"/>
                      <a:pt x="52" y="78"/>
                      <a:pt x="52" y="78"/>
                    </a:cubicBezTo>
                    <a:cubicBezTo>
                      <a:pt x="65" y="78"/>
                      <a:pt x="65" y="78"/>
                      <a:pt x="65" y="78"/>
                    </a:cubicBezTo>
                    <a:cubicBezTo>
                      <a:pt x="65" y="27"/>
                      <a:pt x="65" y="27"/>
                      <a:pt x="65" y="27"/>
                    </a:cubicBezTo>
                    <a:cubicBezTo>
                      <a:pt x="65" y="10"/>
                      <a:pt x="55" y="1"/>
                      <a:pt x="38" y="0"/>
                    </a:cubicBezTo>
                    <a:cubicBezTo>
                      <a:pt x="38" y="0"/>
                      <a:pt x="38" y="0"/>
                      <a:pt x="38" y="0"/>
                    </a:cubicBezTo>
                    <a:close/>
                  </a:path>
                </a:pathLst>
              </a:custGeom>
              <a:grpFill/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4" name="Freeform 11">
                <a:extLst>
                  <a:ext uri="{FF2B5EF4-FFF2-40B4-BE49-F238E27FC236}">
                    <a16:creationId xmlns:a16="http://schemas.microsoft.com/office/drawing/2014/main" id="{2C881F2C-D503-4B01-97C2-31379B83C8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52847" y="3365555"/>
                <a:ext cx="325510" cy="508443"/>
              </a:xfrm>
              <a:custGeom>
                <a:avLst/>
                <a:gdLst>
                  <a:gd name="T0" fmla="*/ 36 w 70"/>
                  <a:gd name="T1" fmla="*/ 12 h 109"/>
                  <a:gd name="T2" fmla="*/ 57 w 70"/>
                  <a:gd name="T3" fmla="*/ 44 h 109"/>
                  <a:gd name="T4" fmla="*/ 36 w 70"/>
                  <a:gd name="T5" fmla="*/ 70 h 109"/>
                  <a:gd name="T6" fmla="*/ 14 w 70"/>
                  <a:gd name="T7" fmla="*/ 40 h 109"/>
                  <a:gd name="T8" fmla="*/ 36 w 70"/>
                  <a:gd name="T9" fmla="*/ 12 h 109"/>
                  <a:gd name="T10" fmla="*/ 36 w 70"/>
                  <a:gd name="T11" fmla="*/ 12 h 109"/>
                  <a:gd name="T12" fmla="*/ 57 w 70"/>
                  <a:gd name="T13" fmla="*/ 3 h 109"/>
                  <a:gd name="T14" fmla="*/ 57 w 70"/>
                  <a:gd name="T15" fmla="*/ 13 h 109"/>
                  <a:gd name="T16" fmla="*/ 33 w 70"/>
                  <a:gd name="T17" fmla="*/ 0 h 109"/>
                  <a:gd name="T18" fmla="*/ 0 w 70"/>
                  <a:gd name="T19" fmla="*/ 38 h 109"/>
                  <a:gd name="T20" fmla="*/ 35 w 70"/>
                  <a:gd name="T21" fmla="*/ 79 h 109"/>
                  <a:gd name="T22" fmla="*/ 56 w 70"/>
                  <a:gd name="T23" fmla="*/ 70 h 109"/>
                  <a:gd name="T24" fmla="*/ 56 w 70"/>
                  <a:gd name="T25" fmla="*/ 70 h 109"/>
                  <a:gd name="T26" fmla="*/ 56 w 70"/>
                  <a:gd name="T27" fmla="*/ 73 h 109"/>
                  <a:gd name="T28" fmla="*/ 34 w 70"/>
                  <a:gd name="T29" fmla="*/ 98 h 109"/>
                  <a:gd name="T30" fmla="*/ 16 w 70"/>
                  <a:gd name="T31" fmla="*/ 86 h 109"/>
                  <a:gd name="T32" fmla="*/ 2 w 70"/>
                  <a:gd name="T33" fmla="*/ 86 h 109"/>
                  <a:gd name="T34" fmla="*/ 33 w 70"/>
                  <a:gd name="T35" fmla="*/ 109 h 109"/>
                  <a:gd name="T36" fmla="*/ 70 w 70"/>
                  <a:gd name="T37" fmla="*/ 72 h 109"/>
                  <a:gd name="T38" fmla="*/ 70 w 70"/>
                  <a:gd name="T39" fmla="*/ 3 h 109"/>
                  <a:gd name="T40" fmla="*/ 57 w 70"/>
                  <a:gd name="T41" fmla="*/ 3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09">
                    <a:moveTo>
                      <a:pt x="36" y="12"/>
                    </a:moveTo>
                    <a:cubicBezTo>
                      <a:pt x="50" y="12"/>
                      <a:pt x="57" y="23"/>
                      <a:pt x="57" y="44"/>
                    </a:cubicBezTo>
                    <a:cubicBezTo>
                      <a:pt x="57" y="60"/>
                      <a:pt x="50" y="69"/>
                      <a:pt x="36" y="70"/>
                    </a:cubicBezTo>
                    <a:cubicBezTo>
                      <a:pt x="22" y="69"/>
                      <a:pt x="15" y="60"/>
                      <a:pt x="14" y="40"/>
                    </a:cubicBezTo>
                    <a:cubicBezTo>
                      <a:pt x="14" y="22"/>
                      <a:pt x="21" y="12"/>
                      <a:pt x="36" y="12"/>
                    </a:cubicBezTo>
                    <a:cubicBezTo>
                      <a:pt x="36" y="12"/>
                      <a:pt x="36" y="12"/>
                      <a:pt x="36" y="12"/>
                    </a:cubicBezTo>
                    <a:close/>
                    <a:moveTo>
                      <a:pt x="57" y="3"/>
                    </a:moveTo>
                    <a:cubicBezTo>
                      <a:pt x="57" y="13"/>
                      <a:pt x="57" y="13"/>
                      <a:pt x="57" y="13"/>
                    </a:cubicBezTo>
                    <a:cubicBezTo>
                      <a:pt x="51" y="5"/>
                      <a:pt x="43" y="0"/>
                      <a:pt x="33" y="0"/>
                    </a:cubicBezTo>
                    <a:cubicBezTo>
                      <a:pt x="12" y="1"/>
                      <a:pt x="1" y="14"/>
                      <a:pt x="0" y="38"/>
                    </a:cubicBezTo>
                    <a:cubicBezTo>
                      <a:pt x="1" y="65"/>
                      <a:pt x="13" y="79"/>
                      <a:pt x="35" y="79"/>
                    </a:cubicBezTo>
                    <a:cubicBezTo>
                      <a:pt x="45" y="79"/>
                      <a:pt x="52" y="76"/>
                      <a:pt x="56" y="70"/>
                    </a:cubicBezTo>
                    <a:cubicBezTo>
                      <a:pt x="56" y="70"/>
                      <a:pt x="56" y="70"/>
                      <a:pt x="56" y="70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7" y="90"/>
                      <a:pt x="50" y="98"/>
                      <a:pt x="34" y="98"/>
                    </a:cubicBezTo>
                    <a:cubicBezTo>
                      <a:pt x="24" y="98"/>
                      <a:pt x="18" y="94"/>
                      <a:pt x="16" y="86"/>
                    </a:cubicBezTo>
                    <a:cubicBezTo>
                      <a:pt x="2" y="86"/>
                      <a:pt x="2" y="86"/>
                      <a:pt x="2" y="86"/>
                    </a:cubicBezTo>
                    <a:cubicBezTo>
                      <a:pt x="4" y="101"/>
                      <a:pt x="15" y="109"/>
                      <a:pt x="33" y="109"/>
                    </a:cubicBezTo>
                    <a:cubicBezTo>
                      <a:pt x="58" y="109"/>
                      <a:pt x="70" y="96"/>
                      <a:pt x="70" y="7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57" y="3"/>
                      <a:pt x="57" y="3"/>
                      <a:pt x="57" y="3"/>
                    </a:cubicBezTo>
                    <a:close/>
                  </a:path>
                </a:pathLst>
              </a:custGeom>
              <a:grpFill/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5" name="Freeform 12">
                <a:extLst>
                  <a:ext uri="{FF2B5EF4-FFF2-40B4-BE49-F238E27FC236}">
                    <a16:creationId xmlns:a16="http://schemas.microsoft.com/office/drawing/2014/main" id="{16D3888B-8C83-4DE3-A835-1002A9500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0584" y="3247188"/>
                <a:ext cx="301299" cy="481541"/>
              </a:xfrm>
              <a:custGeom>
                <a:avLst/>
                <a:gdLst>
                  <a:gd name="T0" fmla="*/ 38 w 65"/>
                  <a:gd name="T1" fmla="*/ 25 h 103"/>
                  <a:gd name="T2" fmla="*/ 14 w 65"/>
                  <a:gd name="T3" fmla="*/ 38 h 103"/>
                  <a:gd name="T4" fmla="*/ 14 w 65"/>
                  <a:gd name="T5" fmla="*/ 38 h 103"/>
                  <a:gd name="T6" fmla="*/ 14 w 65"/>
                  <a:gd name="T7" fmla="*/ 0 h 103"/>
                  <a:gd name="T8" fmla="*/ 0 w 65"/>
                  <a:gd name="T9" fmla="*/ 0 h 103"/>
                  <a:gd name="T10" fmla="*/ 0 w 65"/>
                  <a:gd name="T11" fmla="*/ 103 h 103"/>
                  <a:gd name="T12" fmla="*/ 14 w 65"/>
                  <a:gd name="T13" fmla="*/ 103 h 103"/>
                  <a:gd name="T14" fmla="*/ 14 w 65"/>
                  <a:gd name="T15" fmla="*/ 62 h 103"/>
                  <a:gd name="T16" fmla="*/ 36 w 65"/>
                  <a:gd name="T17" fmla="*/ 37 h 103"/>
                  <a:gd name="T18" fmla="*/ 52 w 65"/>
                  <a:gd name="T19" fmla="*/ 54 h 103"/>
                  <a:gd name="T20" fmla="*/ 52 w 65"/>
                  <a:gd name="T21" fmla="*/ 103 h 103"/>
                  <a:gd name="T22" fmla="*/ 65 w 65"/>
                  <a:gd name="T23" fmla="*/ 103 h 103"/>
                  <a:gd name="T24" fmla="*/ 65 w 65"/>
                  <a:gd name="T25" fmla="*/ 52 h 103"/>
                  <a:gd name="T26" fmla="*/ 38 w 65"/>
                  <a:gd name="T27" fmla="*/ 25 h 103"/>
                  <a:gd name="T28" fmla="*/ 38 w 65"/>
                  <a:gd name="T29" fmla="*/ 25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103">
                    <a:moveTo>
                      <a:pt x="38" y="25"/>
                    </a:moveTo>
                    <a:cubicBezTo>
                      <a:pt x="28" y="25"/>
                      <a:pt x="21" y="29"/>
                      <a:pt x="14" y="38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14" y="103"/>
                      <a:pt x="14" y="103"/>
                      <a:pt x="14" y="103"/>
                    </a:cubicBezTo>
                    <a:cubicBezTo>
                      <a:pt x="14" y="62"/>
                      <a:pt x="14" y="62"/>
                      <a:pt x="14" y="62"/>
                    </a:cubicBezTo>
                    <a:cubicBezTo>
                      <a:pt x="14" y="46"/>
                      <a:pt x="22" y="38"/>
                      <a:pt x="36" y="37"/>
                    </a:cubicBezTo>
                    <a:cubicBezTo>
                      <a:pt x="47" y="37"/>
                      <a:pt x="52" y="42"/>
                      <a:pt x="52" y="54"/>
                    </a:cubicBezTo>
                    <a:cubicBezTo>
                      <a:pt x="52" y="103"/>
                      <a:pt x="52" y="103"/>
                      <a:pt x="52" y="103"/>
                    </a:cubicBezTo>
                    <a:cubicBezTo>
                      <a:pt x="65" y="103"/>
                      <a:pt x="65" y="103"/>
                      <a:pt x="65" y="103"/>
                    </a:cubicBezTo>
                    <a:cubicBezTo>
                      <a:pt x="65" y="52"/>
                      <a:pt x="65" y="52"/>
                      <a:pt x="65" y="52"/>
                    </a:cubicBezTo>
                    <a:cubicBezTo>
                      <a:pt x="65" y="35"/>
                      <a:pt x="55" y="26"/>
                      <a:pt x="38" y="25"/>
                    </a:cubicBezTo>
                    <a:cubicBezTo>
                      <a:pt x="38" y="25"/>
                      <a:pt x="38" y="25"/>
                      <a:pt x="38" y="25"/>
                    </a:cubicBezTo>
                    <a:close/>
                  </a:path>
                </a:pathLst>
              </a:custGeom>
              <a:grpFill/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6" name="Freeform 13">
                <a:extLst>
                  <a:ext uri="{FF2B5EF4-FFF2-40B4-BE49-F238E27FC236}">
                    <a16:creationId xmlns:a16="http://schemas.microsoft.com/office/drawing/2014/main" id="{DF2C9014-95E6-445A-AE90-A49A0D6EC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8729" y="3379005"/>
                <a:ext cx="298608" cy="360483"/>
              </a:xfrm>
              <a:custGeom>
                <a:avLst/>
                <a:gdLst>
                  <a:gd name="T0" fmla="*/ 64 w 64"/>
                  <a:gd name="T1" fmla="*/ 0 h 77"/>
                  <a:gd name="T2" fmla="*/ 51 w 64"/>
                  <a:gd name="T3" fmla="*/ 0 h 77"/>
                  <a:gd name="T4" fmla="*/ 51 w 64"/>
                  <a:gd name="T5" fmla="*/ 41 h 77"/>
                  <a:gd name="T6" fmla="*/ 29 w 64"/>
                  <a:gd name="T7" fmla="*/ 67 h 77"/>
                  <a:gd name="T8" fmla="*/ 13 w 64"/>
                  <a:gd name="T9" fmla="*/ 50 h 77"/>
                  <a:gd name="T10" fmla="*/ 13 w 64"/>
                  <a:gd name="T11" fmla="*/ 0 h 77"/>
                  <a:gd name="T12" fmla="*/ 0 w 64"/>
                  <a:gd name="T13" fmla="*/ 0 h 77"/>
                  <a:gd name="T14" fmla="*/ 0 w 64"/>
                  <a:gd name="T15" fmla="*/ 54 h 77"/>
                  <a:gd name="T16" fmla="*/ 25 w 64"/>
                  <a:gd name="T17" fmla="*/ 76 h 77"/>
                  <a:gd name="T18" fmla="*/ 51 w 64"/>
                  <a:gd name="T19" fmla="*/ 64 h 77"/>
                  <a:gd name="T20" fmla="*/ 51 w 64"/>
                  <a:gd name="T21" fmla="*/ 64 h 77"/>
                  <a:gd name="T22" fmla="*/ 51 w 64"/>
                  <a:gd name="T23" fmla="*/ 75 h 77"/>
                  <a:gd name="T24" fmla="*/ 64 w 64"/>
                  <a:gd name="T25" fmla="*/ 75 h 77"/>
                  <a:gd name="T26" fmla="*/ 64 w 64"/>
                  <a:gd name="T2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4" h="77">
                    <a:moveTo>
                      <a:pt x="64" y="0"/>
                    </a:moveTo>
                    <a:cubicBezTo>
                      <a:pt x="51" y="0"/>
                      <a:pt x="51" y="0"/>
                      <a:pt x="51" y="0"/>
                    </a:cubicBezTo>
                    <a:cubicBezTo>
                      <a:pt x="51" y="41"/>
                      <a:pt x="51" y="41"/>
                      <a:pt x="51" y="41"/>
                    </a:cubicBezTo>
                    <a:cubicBezTo>
                      <a:pt x="49" y="58"/>
                      <a:pt x="42" y="66"/>
                      <a:pt x="29" y="67"/>
                    </a:cubicBezTo>
                    <a:cubicBezTo>
                      <a:pt x="18" y="67"/>
                      <a:pt x="13" y="61"/>
                      <a:pt x="13" y="5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68"/>
                      <a:pt x="9" y="76"/>
                      <a:pt x="25" y="76"/>
                    </a:cubicBezTo>
                    <a:cubicBezTo>
                      <a:pt x="37" y="77"/>
                      <a:pt x="45" y="73"/>
                      <a:pt x="51" y="64"/>
                    </a:cubicBezTo>
                    <a:cubicBezTo>
                      <a:pt x="51" y="64"/>
                      <a:pt x="51" y="64"/>
                      <a:pt x="51" y="64"/>
                    </a:cubicBezTo>
                    <a:cubicBezTo>
                      <a:pt x="51" y="75"/>
                      <a:pt x="51" y="75"/>
                      <a:pt x="51" y="75"/>
                    </a:cubicBezTo>
                    <a:cubicBezTo>
                      <a:pt x="64" y="75"/>
                      <a:pt x="64" y="75"/>
                      <a:pt x="64" y="75"/>
                    </a:cubicBezTo>
                    <a:cubicBezTo>
                      <a:pt x="64" y="0"/>
                      <a:pt x="64" y="0"/>
                      <a:pt x="64" y="0"/>
                    </a:cubicBezTo>
                    <a:close/>
                  </a:path>
                </a:pathLst>
              </a:custGeom>
              <a:grpFill/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7" name="Freeform 14">
                <a:extLst>
                  <a:ext uri="{FF2B5EF4-FFF2-40B4-BE49-F238E27FC236}">
                    <a16:creationId xmlns:a16="http://schemas.microsoft.com/office/drawing/2014/main" id="{F9D43878-4BED-4588-8B60-3AC5E9BE865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66114" y="3365555"/>
                <a:ext cx="349722" cy="368554"/>
              </a:xfrm>
              <a:custGeom>
                <a:avLst/>
                <a:gdLst>
                  <a:gd name="T0" fmla="*/ 34 w 75"/>
                  <a:gd name="T1" fmla="*/ 11 h 79"/>
                  <a:gd name="T2" fmla="*/ 53 w 75"/>
                  <a:gd name="T3" fmla="*/ 23 h 79"/>
                  <a:gd name="T4" fmla="*/ 46 w 75"/>
                  <a:gd name="T5" fmla="*/ 32 h 79"/>
                  <a:gd name="T6" fmla="*/ 24 w 75"/>
                  <a:gd name="T7" fmla="*/ 35 h 79"/>
                  <a:gd name="T8" fmla="*/ 0 w 75"/>
                  <a:gd name="T9" fmla="*/ 58 h 79"/>
                  <a:gd name="T10" fmla="*/ 25 w 75"/>
                  <a:gd name="T11" fmla="*/ 79 h 79"/>
                  <a:gd name="T12" fmla="*/ 54 w 75"/>
                  <a:gd name="T13" fmla="*/ 68 h 79"/>
                  <a:gd name="T14" fmla="*/ 67 w 75"/>
                  <a:gd name="T15" fmla="*/ 79 h 79"/>
                  <a:gd name="T16" fmla="*/ 72 w 75"/>
                  <a:gd name="T17" fmla="*/ 78 h 79"/>
                  <a:gd name="T18" fmla="*/ 75 w 75"/>
                  <a:gd name="T19" fmla="*/ 78 h 79"/>
                  <a:gd name="T20" fmla="*/ 75 w 75"/>
                  <a:gd name="T21" fmla="*/ 69 h 79"/>
                  <a:gd name="T22" fmla="*/ 72 w 75"/>
                  <a:gd name="T23" fmla="*/ 70 h 79"/>
                  <a:gd name="T24" fmla="*/ 70 w 75"/>
                  <a:gd name="T25" fmla="*/ 70 h 79"/>
                  <a:gd name="T26" fmla="*/ 66 w 75"/>
                  <a:gd name="T27" fmla="*/ 65 h 79"/>
                  <a:gd name="T28" fmla="*/ 66 w 75"/>
                  <a:gd name="T29" fmla="*/ 22 h 79"/>
                  <a:gd name="T30" fmla="*/ 37 w 75"/>
                  <a:gd name="T31" fmla="*/ 0 h 79"/>
                  <a:gd name="T32" fmla="*/ 4 w 75"/>
                  <a:gd name="T33" fmla="*/ 26 h 79"/>
                  <a:gd name="T34" fmla="*/ 16 w 75"/>
                  <a:gd name="T35" fmla="*/ 26 h 79"/>
                  <a:gd name="T36" fmla="*/ 34 w 75"/>
                  <a:gd name="T37" fmla="*/ 11 h 79"/>
                  <a:gd name="T38" fmla="*/ 34 w 75"/>
                  <a:gd name="T39" fmla="*/ 11 h 79"/>
                  <a:gd name="T40" fmla="*/ 28 w 75"/>
                  <a:gd name="T41" fmla="*/ 70 h 79"/>
                  <a:gd name="T42" fmla="*/ 14 w 75"/>
                  <a:gd name="T43" fmla="*/ 57 h 79"/>
                  <a:gd name="T44" fmla="*/ 31 w 75"/>
                  <a:gd name="T45" fmla="*/ 45 h 79"/>
                  <a:gd name="T46" fmla="*/ 53 w 75"/>
                  <a:gd name="T47" fmla="*/ 40 h 79"/>
                  <a:gd name="T48" fmla="*/ 53 w 75"/>
                  <a:gd name="T49" fmla="*/ 52 h 79"/>
                  <a:gd name="T50" fmla="*/ 28 w 75"/>
                  <a:gd name="T51" fmla="*/ 70 h 79"/>
                  <a:gd name="T52" fmla="*/ 28 w 75"/>
                  <a:gd name="T53" fmla="*/ 7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5" h="79">
                    <a:moveTo>
                      <a:pt x="34" y="11"/>
                    </a:moveTo>
                    <a:cubicBezTo>
                      <a:pt x="47" y="11"/>
                      <a:pt x="53" y="15"/>
                      <a:pt x="53" y="23"/>
                    </a:cubicBezTo>
                    <a:cubicBezTo>
                      <a:pt x="53" y="29"/>
                      <a:pt x="51" y="32"/>
                      <a:pt x="46" y="32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8" y="37"/>
                      <a:pt x="0" y="45"/>
                      <a:pt x="0" y="58"/>
                    </a:cubicBezTo>
                    <a:cubicBezTo>
                      <a:pt x="1" y="72"/>
                      <a:pt x="9" y="79"/>
                      <a:pt x="25" y="79"/>
                    </a:cubicBezTo>
                    <a:cubicBezTo>
                      <a:pt x="36" y="79"/>
                      <a:pt x="46" y="76"/>
                      <a:pt x="54" y="68"/>
                    </a:cubicBezTo>
                    <a:cubicBezTo>
                      <a:pt x="53" y="75"/>
                      <a:pt x="58" y="79"/>
                      <a:pt x="67" y="79"/>
                    </a:cubicBezTo>
                    <a:cubicBezTo>
                      <a:pt x="69" y="79"/>
                      <a:pt x="70" y="79"/>
                      <a:pt x="72" y="78"/>
                    </a:cubicBezTo>
                    <a:cubicBezTo>
                      <a:pt x="73" y="78"/>
                      <a:pt x="74" y="78"/>
                      <a:pt x="75" y="78"/>
                    </a:cubicBezTo>
                    <a:cubicBezTo>
                      <a:pt x="75" y="69"/>
                      <a:pt x="75" y="69"/>
                      <a:pt x="75" y="69"/>
                    </a:cubicBezTo>
                    <a:cubicBezTo>
                      <a:pt x="74" y="69"/>
                      <a:pt x="73" y="69"/>
                      <a:pt x="72" y="70"/>
                    </a:cubicBezTo>
                    <a:cubicBezTo>
                      <a:pt x="71" y="70"/>
                      <a:pt x="71" y="70"/>
                      <a:pt x="70" y="70"/>
                    </a:cubicBezTo>
                    <a:cubicBezTo>
                      <a:pt x="67" y="70"/>
                      <a:pt x="66" y="68"/>
                      <a:pt x="66" y="65"/>
                    </a:cubicBezTo>
                    <a:cubicBezTo>
                      <a:pt x="66" y="22"/>
                      <a:pt x="66" y="22"/>
                      <a:pt x="66" y="22"/>
                    </a:cubicBezTo>
                    <a:cubicBezTo>
                      <a:pt x="65" y="8"/>
                      <a:pt x="56" y="1"/>
                      <a:pt x="37" y="0"/>
                    </a:cubicBezTo>
                    <a:cubicBezTo>
                      <a:pt x="15" y="0"/>
                      <a:pt x="4" y="9"/>
                      <a:pt x="4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16"/>
                      <a:pt x="23" y="11"/>
                      <a:pt x="34" y="11"/>
                    </a:cubicBezTo>
                    <a:cubicBezTo>
                      <a:pt x="34" y="11"/>
                      <a:pt x="34" y="11"/>
                      <a:pt x="34" y="11"/>
                    </a:cubicBezTo>
                    <a:close/>
                    <a:moveTo>
                      <a:pt x="28" y="70"/>
                    </a:moveTo>
                    <a:cubicBezTo>
                      <a:pt x="19" y="70"/>
                      <a:pt x="14" y="65"/>
                      <a:pt x="14" y="57"/>
                    </a:cubicBezTo>
                    <a:cubicBezTo>
                      <a:pt x="14" y="50"/>
                      <a:pt x="20" y="46"/>
                      <a:pt x="31" y="45"/>
                    </a:cubicBezTo>
                    <a:cubicBezTo>
                      <a:pt x="42" y="43"/>
                      <a:pt x="49" y="42"/>
                      <a:pt x="53" y="40"/>
                    </a:cubicBezTo>
                    <a:cubicBezTo>
                      <a:pt x="53" y="52"/>
                      <a:pt x="53" y="52"/>
                      <a:pt x="53" y="52"/>
                    </a:cubicBezTo>
                    <a:cubicBezTo>
                      <a:pt x="51" y="63"/>
                      <a:pt x="43" y="69"/>
                      <a:pt x="28" y="70"/>
                    </a:cubicBezTo>
                    <a:cubicBezTo>
                      <a:pt x="28" y="70"/>
                      <a:pt x="28" y="70"/>
                      <a:pt x="28" y="70"/>
                    </a:cubicBezTo>
                    <a:close/>
                  </a:path>
                </a:pathLst>
              </a:custGeom>
              <a:grpFill/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8" name="Freeform 15">
                <a:extLst>
                  <a:ext uri="{FF2B5EF4-FFF2-40B4-BE49-F238E27FC236}">
                    <a16:creationId xmlns:a16="http://schemas.microsoft.com/office/drawing/2014/main" id="{92159964-47AA-4FC3-8CAC-FB6DD7E31F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7080" y="3247188"/>
                <a:ext cx="400835" cy="492302"/>
              </a:xfrm>
              <a:custGeom>
                <a:avLst/>
                <a:gdLst>
                  <a:gd name="T0" fmla="*/ 71 w 86"/>
                  <a:gd name="T1" fmla="*/ 65 h 105"/>
                  <a:gd name="T2" fmla="*/ 42 w 86"/>
                  <a:gd name="T3" fmla="*/ 94 h 105"/>
                  <a:gd name="T4" fmla="*/ 15 w 86"/>
                  <a:gd name="T5" fmla="*/ 65 h 105"/>
                  <a:gd name="T6" fmla="*/ 15 w 86"/>
                  <a:gd name="T7" fmla="*/ 0 h 105"/>
                  <a:gd name="T8" fmla="*/ 0 w 86"/>
                  <a:gd name="T9" fmla="*/ 0 h 105"/>
                  <a:gd name="T10" fmla="*/ 0 w 86"/>
                  <a:gd name="T11" fmla="*/ 69 h 105"/>
                  <a:gd name="T12" fmla="*/ 41 w 86"/>
                  <a:gd name="T13" fmla="*/ 105 h 105"/>
                  <a:gd name="T14" fmla="*/ 86 w 86"/>
                  <a:gd name="T15" fmla="*/ 66 h 105"/>
                  <a:gd name="T16" fmla="*/ 86 w 86"/>
                  <a:gd name="T17" fmla="*/ 0 h 105"/>
                  <a:gd name="T18" fmla="*/ 71 w 86"/>
                  <a:gd name="T19" fmla="*/ 0 h 105"/>
                  <a:gd name="T20" fmla="*/ 71 w 86"/>
                  <a:gd name="T21" fmla="*/ 6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6" h="105">
                    <a:moveTo>
                      <a:pt x="71" y="65"/>
                    </a:moveTo>
                    <a:cubicBezTo>
                      <a:pt x="71" y="84"/>
                      <a:pt x="61" y="93"/>
                      <a:pt x="42" y="94"/>
                    </a:cubicBezTo>
                    <a:cubicBezTo>
                      <a:pt x="24" y="93"/>
                      <a:pt x="15" y="84"/>
                      <a:pt x="15" y="65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1" y="92"/>
                      <a:pt x="15" y="104"/>
                      <a:pt x="41" y="105"/>
                    </a:cubicBezTo>
                    <a:cubicBezTo>
                      <a:pt x="70" y="104"/>
                      <a:pt x="85" y="91"/>
                      <a:pt x="86" y="66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65"/>
                      <a:pt x="71" y="65"/>
                      <a:pt x="71" y="65"/>
                    </a:cubicBezTo>
                    <a:close/>
                  </a:path>
                </a:pathLst>
              </a:custGeom>
              <a:grpFill/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9" name="Freeform 16">
                <a:extLst>
                  <a:ext uri="{FF2B5EF4-FFF2-40B4-BE49-F238E27FC236}">
                    <a16:creationId xmlns:a16="http://schemas.microsoft.com/office/drawing/2014/main" id="{30B8CEC3-028D-4721-A089-5A65E58C09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4762" y="3365555"/>
                <a:ext cx="301299" cy="363174"/>
              </a:xfrm>
              <a:custGeom>
                <a:avLst/>
                <a:gdLst>
                  <a:gd name="T0" fmla="*/ 38 w 65"/>
                  <a:gd name="T1" fmla="*/ 0 h 78"/>
                  <a:gd name="T2" fmla="*/ 13 w 65"/>
                  <a:gd name="T3" fmla="*/ 13 h 78"/>
                  <a:gd name="T4" fmla="*/ 13 w 65"/>
                  <a:gd name="T5" fmla="*/ 3 h 78"/>
                  <a:gd name="T6" fmla="*/ 0 w 65"/>
                  <a:gd name="T7" fmla="*/ 3 h 78"/>
                  <a:gd name="T8" fmla="*/ 0 w 65"/>
                  <a:gd name="T9" fmla="*/ 78 h 78"/>
                  <a:gd name="T10" fmla="*/ 14 w 65"/>
                  <a:gd name="T11" fmla="*/ 78 h 78"/>
                  <a:gd name="T12" fmla="*/ 14 w 65"/>
                  <a:gd name="T13" fmla="*/ 37 h 78"/>
                  <a:gd name="T14" fmla="*/ 35 w 65"/>
                  <a:gd name="T15" fmla="*/ 12 h 78"/>
                  <a:gd name="T16" fmla="*/ 52 w 65"/>
                  <a:gd name="T17" fmla="*/ 32 h 78"/>
                  <a:gd name="T18" fmla="*/ 52 w 65"/>
                  <a:gd name="T19" fmla="*/ 78 h 78"/>
                  <a:gd name="T20" fmla="*/ 65 w 65"/>
                  <a:gd name="T21" fmla="*/ 78 h 78"/>
                  <a:gd name="T22" fmla="*/ 65 w 65"/>
                  <a:gd name="T23" fmla="*/ 27 h 78"/>
                  <a:gd name="T24" fmla="*/ 38 w 65"/>
                  <a:gd name="T25" fmla="*/ 0 h 78"/>
                  <a:gd name="T26" fmla="*/ 38 w 65"/>
                  <a:gd name="T27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5" h="78">
                    <a:moveTo>
                      <a:pt x="38" y="0"/>
                    </a:moveTo>
                    <a:cubicBezTo>
                      <a:pt x="28" y="0"/>
                      <a:pt x="20" y="5"/>
                      <a:pt x="13" y="1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4" y="78"/>
                      <a:pt x="14" y="78"/>
                      <a:pt x="14" y="78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4" y="21"/>
                      <a:pt x="21" y="13"/>
                      <a:pt x="35" y="12"/>
                    </a:cubicBezTo>
                    <a:cubicBezTo>
                      <a:pt x="47" y="11"/>
                      <a:pt x="53" y="18"/>
                      <a:pt x="52" y="32"/>
                    </a:cubicBezTo>
                    <a:cubicBezTo>
                      <a:pt x="52" y="78"/>
                      <a:pt x="52" y="78"/>
                      <a:pt x="52" y="78"/>
                    </a:cubicBezTo>
                    <a:cubicBezTo>
                      <a:pt x="65" y="78"/>
                      <a:pt x="65" y="78"/>
                      <a:pt x="65" y="78"/>
                    </a:cubicBezTo>
                    <a:cubicBezTo>
                      <a:pt x="65" y="27"/>
                      <a:pt x="65" y="27"/>
                      <a:pt x="65" y="27"/>
                    </a:cubicBezTo>
                    <a:cubicBezTo>
                      <a:pt x="65" y="10"/>
                      <a:pt x="56" y="1"/>
                      <a:pt x="38" y="0"/>
                    </a:cubicBezTo>
                    <a:cubicBezTo>
                      <a:pt x="38" y="0"/>
                      <a:pt x="38" y="0"/>
                      <a:pt x="38" y="0"/>
                    </a:cubicBezTo>
                    <a:close/>
                  </a:path>
                </a:pathLst>
              </a:custGeom>
              <a:grpFill/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0" name="Freeform 17">
                <a:extLst>
                  <a:ext uri="{FF2B5EF4-FFF2-40B4-BE49-F238E27FC236}">
                    <a16:creationId xmlns:a16="http://schemas.microsoft.com/office/drawing/2014/main" id="{FF6160A0-BCE8-438C-B28A-4CC886D965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07118" y="3247188"/>
                <a:ext cx="64564" cy="481541"/>
              </a:xfrm>
              <a:custGeom>
                <a:avLst/>
                <a:gdLst>
                  <a:gd name="T0" fmla="*/ 0 w 24"/>
                  <a:gd name="T1" fmla="*/ 49 h 179"/>
                  <a:gd name="T2" fmla="*/ 0 w 24"/>
                  <a:gd name="T3" fmla="*/ 179 h 179"/>
                  <a:gd name="T4" fmla="*/ 24 w 24"/>
                  <a:gd name="T5" fmla="*/ 179 h 179"/>
                  <a:gd name="T6" fmla="*/ 24 w 24"/>
                  <a:gd name="T7" fmla="*/ 49 h 179"/>
                  <a:gd name="T8" fmla="*/ 0 w 24"/>
                  <a:gd name="T9" fmla="*/ 49 h 179"/>
                  <a:gd name="T10" fmla="*/ 0 w 24"/>
                  <a:gd name="T11" fmla="*/ 49 h 179"/>
                  <a:gd name="T12" fmla="*/ 24 w 24"/>
                  <a:gd name="T13" fmla="*/ 0 h 179"/>
                  <a:gd name="T14" fmla="*/ 0 w 24"/>
                  <a:gd name="T15" fmla="*/ 0 h 179"/>
                  <a:gd name="T16" fmla="*/ 0 w 24"/>
                  <a:gd name="T17" fmla="*/ 25 h 179"/>
                  <a:gd name="T18" fmla="*/ 24 w 24"/>
                  <a:gd name="T19" fmla="*/ 25 h 179"/>
                  <a:gd name="T20" fmla="*/ 24 w 24"/>
                  <a:gd name="T21" fmla="*/ 0 h 179"/>
                  <a:gd name="T22" fmla="*/ 24 w 24"/>
                  <a:gd name="T23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" h="179">
                    <a:moveTo>
                      <a:pt x="0" y="49"/>
                    </a:moveTo>
                    <a:lnTo>
                      <a:pt x="0" y="179"/>
                    </a:lnTo>
                    <a:lnTo>
                      <a:pt x="24" y="179"/>
                    </a:lnTo>
                    <a:lnTo>
                      <a:pt x="24" y="49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  <a:moveTo>
                      <a:pt x="24" y="0"/>
                    </a:moveTo>
                    <a:lnTo>
                      <a:pt x="0" y="0"/>
                    </a:lnTo>
                    <a:lnTo>
                      <a:pt x="0" y="25"/>
                    </a:lnTo>
                    <a:lnTo>
                      <a:pt x="24" y="25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1" name="Freeform 18">
                <a:extLst>
                  <a:ext uri="{FF2B5EF4-FFF2-40B4-BE49-F238E27FC236}">
                    <a16:creationId xmlns:a16="http://schemas.microsoft.com/office/drawing/2014/main" id="{E20D8349-129D-4C1C-93FF-CE6A4F16FB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57768" y="3379005"/>
                <a:ext cx="338962" cy="349722"/>
              </a:xfrm>
              <a:custGeom>
                <a:avLst/>
                <a:gdLst>
                  <a:gd name="T0" fmla="*/ 60 w 126"/>
                  <a:gd name="T1" fmla="*/ 108 h 130"/>
                  <a:gd name="T2" fmla="*/ 25 w 126"/>
                  <a:gd name="T3" fmla="*/ 0 h 130"/>
                  <a:gd name="T4" fmla="*/ 0 w 126"/>
                  <a:gd name="T5" fmla="*/ 0 h 130"/>
                  <a:gd name="T6" fmla="*/ 50 w 126"/>
                  <a:gd name="T7" fmla="*/ 130 h 130"/>
                  <a:gd name="T8" fmla="*/ 74 w 126"/>
                  <a:gd name="T9" fmla="*/ 130 h 130"/>
                  <a:gd name="T10" fmla="*/ 126 w 126"/>
                  <a:gd name="T11" fmla="*/ 0 h 130"/>
                  <a:gd name="T12" fmla="*/ 100 w 126"/>
                  <a:gd name="T13" fmla="*/ 0 h 130"/>
                  <a:gd name="T14" fmla="*/ 62 w 126"/>
                  <a:gd name="T15" fmla="*/ 108 h 130"/>
                  <a:gd name="T16" fmla="*/ 60 w 126"/>
                  <a:gd name="T17" fmla="*/ 108 h 130"/>
                  <a:gd name="T18" fmla="*/ 60 w 126"/>
                  <a:gd name="T19" fmla="*/ 108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6" h="130">
                    <a:moveTo>
                      <a:pt x="60" y="108"/>
                    </a:moveTo>
                    <a:lnTo>
                      <a:pt x="25" y="0"/>
                    </a:lnTo>
                    <a:lnTo>
                      <a:pt x="0" y="0"/>
                    </a:lnTo>
                    <a:lnTo>
                      <a:pt x="50" y="130"/>
                    </a:lnTo>
                    <a:lnTo>
                      <a:pt x="74" y="130"/>
                    </a:lnTo>
                    <a:lnTo>
                      <a:pt x="126" y="0"/>
                    </a:lnTo>
                    <a:lnTo>
                      <a:pt x="100" y="0"/>
                    </a:lnTo>
                    <a:lnTo>
                      <a:pt x="62" y="108"/>
                    </a:lnTo>
                    <a:lnTo>
                      <a:pt x="60" y="108"/>
                    </a:lnTo>
                    <a:lnTo>
                      <a:pt x="60" y="108"/>
                    </a:lnTo>
                    <a:close/>
                  </a:path>
                </a:pathLst>
              </a:custGeom>
              <a:grpFill/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2" name="Freeform 19">
                <a:extLst>
                  <a:ext uri="{FF2B5EF4-FFF2-40B4-BE49-F238E27FC236}">
                    <a16:creationId xmlns:a16="http://schemas.microsoft.com/office/drawing/2014/main" id="{3BC34D26-02EF-493E-B3EA-F4B9CC737F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42463" y="3365555"/>
                <a:ext cx="338962" cy="368554"/>
              </a:xfrm>
              <a:custGeom>
                <a:avLst/>
                <a:gdLst>
                  <a:gd name="T0" fmla="*/ 38 w 73"/>
                  <a:gd name="T1" fmla="*/ 70 h 79"/>
                  <a:gd name="T2" fmla="*/ 15 w 73"/>
                  <a:gd name="T3" fmla="*/ 45 h 79"/>
                  <a:gd name="T4" fmla="*/ 73 w 73"/>
                  <a:gd name="T5" fmla="*/ 45 h 79"/>
                  <a:gd name="T6" fmla="*/ 38 w 73"/>
                  <a:gd name="T7" fmla="*/ 0 h 79"/>
                  <a:gd name="T8" fmla="*/ 0 w 73"/>
                  <a:gd name="T9" fmla="*/ 43 h 79"/>
                  <a:gd name="T10" fmla="*/ 36 w 73"/>
                  <a:gd name="T11" fmla="*/ 79 h 79"/>
                  <a:gd name="T12" fmla="*/ 57 w 73"/>
                  <a:gd name="T13" fmla="*/ 75 h 79"/>
                  <a:gd name="T14" fmla="*/ 72 w 73"/>
                  <a:gd name="T15" fmla="*/ 54 h 79"/>
                  <a:gd name="T16" fmla="*/ 59 w 73"/>
                  <a:gd name="T17" fmla="*/ 54 h 79"/>
                  <a:gd name="T18" fmla="*/ 38 w 73"/>
                  <a:gd name="T19" fmla="*/ 70 h 79"/>
                  <a:gd name="T20" fmla="*/ 38 w 73"/>
                  <a:gd name="T21" fmla="*/ 70 h 79"/>
                  <a:gd name="T22" fmla="*/ 37 w 73"/>
                  <a:gd name="T23" fmla="*/ 12 h 79"/>
                  <a:gd name="T24" fmla="*/ 59 w 73"/>
                  <a:gd name="T25" fmla="*/ 35 h 79"/>
                  <a:gd name="T26" fmla="*/ 15 w 73"/>
                  <a:gd name="T27" fmla="*/ 35 h 79"/>
                  <a:gd name="T28" fmla="*/ 37 w 73"/>
                  <a:gd name="T29" fmla="*/ 12 h 79"/>
                  <a:gd name="T30" fmla="*/ 37 w 73"/>
                  <a:gd name="T31" fmla="*/ 1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3" h="79">
                    <a:moveTo>
                      <a:pt x="38" y="70"/>
                    </a:moveTo>
                    <a:cubicBezTo>
                      <a:pt x="22" y="70"/>
                      <a:pt x="15" y="61"/>
                      <a:pt x="15" y="45"/>
                    </a:cubicBezTo>
                    <a:cubicBezTo>
                      <a:pt x="73" y="45"/>
                      <a:pt x="73" y="45"/>
                      <a:pt x="73" y="45"/>
                    </a:cubicBezTo>
                    <a:cubicBezTo>
                      <a:pt x="72" y="16"/>
                      <a:pt x="61" y="1"/>
                      <a:pt x="38" y="0"/>
                    </a:cubicBezTo>
                    <a:cubicBezTo>
                      <a:pt x="14" y="1"/>
                      <a:pt x="1" y="15"/>
                      <a:pt x="0" y="43"/>
                    </a:cubicBezTo>
                    <a:cubicBezTo>
                      <a:pt x="2" y="66"/>
                      <a:pt x="13" y="79"/>
                      <a:pt x="36" y="79"/>
                    </a:cubicBezTo>
                    <a:cubicBezTo>
                      <a:pt x="46" y="79"/>
                      <a:pt x="53" y="78"/>
                      <a:pt x="57" y="75"/>
                    </a:cubicBezTo>
                    <a:cubicBezTo>
                      <a:pt x="65" y="70"/>
                      <a:pt x="70" y="63"/>
                      <a:pt x="72" y="54"/>
                    </a:cubicBezTo>
                    <a:cubicBezTo>
                      <a:pt x="59" y="54"/>
                      <a:pt x="59" y="54"/>
                      <a:pt x="59" y="54"/>
                    </a:cubicBezTo>
                    <a:cubicBezTo>
                      <a:pt x="56" y="64"/>
                      <a:pt x="49" y="69"/>
                      <a:pt x="38" y="70"/>
                    </a:cubicBezTo>
                    <a:cubicBezTo>
                      <a:pt x="38" y="70"/>
                      <a:pt x="38" y="70"/>
                      <a:pt x="38" y="70"/>
                    </a:cubicBezTo>
                    <a:close/>
                    <a:moveTo>
                      <a:pt x="37" y="12"/>
                    </a:moveTo>
                    <a:cubicBezTo>
                      <a:pt x="50" y="12"/>
                      <a:pt x="58" y="20"/>
                      <a:pt x="59" y="35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6" y="21"/>
                      <a:pt x="23" y="13"/>
                      <a:pt x="37" y="12"/>
                    </a:cubicBezTo>
                    <a:cubicBezTo>
                      <a:pt x="37" y="12"/>
                      <a:pt x="37" y="12"/>
                      <a:pt x="37" y="12"/>
                    </a:cubicBezTo>
                    <a:close/>
                  </a:path>
                </a:pathLst>
              </a:custGeom>
              <a:grpFill/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3" name="Freeform 20">
                <a:extLst>
                  <a:ext uri="{FF2B5EF4-FFF2-40B4-BE49-F238E27FC236}">
                    <a16:creationId xmlns:a16="http://schemas.microsoft.com/office/drawing/2014/main" id="{ED8A967A-F17E-40FA-BBCE-6B65D25C6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75580" y="3365555"/>
                <a:ext cx="180241" cy="363174"/>
              </a:xfrm>
              <a:custGeom>
                <a:avLst/>
                <a:gdLst>
                  <a:gd name="T0" fmla="*/ 34 w 39"/>
                  <a:gd name="T1" fmla="*/ 14 h 78"/>
                  <a:gd name="T2" fmla="*/ 39 w 39"/>
                  <a:gd name="T3" fmla="*/ 14 h 78"/>
                  <a:gd name="T4" fmla="*/ 39 w 39"/>
                  <a:gd name="T5" fmla="*/ 1 h 78"/>
                  <a:gd name="T6" fmla="*/ 38 w 39"/>
                  <a:gd name="T7" fmla="*/ 1 h 78"/>
                  <a:gd name="T8" fmla="*/ 36 w 39"/>
                  <a:gd name="T9" fmla="*/ 0 h 78"/>
                  <a:gd name="T10" fmla="*/ 13 w 39"/>
                  <a:gd name="T11" fmla="*/ 16 h 78"/>
                  <a:gd name="T12" fmla="*/ 13 w 39"/>
                  <a:gd name="T13" fmla="*/ 3 h 78"/>
                  <a:gd name="T14" fmla="*/ 0 w 39"/>
                  <a:gd name="T15" fmla="*/ 3 h 78"/>
                  <a:gd name="T16" fmla="*/ 0 w 39"/>
                  <a:gd name="T17" fmla="*/ 78 h 78"/>
                  <a:gd name="T18" fmla="*/ 14 w 39"/>
                  <a:gd name="T19" fmla="*/ 78 h 78"/>
                  <a:gd name="T20" fmla="*/ 14 w 39"/>
                  <a:gd name="T21" fmla="*/ 34 h 78"/>
                  <a:gd name="T22" fmla="*/ 34 w 39"/>
                  <a:gd name="T23" fmla="*/ 14 h 78"/>
                  <a:gd name="T24" fmla="*/ 34 w 39"/>
                  <a:gd name="T25" fmla="*/ 1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" h="78">
                    <a:moveTo>
                      <a:pt x="34" y="14"/>
                    </a:move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9" y="1"/>
                      <a:pt x="38" y="1"/>
                      <a:pt x="38" y="1"/>
                    </a:cubicBezTo>
                    <a:cubicBezTo>
                      <a:pt x="37" y="1"/>
                      <a:pt x="36" y="0"/>
                      <a:pt x="36" y="0"/>
                    </a:cubicBezTo>
                    <a:cubicBezTo>
                      <a:pt x="27" y="0"/>
                      <a:pt x="19" y="5"/>
                      <a:pt x="13" y="16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4" y="78"/>
                      <a:pt x="14" y="78"/>
                      <a:pt x="14" y="78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14" y="22"/>
                      <a:pt x="21" y="15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lose/>
                  </a:path>
                </a:pathLst>
              </a:custGeom>
              <a:grpFill/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4" name="Freeform 21">
                <a:extLst>
                  <a:ext uri="{FF2B5EF4-FFF2-40B4-BE49-F238E27FC236}">
                    <a16:creationId xmlns:a16="http://schemas.microsoft.com/office/drawing/2014/main" id="{9497D526-948F-4559-915B-FB953EEA8B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88104" y="3365555"/>
                <a:ext cx="306680" cy="368554"/>
              </a:xfrm>
              <a:custGeom>
                <a:avLst/>
                <a:gdLst>
                  <a:gd name="T0" fmla="*/ 33 w 66"/>
                  <a:gd name="T1" fmla="*/ 0 h 79"/>
                  <a:gd name="T2" fmla="*/ 3 w 66"/>
                  <a:gd name="T3" fmla="*/ 25 h 79"/>
                  <a:gd name="T4" fmla="*/ 21 w 66"/>
                  <a:gd name="T5" fmla="*/ 43 h 79"/>
                  <a:gd name="T6" fmla="*/ 37 w 66"/>
                  <a:gd name="T7" fmla="*/ 47 h 79"/>
                  <a:gd name="T8" fmla="*/ 53 w 66"/>
                  <a:gd name="T9" fmla="*/ 57 h 79"/>
                  <a:gd name="T10" fmla="*/ 35 w 66"/>
                  <a:gd name="T11" fmla="*/ 70 h 79"/>
                  <a:gd name="T12" fmla="*/ 13 w 66"/>
                  <a:gd name="T13" fmla="*/ 54 h 79"/>
                  <a:gd name="T14" fmla="*/ 0 w 66"/>
                  <a:gd name="T15" fmla="*/ 54 h 79"/>
                  <a:gd name="T16" fmla="*/ 35 w 66"/>
                  <a:gd name="T17" fmla="*/ 79 h 79"/>
                  <a:gd name="T18" fmla="*/ 66 w 66"/>
                  <a:gd name="T19" fmla="*/ 56 h 79"/>
                  <a:gd name="T20" fmla="*/ 44 w 66"/>
                  <a:gd name="T21" fmla="*/ 35 h 79"/>
                  <a:gd name="T22" fmla="*/ 30 w 66"/>
                  <a:gd name="T23" fmla="*/ 32 h 79"/>
                  <a:gd name="T24" fmla="*/ 16 w 66"/>
                  <a:gd name="T25" fmla="*/ 22 h 79"/>
                  <a:gd name="T26" fmla="*/ 31 w 66"/>
                  <a:gd name="T27" fmla="*/ 12 h 79"/>
                  <a:gd name="T28" fmla="*/ 50 w 66"/>
                  <a:gd name="T29" fmla="*/ 25 h 79"/>
                  <a:gd name="T30" fmla="*/ 63 w 66"/>
                  <a:gd name="T31" fmla="*/ 25 h 79"/>
                  <a:gd name="T32" fmla="*/ 33 w 66"/>
                  <a:gd name="T33" fmla="*/ 0 h 79"/>
                  <a:gd name="T34" fmla="*/ 33 w 66"/>
                  <a:gd name="T35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79">
                    <a:moveTo>
                      <a:pt x="33" y="0"/>
                    </a:moveTo>
                    <a:cubicBezTo>
                      <a:pt x="14" y="1"/>
                      <a:pt x="4" y="10"/>
                      <a:pt x="3" y="25"/>
                    </a:cubicBezTo>
                    <a:cubicBezTo>
                      <a:pt x="3" y="34"/>
                      <a:pt x="9" y="40"/>
                      <a:pt x="21" y="43"/>
                    </a:cubicBezTo>
                    <a:cubicBezTo>
                      <a:pt x="37" y="47"/>
                      <a:pt x="37" y="47"/>
                      <a:pt x="37" y="47"/>
                    </a:cubicBezTo>
                    <a:cubicBezTo>
                      <a:pt x="48" y="49"/>
                      <a:pt x="53" y="53"/>
                      <a:pt x="53" y="57"/>
                    </a:cubicBezTo>
                    <a:cubicBezTo>
                      <a:pt x="52" y="65"/>
                      <a:pt x="46" y="69"/>
                      <a:pt x="35" y="70"/>
                    </a:cubicBezTo>
                    <a:cubicBezTo>
                      <a:pt x="21" y="70"/>
                      <a:pt x="14" y="64"/>
                      <a:pt x="13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1" y="71"/>
                      <a:pt x="12" y="79"/>
                      <a:pt x="35" y="79"/>
                    </a:cubicBezTo>
                    <a:cubicBezTo>
                      <a:pt x="55" y="79"/>
                      <a:pt x="65" y="71"/>
                      <a:pt x="66" y="56"/>
                    </a:cubicBezTo>
                    <a:cubicBezTo>
                      <a:pt x="66" y="45"/>
                      <a:pt x="59" y="39"/>
                      <a:pt x="44" y="35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20" y="31"/>
                      <a:pt x="15" y="27"/>
                      <a:pt x="16" y="22"/>
                    </a:cubicBezTo>
                    <a:cubicBezTo>
                      <a:pt x="16" y="16"/>
                      <a:pt x="21" y="12"/>
                      <a:pt x="31" y="12"/>
                    </a:cubicBezTo>
                    <a:cubicBezTo>
                      <a:pt x="44" y="12"/>
                      <a:pt x="50" y="16"/>
                      <a:pt x="50" y="25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62" y="9"/>
                      <a:pt x="52" y="1"/>
                      <a:pt x="33" y="0"/>
                    </a:cubicBezTo>
                    <a:cubicBezTo>
                      <a:pt x="33" y="0"/>
                      <a:pt x="33" y="0"/>
                      <a:pt x="33" y="0"/>
                    </a:cubicBezTo>
                    <a:close/>
                  </a:path>
                </a:pathLst>
              </a:custGeom>
              <a:grpFill/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5" name="Freeform 22">
                <a:extLst>
                  <a:ext uri="{FF2B5EF4-FFF2-40B4-BE49-F238E27FC236}">
                    <a16:creationId xmlns:a16="http://schemas.microsoft.com/office/drawing/2014/main" id="{FBDCB0B6-1483-4FF3-BDC4-5B619FAA79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694319" y="3247188"/>
                <a:ext cx="59184" cy="481541"/>
              </a:xfrm>
              <a:custGeom>
                <a:avLst/>
                <a:gdLst>
                  <a:gd name="T0" fmla="*/ 0 w 22"/>
                  <a:gd name="T1" fmla="*/ 49 h 179"/>
                  <a:gd name="T2" fmla="*/ 0 w 22"/>
                  <a:gd name="T3" fmla="*/ 179 h 179"/>
                  <a:gd name="T4" fmla="*/ 22 w 22"/>
                  <a:gd name="T5" fmla="*/ 179 h 179"/>
                  <a:gd name="T6" fmla="*/ 22 w 22"/>
                  <a:gd name="T7" fmla="*/ 49 h 179"/>
                  <a:gd name="T8" fmla="*/ 0 w 22"/>
                  <a:gd name="T9" fmla="*/ 49 h 179"/>
                  <a:gd name="T10" fmla="*/ 0 w 22"/>
                  <a:gd name="T11" fmla="*/ 49 h 179"/>
                  <a:gd name="T12" fmla="*/ 22 w 22"/>
                  <a:gd name="T13" fmla="*/ 0 h 179"/>
                  <a:gd name="T14" fmla="*/ 0 w 22"/>
                  <a:gd name="T15" fmla="*/ 0 h 179"/>
                  <a:gd name="T16" fmla="*/ 0 w 22"/>
                  <a:gd name="T17" fmla="*/ 25 h 179"/>
                  <a:gd name="T18" fmla="*/ 22 w 22"/>
                  <a:gd name="T19" fmla="*/ 25 h 179"/>
                  <a:gd name="T20" fmla="*/ 22 w 22"/>
                  <a:gd name="T21" fmla="*/ 0 h 179"/>
                  <a:gd name="T22" fmla="*/ 22 w 22"/>
                  <a:gd name="T23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" h="179">
                    <a:moveTo>
                      <a:pt x="0" y="49"/>
                    </a:moveTo>
                    <a:lnTo>
                      <a:pt x="0" y="179"/>
                    </a:lnTo>
                    <a:lnTo>
                      <a:pt x="22" y="179"/>
                    </a:lnTo>
                    <a:lnTo>
                      <a:pt x="22" y="49"/>
                    </a:lnTo>
                    <a:lnTo>
                      <a:pt x="0" y="49"/>
                    </a:lnTo>
                    <a:lnTo>
                      <a:pt x="0" y="49"/>
                    </a:lnTo>
                    <a:close/>
                    <a:moveTo>
                      <a:pt x="22" y="0"/>
                    </a:moveTo>
                    <a:lnTo>
                      <a:pt x="0" y="0"/>
                    </a:lnTo>
                    <a:lnTo>
                      <a:pt x="0" y="25"/>
                    </a:lnTo>
                    <a:lnTo>
                      <a:pt x="22" y="25"/>
                    </a:lnTo>
                    <a:lnTo>
                      <a:pt x="22" y="0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6" name="Freeform 23">
                <a:extLst>
                  <a:ext uri="{FF2B5EF4-FFF2-40B4-BE49-F238E27FC236}">
                    <a16:creationId xmlns:a16="http://schemas.microsoft.com/office/drawing/2014/main" id="{8C63AC3C-7DE7-45B0-965D-3D3D0B37C5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53040" y="3282159"/>
                <a:ext cx="169480" cy="446568"/>
              </a:xfrm>
              <a:custGeom>
                <a:avLst/>
                <a:gdLst>
                  <a:gd name="T0" fmla="*/ 37 w 37"/>
                  <a:gd name="T1" fmla="*/ 21 h 96"/>
                  <a:gd name="T2" fmla="*/ 24 w 37"/>
                  <a:gd name="T3" fmla="*/ 21 h 96"/>
                  <a:gd name="T4" fmla="*/ 24 w 37"/>
                  <a:gd name="T5" fmla="*/ 0 h 96"/>
                  <a:gd name="T6" fmla="*/ 11 w 37"/>
                  <a:gd name="T7" fmla="*/ 0 h 96"/>
                  <a:gd name="T8" fmla="*/ 11 w 37"/>
                  <a:gd name="T9" fmla="*/ 21 h 96"/>
                  <a:gd name="T10" fmla="*/ 0 w 37"/>
                  <a:gd name="T11" fmla="*/ 21 h 96"/>
                  <a:gd name="T12" fmla="*/ 0 w 37"/>
                  <a:gd name="T13" fmla="*/ 31 h 96"/>
                  <a:gd name="T14" fmla="*/ 11 w 37"/>
                  <a:gd name="T15" fmla="*/ 31 h 96"/>
                  <a:gd name="T16" fmla="*/ 11 w 37"/>
                  <a:gd name="T17" fmla="*/ 81 h 96"/>
                  <a:gd name="T18" fmla="*/ 27 w 37"/>
                  <a:gd name="T19" fmla="*/ 96 h 96"/>
                  <a:gd name="T20" fmla="*/ 29 w 37"/>
                  <a:gd name="T21" fmla="*/ 96 h 96"/>
                  <a:gd name="T22" fmla="*/ 37 w 37"/>
                  <a:gd name="T23" fmla="*/ 96 h 96"/>
                  <a:gd name="T24" fmla="*/ 37 w 37"/>
                  <a:gd name="T25" fmla="*/ 87 h 96"/>
                  <a:gd name="T26" fmla="*/ 32 w 37"/>
                  <a:gd name="T27" fmla="*/ 87 h 96"/>
                  <a:gd name="T28" fmla="*/ 24 w 37"/>
                  <a:gd name="T29" fmla="*/ 80 h 96"/>
                  <a:gd name="T30" fmla="*/ 24 w 37"/>
                  <a:gd name="T31" fmla="*/ 31 h 96"/>
                  <a:gd name="T32" fmla="*/ 37 w 37"/>
                  <a:gd name="T33" fmla="*/ 31 h 96"/>
                  <a:gd name="T34" fmla="*/ 37 w 37"/>
                  <a:gd name="T35" fmla="*/ 21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" h="96">
                    <a:moveTo>
                      <a:pt x="37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81"/>
                      <a:pt x="11" y="81"/>
                      <a:pt x="11" y="81"/>
                    </a:cubicBezTo>
                    <a:cubicBezTo>
                      <a:pt x="10" y="91"/>
                      <a:pt x="16" y="96"/>
                      <a:pt x="27" y="96"/>
                    </a:cubicBezTo>
                    <a:cubicBezTo>
                      <a:pt x="28" y="96"/>
                      <a:pt x="28" y="96"/>
                      <a:pt x="29" y="96"/>
                    </a:cubicBezTo>
                    <a:cubicBezTo>
                      <a:pt x="32" y="96"/>
                      <a:pt x="35" y="96"/>
                      <a:pt x="37" y="96"/>
                    </a:cubicBezTo>
                    <a:cubicBezTo>
                      <a:pt x="37" y="87"/>
                      <a:pt x="37" y="87"/>
                      <a:pt x="37" y="87"/>
                    </a:cubicBezTo>
                    <a:cubicBezTo>
                      <a:pt x="32" y="87"/>
                      <a:pt x="32" y="87"/>
                      <a:pt x="32" y="87"/>
                    </a:cubicBezTo>
                    <a:cubicBezTo>
                      <a:pt x="27" y="87"/>
                      <a:pt x="24" y="85"/>
                      <a:pt x="24" y="80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7" y="21"/>
                      <a:pt x="37" y="21"/>
                      <a:pt x="37" y="21"/>
                    </a:cubicBezTo>
                    <a:close/>
                  </a:path>
                </a:pathLst>
              </a:custGeom>
              <a:grpFill/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57" name="Freeform 24">
                <a:extLst>
                  <a:ext uri="{FF2B5EF4-FFF2-40B4-BE49-F238E27FC236}">
                    <a16:creationId xmlns:a16="http://schemas.microsoft.com/office/drawing/2014/main" id="{CAD92E80-519F-4642-A2D8-700A37C266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60183" y="3379005"/>
                <a:ext cx="341651" cy="489611"/>
              </a:xfrm>
              <a:custGeom>
                <a:avLst/>
                <a:gdLst>
                  <a:gd name="T0" fmla="*/ 37 w 73"/>
                  <a:gd name="T1" fmla="*/ 62 h 105"/>
                  <a:gd name="T2" fmla="*/ 15 w 73"/>
                  <a:gd name="T3" fmla="*/ 0 h 105"/>
                  <a:gd name="T4" fmla="*/ 0 w 73"/>
                  <a:gd name="T5" fmla="*/ 0 h 105"/>
                  <a:gd name="T6" fmla="*/ 29 w 73"/>
                  <a:gd name="T7" fmla="*/ 76 h 105"/>
                  <a:gd name="T8" fmla="*/ 15 w 73"/>
                  <a:gd name="T9" fmla="*/ 94 h 105"/>
                  <a:gd name="T10" fmla="*/ 9 w 73"/>
                  <a:gd name="T11" fmla="*/ 93 h 105"/>
                  <a:gd name="T12" fmla="*/ 7 w 73"/>
                  <a:gd name="T13" fmla="*/ 92 h 105"/>
                  <a:gd name="T14" fmla="*/ 7 w 73"/>
                  <a:gd name="T15" fmla="*/ 103 h 105"/>
                  <a:gd name="T16" fmla="*/ 13 w 73"/>
                  <a:gd name="T17" fmla="*/ 104 h 105"/>
                  <a:gd name="T18" fmla="*/ 30 w 73"/>
                  <a:gd name="T19" fmla="*/ 100 h 105"/>
                  <a:gd name="T20" fmla="*/ 44 w 73"/>
                  <a:gd name="T21" fmla="*/ 73 h 105"/>
                  <a:gd name="T22" fmla="*/ 64 w 73"/>
                  <a:gd name="T23" fmla="*/ 22 h 105"/>
                  <a:gd name="T24" fmla="*/ 73 w 73"/>
                  <a:gd name="T25" fmla="*/ 0 h 105"/>
                  <a:gd name="T26" fmla="*/ 58 w 73"/>
                  <a:gd name="T27" fmla="*/ 0 h 105"/>
                  <a:gd name="T28" fmla="*/ 37 w 73"/>
                  <a:gd name="T29" fmla="*/ 62 h 105"/>
                  <a:gd name="T30" fmla="*/ 37 w 73"/>
                  <a:gd name="T31" fmla="*/ 62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3" h="105">
                    <a:moveTo>
                      <a:pt x="37" y="62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5" y="90"/>
                      <a:pt x="20" y="96"/>
                      <a:pt x="15" y="94"/>
                    </a:cubicBezTo>
                    <a:cubicBezTo>
                      <a:pt x="13" y="94"/>
                      <a:pt x="11" y="93"/>
                      <a:pt x="9" y="93"/>
                    </a:cubicBezTo>
                    <a:cubicBezTo>
                      <a:pt x="8" y="92"/>
                      <a:pt x="8" y="92"/>
                      <a:pt x="7" y="92"/>
                    </a:cubicBezTo>
                    <a:cubicBezTo>
                      <a:pt x="7" y="103"/>
                      <a:pt x="7" y="103"/>
                      <a:pt x="7" y="103"/>
                    </a:cubicBezTo>
                    <a:cubicBezTo>
                      <a:pt x="9" y="104"/>
                      <a:pt x="11" y="104"/>
                      <a:pt x="13" y="104"/>
                    </a:cubicBezTo>
                    <a:cubicBezTo>
                      <a:pt x="21" y="105"/>
                      <a:pt x="27" y="103"/>
                      <a:pt x="30" y="100"/>
                    </a:cubicBezTo>
                    <a:cubicBezTo>
                      <a:pt x="33" y="98"/>
                      <a:pt x="38" y="89"/>
                      <a:pt x="44" y="73"/>
                    </a:cubicBezTo>
                    <a:cubicBezTo>
                      <a:pt x="49" y="62"/>
                      <a:pt x="56" y="45"/>
                      <a:pt x="64" y="22"/>
                    </a:cubicBezTo>
                    <a:cubicBezTo>
                      <a:pt x="68" y="12"/>
                      <a:pt x="71" y="4"/>
                      <a:pt x="73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7" y="62"/>
                      <a:pt x="37" y="62"/>
                      <a:pt x="37" y="62"/>
                    </a:cubicBezTo>
                    <a:close/>
                  </a:path>
                </a:pathLst>
              </a:custGeom>
              <a:grpFill/>
              <a:ln w="4763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B11D787B-796B-4D14-8271-E8D6A80F1DA1}"/>
              </a:ext>
            </a:extLst>
          </p:cNvPr>
          <p:cNvGrpSpPr/>
          <p:nvPr/>
        </p:nvGrpSpPr>
        <p:grpSpPr>
          <a:xfrm>
            <a:off x="1236250" y="1413497"/>
            <a:ext cx="2850170" cy="1987272"/>
            <a:chOff x="519477" y="2451851"/>
            <a:chExt cx="5328062" cy="3714974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BFE1F4A2-EF34-4797-AAAF-9CF933E9F574}"/>
                </a:ext>
              </a:extLst>
            </p:cNvPr>
            <p:cNvSpPr/>
            <p:nvPr/>
          </p:nvSpPr>
          <p:spPr>
            <a:xfrm>
              <a:off x="519477" y="2451851"/>
              <a:ext cx="5328062" cy="371497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id="{0AA0DEF5-986E-4C11-8153-F32EF95F7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0076" y="3369739"/>
              <a:ext cx="4126862" cy="18791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088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689D2AF-0273-4527-A3A6-A6C51FEAED70}"/>
              </a:ext>
            </a:extLst>
          </p:cNvPr>
          <p:cNvSpPr txBox="1"/>
          <p:nvPr/>
        </p:nvSpPr>
        <p:spPr>
          <a:xfrm>
            <a:off x="558905" y="247617"/>
            <a:ext cx="125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b="1" dirty="0">
                <a:solidFill>
                  <a:srgbClr val="7F2C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论文摘要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684BFF9-BB9C-401F-B986-39DD631E6EAC}"/>
              </a:ext>
            </a:extLst>
          </p:cNvPr>
          <p:cNvSpPr txBox="1"/>
          <p:nvPr/>
        </p:nvSpPr>
        <p:spPr>
          <a:xfrm>
            <a:off x="2168629" y="247617"/>
            <a:ext cx="1392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背景意义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049624-E7F0-4EF1-988C-2B0E7D1E2103}"/>
              </a:ext>
            </a:extLst>
          </p:cNvPr>
          <p:cNvSpPr txBox="1"/>
          <p:nvPr/>
        </p:nvSpPr>
        <p:spPr>
          <a:xfrm>
            <a:off x="3893942" y="247617"/>
            <a:ext cx="1184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技术难点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462A806-9358-4514-AE49-833C63E33647}"/>
              </a:ext>
            </a:extLst>
          </p:cNvPr>
          <p:cNvSpPr txBox="1"/>
          <p:nvPr/>
        </p:nvSpPr>
        <p:spPr>
          <a:xfrm>
            <a:off x="5619254" y="247617"/>
            <a:ext cx="1555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成果与应用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FDFF929-6AC8-42EC-A918-7DB1FF18B187}"/>
              </a:ext>
            </a:extLst>
          </p:cNvPr>
          <p:cNvSpPr txBox="1"/>
          <p:nvPr/>
        </p:nvSpPr>
        <p:spPr>
          <a:xfrm>
            <a:off x="7535068" y="247617"/>
            <a:ext cx="125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论文总结</a:t>
            </a:r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B8792248-2CFB-45B7-BF8A-6B63AE2B50C6}"/>
              </a:ext>
            </a:extLst>
          </p:cNvPr>
          <p:cNvSpPr/>
          <p:nvPr/>
        </p:nvSpPr>
        <p:spPr>
          <a:xfrm rot="10800000">
            <a:off x="941438" y="0"/>
            <a:ext cx="334911" cy="171450"/>
          </a:xfrm>
          <a:prstGeom prst="triangle">
            <a:avLst/>
          </a:prstGeom>
          <a:solidFill>
            <a:srgbClr val="7F2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0D26BD2-F725-496D-8C39-920DD5E264AF}"/>
              </a:ext>
            </a:extLst>
          </p:cNvPr>
          <p:cNvCxnSpPr>
            <a:cxnSpLocks/>
          </p:cNvCxnSpPr>
          <p:nvPr/>
        </p:nvCxnSpPr>
        <p:spPr>
          <a:xfrm>
            <a:off x="1905000" y="342867"/>
            <a:ext cx="0" cy="20005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66FED46-0112-48D9-9BC7-430DCA22E02C}"/>
              </a:ext>
            </a:extLst>
          </p:cNvPr>
          <p:cNvCxnSpPr>
            <a:cxnSpLocks/>
          </p:cNvCxnSpPr>
          <p:nvPr/>
        </p:nvCxnSpPr>
        <p:spPr>
          <a:xfrm>
            <a:off x="3590925" y="333342"/>
            <a:ext cx="0" cy="20005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F845338-2B9D-4850-A4C8-621664056D3A}"/>
              </a:ext>
            </a:extLst>
          </p:cNvPr>
          <p:cNvCxnSpPr>
            <a:cxnSpLocks/>
          </p:cNvCxnSpPr>
          <p:nvPr/>
        </p:nvCxnSpPr>
        <p:spPr>
          <a:xfrm>
            <a:off x="5353050" y="333342"/>
            <a:ext cx="0" cy="20005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BA7845D3-1601-4FB9-B895-AB12700B33E1}"/>
              </a:ext>
            </a:extLst>
          </p:cNvPr>
          <p:cNvCxnSpPr>
            <a:cxnSpLocks/>
          </p:cNvCxnSpPr>
          <p:nvPr/>
        </p:nvCxnSpPr>
        <p:spPr>
          <a:xfrm>
            <a:off x="7248525" y="333342"/>
            <a:ext cx="0" cy="20005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3691AB79-AD88-4522-A8A8-EE1E6BFCF9F3}"/>
              </a:ext>
            </a:extLst>
          </p:cNvPr>
          <p:cNvSpPr/>
          <p:nvPr/>
        </p:nvSpPr>
        <p:spPr>
          <a:xfrm>
            <a:off x="1" y="4975396"/>
            <a:ext cx="7896740" cy="168104"/>
          </a:xfrm>
          <a:custGeom>
            <a:avLst/>
            <a:gdLst>
              <a:gd name="connsiteX0" fmla="*/ 0 w 10502900"/>
              <a:gd name="connsiteY0" fmla="*/ 0 h 215900"/>
              <a:gd name="connsiteX1" fmla="*/ 10502900 w 10502900"/>
              <a:gd name="connsiteY1" fmla="*/ 0 h 215900"/>
              <a:gd name="connsiteX2" fmla="*/ 10502900 w 10502900"/>
              <a:gd name="connsiteY2" fmla="*/ 215900 h 215900"/>
              <a:gd name="connsiteX3" fmla="*/ 0 w 10502900"/>
              <a:gd name="connsiteY3" fmla="*/ 215900 h 215900"/>
              <a:gd name="connsiteX4" fmla="*/ 0 w 10502900"/>
              <a:gd name="connsiteY4" fmla="*/ 0 h 215900"/>
              <a:gd name="connsiteX0" fmla="*/ 0 w 10502900"/>
              <a:gd name="connsiteY0" fmla="*/ 0 h 215900"/>
              <a:gd name="connsiteX1" fmla="*/ 10375900 w 10502900"/>
              <a:gd name="connsiteY1" fmla="*/ 0 h 215900"/>
              <a:gd name="connsiteX2" fmla="*/ 10502900 w 10502900"/>
              <a:gd name="connsiteY2" fmla="*/ 215900 h 215900"/>
              <a:gd name="connsiteX3" fmla="*/ 0 w 10502900"/>
              <a:gd name="connsiteY3" fmla="*/ 215900 h 215900"/>
              <a:gd name="connsiteX4" fmla="*/ 0 w 10502900"/>
              <a:gd name="connsiteY4" fmla="*/ 0 h 215900"/>
              <a:gd name="connsiteX0" fmla="*/ 0 w 10642600"/>
              <a:gd name="connsiteY0" fmla="*/ 0 h 215900"/>
              <a:gd name="connsiteX1" fmla="*/ 10642600 w 10642600"/>
              <a:gd name="connsiteY1" fmla="*/ 0 h 215900"/>
              <a:gd name="connsiteX2" fmla="*/ 10502900 w 10642600"/>
              <a:gd name="connsiteY2" fmla="*/ 215900 h 215900"/>
              <a:gd name="connsiteX3" fmla="*/ 0 w 10642600"/>
              <a:gd name="connsiteY3" fmla="*/ 215900 h 215900"/>
              <a:gd name="connsiteX4" fmla="*/ 0 w 10642600"/>
              <a:gd name="connsiteY4" fmla="*/ 0 h 215900"/>
              <a:gd name="connsiteX0" fmla="*/ 0 w 10617656"/>
              <a:gd name="connsiteY0" fmla="*/ 8238 h 224138"/>
              <a:gd name="connsiteX1" fmla="*/ 10617656 w 10617656"/>
              <a:gd name="connsiteY1" fmla="*/ 0 h 224138"/>
              <a:gd name="connsiteX2" fmla="*/ 10502900 w 10617656"/>
              <a:gd name="connsiteY2" fmla="*/ 224138 h 224138"/>
              <a:gd name="connsiteX3" fmla="*/ 0 w 10617656"/>
              <a:gd name="connsiteY3" fmla="*/ 224138 h 224138"/>
              <a:gd name="connsiteX4" fmla="*/ 0 w 10617656"/>
              <a:gd name="connsiteY4" fmla="*/ 8238 h 224138"/>
              <a:gd name="connsiteX0" fmla="*/ 0 w 10627270"/>
              <a:gd name="connsiteY0" fmla="*/ 8238 h 224138"/>
              <a:gd name="connsiteX1" fmla="*/ 10627270 w 10627270"/>
              <a:gd name="connsiteY1" fmla="*/ 0 h 224138"/>
              <a:gd name="connsiteX2" fmla="*/ 10502900 w 10627270"/>
              <a:gd name="connsiteY2" fmla="*/ 224138 h 224138"/>
              <a:gd name="connsiteX3" fmla="*/ 0 w 10627270"/>
              <a:gd name="connsiteY3" fmla="*/ 224138 h 224138"/>
              <a:gd name="connsiteX4" fmla="*/ 0 w 10627270"/>
              <a:gd name="connsiteY4" fmla="*/ 8238 h 224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27270" h="224138">
                <a:moveTo>
                  <a:pt x="0" y="8238"/>
                </a:moveTo>
                <a:lnTo>
                  <a:pt x="10627270" y="0"/>
                </a:lnTo>
                <a:lnTo>
                  <a:pt x="10502900" y="224138"/>
                </a:lnTo>
                <a:lnTo>
                  <a:pt x="0" y="224138"/>
                </a:lnTo>
                <a:lnTo>
                  <a:pt x="0" y="82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9A76AB9-E27B-4CCD-B752-6CFB63A3E3A0}"/>
              </a:ext>
            </a:extLst>
          </p:cNvPr>
          <p:cNvSpPr/>
          <p:nvPr/>
        </p:nvSpPr>
        <p:spPr>
          <a:xfrm>
            <a:off x="7842910" y="4860214"/>
            <a:ext cx="1301090" cy="304010"/>
          </a:xfrm>
          <a:custGeom>
            <a:avLst/>
            <a:gdLst>
              <a:gd name="connsiteX0" fmla="*/ 0 w 1820512"/>
              <a:gd name="connsiteY0" fmla="*/ 0 h 405346"/>
              <a:gd name="connsiteX1" fmla="*/ 1820512 w 1820512"/>
              <a:gd name="connsiteY1" fmla="*/ 0 h 405346"/>
              <a:gd name="connsiteX2" fmla="*/ 1820512 w 1820512"/>
              <a:gd name="connsiteY2" fmla="*/ 405346 h 405346"/>
              <a:gd name="connsiteX3" fmla="*/ 0 w 1820512"/>
              <a:gd name="connsiteY3" fmla="*/ 405346 h 405346"/>
              <a:gd name="connsiteX4" fmla="*/ 0 w 1820512"/>
              <a:gd name="connsiteY4" fmla="*/ 0 h 405346"/>
              <a:gd name="connsiteX0" fmla="*/ 0 w 1820512"/>
              <a:gd name="connsiteY0" fmla="*/ 0 h 405346"/>
              <a:gd name="connsiteX1" fmla="*/ 1820512 w 1820512"/>
              <a:gd name="connsiteY1" fmla="*/ 0 h 405346"/>
              <a:gd name="connsiteX2" fmla="*/ 1820512 w 1820512"/>
              <a:gd name="connsiteY2" fmla="*/ 405346 h 405346"/>
              <a:gd name="connsiteX3" fmla="*/ 85725 w 1820512"/>
              <a:gd name="connsiteY3" fmla="*/ 395821 h 405346"/>
              <a:gd name="connsiteX4" fmla="*/ 0 w 1820512"/>
              <a:gd name="connsiteY4" fmla="*/ 0 h 405346"/>
              <a:gd name="connsiteX0" fmla="*/ 200025 w 1734787"/>
              <a:gd name="connsiteY0" fmla="*/ 9525 h 405346"/>
              <a:gd name="connsiteX1" fmla="*/ 1734787 w 1734787"/>
              <a:gd name="connsiteY1" fmla="*/ 0 h 405346"/>
              <a:gd name="connsiteX2" fmla="*/ 1734787 w 1734787"/>
              <a:gd name="connsiteY2" fmla="*/ 405346 h 405346"/>
              <a:gd name="connsiteX3" fmla="*/ 0 w 1734787"/>
              <a:gd name="connsiteY3" fmla="*/ 395821 h 405346"/>
              <a:gd name="connsiteX4" fmla="*/ 200025 w 1734787"/>
              <a:gd name="connsiteY4" fmla="*/ 9525 h 405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4787" h="405346">
                <a:moveTo>
                  <a:pt x="200025" y="9525"/>
                </a:moveTo>
                <a:lnTo>
                  <a:pt x="1734787" y="0"/>
                </a:lnTo>
                <a:lnTo>
                  <a:pt x="1734787" y="405346"/>
                </a:lnTo>
                <a:lnTo>
                  <a:pt x="0" y="395821"/>
                </a:lnTo>
                <a:lnTo>
                  <a:pt x="200025" y="9525"/>
                </a:lnTo>
                <a:close/>
              </a:path>
            </a:pathLst>
          </a:custGeom>
          <a:solidFill>
            <a:srgbClr val="7F2C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0" name="Author">
            <a:extLst>
              <a:ext uri="{FF2B5EF4-FFF2-40B4-BE49-F238E27FC236}">
                <a16:creationId xmlns:a16="http://schemas.microsoft.com/office/drawing/2014/main" id="{8552C367-911D-4CE1-9586-2DD86569607F}"/>
              </a:ext>
            </a:extLst>
          </p:cNvPr>
          <p:cNvSpPr/>
          <p:nvPr/>
        </p:nvSpPr>
        <p:spPr>
          <a:xfrm>
            <a:off x="6997765" y="5238750"/>
            <a:ext cx="2146235" cy="40114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94000" rtlCol="0" anchor="ctr"/>
          <a:lstStyle/>
          <a:p>
            <a:pPr algn="ctr" defTabSz="685800">
              <a:defRPr/>
            </a:pP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大龙</a:t>
            </a:r>
            <a:endParaRPr lang="en-US" sz="1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285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文本框 123">
            <a:extLst>
              <a:ext uri="{FF2B5EF4-FFF2-40B4-BE49-F238E27FC236}">
                <a16:creationId xmlns:a16="http://schemas.microsoft.com/office/drawing/2014/main" id="{4B967617-4378-4D12-A815-5807F847110C}"/>
              </a:ext>
            </a:extLst>
          </p:cNvPr>
          <p:cNvSpPr txBox="1"/>
          <p:nvPr/>
        </p:nvSpPr>
        <p:spPr>
          <a:xfrm>
            <a:off x="2699435" y="632932"/>
            <a:ext cx="3745130" cy="47320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3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475" dirty="0">
                <a:solidFill>
                  <a:srgbClr val="F37565"/>
                </a:solidFill>
              </a:rPr>
              <a:t>配色不可太接近</a:t>
            </a:r>
          </a:p>
        </p:txBody>
      </p: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CD81AA00-C4B0-4574-B6E9-42131E947C94}"/>
              </a:ext>
            </a:extLst>
          </p:cNvPr>
          <p:cNvGrpSpPr/>
          <p:nvPr/>
        </p:nvGrpSpPr>
        <p:grpSpPr>
          <a:xfrm>
            <a:off x="2451375" y="3660004"/>
            <a:ext cx="431411" cy="431411"/>
            <a:chOff x="3266155" y="4247746"/>
            <a:chExt cx="575214" cy="575214"/>
          </a:xfrm>
        </p:grpSpPr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2183EC66-E3D2-4D8E-A72B-3BACDCCE5F21}"/>
                </a:ext>
              </a:extLst>
            </p:cNvPr>
            <p:cNvSpPr/>
            <p:nvPr/>
          </p:nvSpPr>
          <p:spPr>
            <a:xfrm>
              <a:off x="3266155" y="4247746"/>
              <a:ext cx="575214" cy="575214"/>
            </a:xfrm>
            <a:prstGeom prst="ellipse">
              <a:avLst/>
            </a:prstGeom>
            <a:solidFill>
              <a:srgbClr val="D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grpSp>
          <p:nvGrpSpPr>
            <p:cNvPr id="127" name="组合 126">
              <a:extLst>
                <a:ext uri="{FF2B5EF4-FFF2-40B4-BE49-F238E27FC236}">
                  <a16:creationId xmlns:a16="http://schemas.microsoft.com/office/drawing/2014/main" id="{C402F255-9CE2-4A24-AFED-7D83A533E924}"/>
                </a:ext>
              </a:extLst>
            </p:cNvPr>
            <p:cNvGrpSpPr/>
            <p:nvPr/>
          </p:nvGrpSpPr>
          <p:grpSpPr>
            <a:xfrm>
              <a:off x="3388786" y="4370377"/>
              <a:ext cx="329951" cy="329951"/>
              <a:chOff x="4892733" y="3556932"/>
              <a:chExt cx="432322" cy="432322"/>
            </a:xfrm>
            <a:solidFill>
              <a:schemeClr val="bg1"/>
            </a:solidFill>
          </p:grpSpPr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BC6012D7-E608-444E-9676-4318B6A844AF}"/>
                  </a:ext>
                </a:extLst>
              </p:cNvPr>
              <p:cNvSpPr/>
              <p:nvPr/>
            </p:nvSpPr>
            <p:spPr>
              <a:xfrm rot="2700000">
                <a:off x="5050171" y="3556932"/>
                <a:ext cx="117446" cy="43232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255593AF-77E8-4B5E-8148-7C2CFD68A180}"/>
                  </a:ext>
                </a:extLst>
              </p:cNvPr>
              <p:cNvSpPr/>
              <p:nvPr/>
            </p:nvSpPr>
            <p:spPr>
              <a:xfrm rot="8100000">
                <a:off x="5053240" y="3556932"/>
                <a:ext cx="111308" cy="43232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99EC999A-683E-41A4-9190-A34E13259079}"/>
              </a:ext>
            </a:extLst>
          </p:cNvPr>
          <p:cNvGrpSpPr/>
          <p:nvPr/>
        </p:nvGrpSpPr>
        <p:grpSpPr>
          <a:xfrm>
            <a:off x="6283287" y="3669529"/>
            <a:ext cx="431411" cy="431411"/>
            <a:chOff x="7053424" y="4247746"/>
            <a:chExt cx="575214" cy="575214"/>
          </a:xfrm>
        </p:grpSpPr>
        <p:sp>
          <p:nvSpPr>
            <p:cNvPr id="131" name="椭圆 130">
              <a:extLst>
                <a:ext uri="{FF2B5EF4-FFF2-40B4-BE49-F238E27FC236}">
                  <a16:creationId xmlns:a16="http://schemas.microsoft.com/office/drawing/2014/main" id="{71C6FBBF-3DB1-490A-A242-7E02B6500533}"/>
                </a:ext>
              </a:extLst>
            </p:cNvPr>
            <p:cNvSpPr/>
            <p:nvPr/>
          </p:nvSpPr>
          <p:spPr>
            <a:xfrm>
              <a:off x="7053424" y="4247746"/>
              <a:ext cx="575214" cy="575214"/>
            </a:xfrm>
            <a:prstGeom prst="ellipse">
              <a:avLst/>
            </a:prstGeom>
            <a:solidFill>
              <a:srgbClr val="62A9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grpSp>
          <p:nvGrpSpPr>
            <p:cNvPr id="132" name="组合 131">
              <a:extLst>
                <a:ext uri="{FF2B5EF4-FFF2-40B4-BE49-F238E27FC236}">
                  <a16:creationId xmlns:a16="http://schemas.microsoft.com/office/drawing/2014/main" id="{CAED950C-1317-474B-8F83-B9ED9BE42DD8}"/>
                </a:ext>
              </a:extLst>
            </p:cNvPr>
            <p:cNvGrpSpPr/>
            <p:nvPr/>
          </p:nvGrpSpPr>
          <p:grpSpPr>
            <a:xfrm>
              <a:off x="7226194" y="4505672"/>
              <a:ext cx="318754" cy="167198"/>
              <a:chOff x="4891844" y="3729956"/>
              <a:chExt cx="423281" cy="222026"/>
            </a:xfrm>
            <a:solidFill>
              <a:schemeClr val="bg1"/>
            </a:solidFill>
          </p:grpSpPr>
          <p:sp>
            <p:nvSpPr>
              <p:cNvPr id="133" name="矩形 132">
                <a:extLst>
                  <a:ext uri="{FF2B5EF4-FFF2-40B4-BE49-F238E27FC236}">
                    <a16:creationId xmlns:a16="http://schemas.microsoft.com/office/drawing/2014/main" id="{3F37B170-06F4-4A9D-914A-9B90BC998D1C}"/>
                  </a:ext>
                </a:extLst>
              </p:cNvPr>
              <p:cNvSpPr/>
              <p:nvPr/>
            </p:nvSpPr>
            <p:spPr>
              <a:xfrm rot="2700000">
                <a:off x="5054570" y="3575374"/>
                <a:ext cx="105408" cy="41570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4" name="矩形 133">
                <a:extLst>
                  <a:ext uri="{FF2B5EF4-FFF2-40B4-BE49-F238E27FC236}">
                    <a16:creationId xmlns:a16="http://schemas.microsoft.com/office/drawing/2014/main" id="{CE05887D-DF04-4658-8B3A-BFABAE43D673}"/>
                  </a:ext>
                </a:extLst>
              </p:cNvPr>
              <p:cNvSpPr/>
              <p:nvPr/>
            </p:nvSpPr>
            <p:spPr>
              <a:xfrm rot="8100000">
                <a:off x="4891844" y="3729956"/>
                <a:ext cx="108816" cy="22202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</p:grpSp>
      <p:sp>
        <p:nvSpPr>
          <p:cNvPr id="135" name="文本框 134">
            <a:extLst>
              <a:ext uri="{FF2B5EF4-FFF2-40B4-BE49-F238E27FC236}">
                <a16:creationId xmlns:a16="http://schemas.microsoft.com/office/drawing/2014/main" id="{038427F1-2DFF-412C-ABF9-91D231BBF028}"/>
              </a:ext>
            </a:extLst>
          </p:cNvPr>
          <p:cNvSpPr txBox="1"/>
          <p:nvPr/>
        </p:nvSpPr>
        <p:spPr>
          <a:xfrm>
            <a:off x="856677" y="4166126"/>
            <a:ext cx="3570299" cy="39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配色接近，投影时会难以阅读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DA99A43E-CF92-4F8D-89BC-777BAFDF1BDF}"/>
              </a:ext>
            </a:extLst>
          </p:cNvPr>
          <p:cNvSpPr txBox="1"/>
          <p:nvPr/>
        </p:nvSpPr>
        <p:spPr>
          <a:xfrm>
            <a:off x="4777924" y="4166126"/>
            <a:ext cx="3442137" cy="39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2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800" dirty="0"/>
              <a:t>颜色对比强，易于识别</a:t>
            </a:r>
            <a:endParaRPr lang="en-US" altLang="zh-CN" sz="18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ED0B7B6-4BE1-4968-BEEF-A9F7F14863FF}"/>
              </a:ext>
            </a:extLst>
          </p:cNvPr>
          <p:cNvSpPr txBox="1"/>
          <p:nvPr/>
        </p:nvSpPr>
        <p:spPr>
          <a:xfrm>
            <a:off x="3887960" y="295655"/>
            <a:ext cx="13972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制作要点 </a:t>
            </a:r>
            <a:r>
              <a:rPr lang="en-US" altLang="zh-CN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endParaRPr lang="zh-CN" altLang="en-US" sz="135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9EBE751-63F2-4C46-8408-6F94F318E5D8}"/>
              </a:ext>
            </a:extLst>
          </p:cNvPr>
          <p:cNvGrpSpPr/>
          <p:nvPr/>
        </p:nvGrpSpPr>
        <p:grpSpPr>
          <a:xfrm>
            <a:off x="1212503" y="1428526"/>
            <a:ext cx="2858645" cy="1993181"/>
            <a:chOff x="-12343718" y="-443990"/>
            <a:chExt cx="5328062" cy="3714974"/>
          </a:xfrm>
        </p:grpSpPr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B33CA4A5-3996-4A8D-8043-4C231DF4CD2F}"/>
                </a:ext>
              </a:extLst>
            </p:cNvPr>
            <p:cNvSpPr/>
            <p:nvPr/>
          </p:nvSpPr>
          <p:spPr>
            <a:xfrm>
              <a:off x="-12343718" y="-443990"/>
              <a:ext cx="5328062" cy="371497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73041418-FFEE-43A3-B4E2-431379DF0804}"/>
                </a:ext>
              </a:extLst>
            </p:cNvPr>
            <p:cNvSpPr/>
            <p:nvPr/>
          </p:nvSpPr>
          <p:spPr>
            <a:xfrm>
              <a:off x="-11908227" y="783838"/>
              <a:ext cx="4359965" cy="125931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29C71E73-A2F5-4A95-BC90-22EE71A3D651}"/>
                </a:ext>
              </a:extLst>
            </p:cNvPr>
            <p:cNvSpPr txBox="1"/>
            <p:nvPr/>
          </p:nvSpPr>
          <p:spPr>
            <a:xfrm>
              <a:off x="-12099063" y="1090332"/>
              <a:ext cx="4741638" cy="860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</a:rPr>
                <a:t>毕业论文答辩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556822C7-EF2A-47FA-8C8B-41779AF499BE}"/>
              </a:ext>
            </a:extLst>
          </p:cNvPr>
          <p:cNvGrpSpPr/>
          <p:nvPr/>
        </p:nvGrpSpPr>
        <p:grpSpPr>
          <a:xfrm>
            <a:off x="5080335" y="1428526"/>
            <a:ext cx="2858645" cy="1993181"/>
            <a:chOff x="-6518733" y="-443990"/>
            <a:chExt cx="5328062" cy="3714974"/>
          </a:xfrm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5F168535-FE7D-48F5-A273-81E11A593BD5}"/>
                </a:ext>
              </a:extLst>
            </p:cNvPr>
            <p:cNvSpPr/>
            <p:nvPr/>
          </p:nvSpPr>
          <p:spPr>
            <a:xfrm>
              <a:off x="-6518733" y="-443990"/>
              <a:ext cx="5328062" cy="371497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FDFF4C84-2D94-468D-80AD-327C16CCEFD0}"/>
                </a:ext>
              </a:extLst>
            </p:cNvPr>
            <p:cNvSpPr/>
            <p:nvPr/>
          </p:nvSpPr>
          <p:spPr>
            <a:xfrm>
              <a:off x="-6020464" y="783838"/>
              <a:ext cx="4359965" cy="1259318"/>
            </a:xfrm>
            <a:prstGeom prst="rect">
              <a:avLst/>
            </a:prstGeom>
            <a:solidFill>
              <a:srgbClr val="7D2F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144443D3-6DBD-4987-8575-03DE3AF3A1B1}"/>
                </a:ext>
              </a:extLst>
            </p:cNvPr>
            <p:cNvSpPr txBox="1"/>
            <p:nvPr/>
          </p:nvSpPr>
          <p:spPr>
            <a:xfrm>
              <a:off x="-6211300" y="1090332"/>
              <a:ext cx="4741638" cy="860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</a:rPr>
                <a:t>毕业论文答辩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667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文本框 123">
            <a:extLst>
              <a:ext uri="{FF2B5EF4-FFF2-40B4-BE49-F238E27FC236}">
                <a16:creationId xmlns:a16="http://schemas.microsoft.com/office/drawing/2014/main" id="{4B967617-4378-4D12-A815-5807F847110C}"/>
              </a:ext>
            </a:extLst>
          </p:cNvPr>
          <p:cNvSpPr txBox="1"/>
          <p:nvPr/>
        </p:nvSpPr>
        <p:spPr>
          <a:xfrm>
            <a:off x="2699435" y="632932"/>
            <a:ext cx="3745130" cy="47320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3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475" dirty="0">
                <a:solidFill>
                  <a:srgbClr val="F37565"/>
                </a:solidFill>
              </a:rPr>
              <a:t>文案简明扼要</a:t>
            </a:r>
          </a:p>
        </p:txBody>
      </p: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CD81AA00-C4B0-4574-B6E9-42131E947C94}"/>
              </a:ext>
            </a:extLst>
          </p:cNvPr>
          <p:cNvGrpSpPr/>
          <p:nvPr/>
        </p:nvGrpSpPr>
        <p:grpSpPr>
          <a:xfrm>
            <a:off x="2451375" y="3660004"/>
            <a:ext cx="431411" cy="431411"/>
            <a:chOff x="3266155" y="4247746"/>
            <a:chExt cx="575214" cy="575214"/>
          </a:xfrm>
        </p:grpSpPr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2183EC66-E3D2-4D8E-A72B-3BACDCCE5F21}"/>
                </a:ext>
              </a:extLst>
            </p:cNvPr>
            <p:cNvSpPr/>
            <p:nvPr/>
          </p:nvSpPr>
          <p:spPr>
            <a:xfrm>
              <a:off x="3266155" y="4247746"/>
              <a:ext cx="575214" cy="575214"/>
            </a:xfrm>
            <a:prstGeom prst="ellipse">
              <a:avLst/>
            </a:prstGeom>
            <a:solidFill>
              <a:srgbClr val="D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grpSp>
          <p:nvGrpSpPr>
            <p:cNvPr id="127" name="组合 126">
              <a:extLst>
                <a:ext uri="{FF2B5EF4-FFF2-40B4-BE49-F238E27FC236}">
                  <a16:creationId xmlns:a16="http://schemas.microsoft.com/office/drawing/2014/main" id="{C402F255-9CE2-4A24-AFED-7D83A533E924}"/>
                </a:ext>
              </a:extLst>
            </p:cNvPr>
            <p:cNvGrpSpPr/>
            <p:nvPr/>
          </p:nvGrpSpPr>
          <p:grpSpPr>
            <a:xfrm>
              <a:off x="3388786" y="4370377"/>
              <a:ext cx="329951" cy="329951"/>
              <a:chOff x="4892733" y="3556932"/>
              <a:chExt cx="432322" cy="432322"/>
            </a:xfrm>
            <a:solidFill>
              <a:schemeClr val="bg1"/>
            </a:solidFill>
          </p:grpSpPr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BC6012D7-E608-444E-9676-4318B6A844AF}"/>
                  </a:ext>
                </a:extLst>
              </p:cNvPr>
              <p:cNvSpPr/>
              <p:nvPr/>
            </p:nvSpPr>
            <p:spPr>
              <a:xfrm rot="2700000">
                <a:off x="5050171" y="3556932"/>
                <a:ext cx="117446" cy="43232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255593AF-77E8-4B5E-8148-7C2CFD68A180}"/>
                  </a:ext>
                </a:extLst>
              </p:cNvPr>
              <p:cNvSpPr/>
              <p:nvPr/>
            </p:nvSpPr>
            <p:spPr>
              <a:xfrm rot="8100000">
                <a:off x="5053240" y="3556932"/>
                <a:ext cx="111308" cy="43232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99EC999A-683E-41A4-9190-A34E13259079}"/>
              </a:ext>
            </a:extLst>
          </p:cNvPr>
          <p:cNvGrpSpPr/>
          <p:nvPr/>
        </p:nvGrpSpPr>
        <p:grpSpPr>
          <a:xfrm>
            <a:off x="6283287" y="3669529"/>
            <a:ext cx="431411" cy="431411"/>
            <a:chOff x="7053424" y="4247746"/>
            <a:chExt cx="575214" cy="575214"/>
          </a:xfrm>
        </p:grpSpPr>
        <p:sp>
          <p:nvSpPr>
            <p:cNvPr id="131" name="椭圆 130">
              <a:extLst>
                <a:ext uri="{FF2B5EF4-FFF2-40B4-BE49-F238E27FC236}">
                  <a16:creationId xmlns:a16="http://schemas.microsoft.com/office/drawing/2014/main" id="{71C6FBBF-3DB1-490A-A242-7E02B6500533}"/>
                </a:ext>
              </a:extLst>
            </p:cNvPr>
            <p:cNvSpPr/>
            <p:nvPr/>
          </p:nvSpPr>
          <p:spPr>
            <a:xfrm>
              <a:off x="7053424" y="4247746"/>
              <a:ext cx="575214" cy="575214"/>
            </a:xfrm>
            <a:prstGeom prst="ellipse">
              <a:avLst/>
            </a:prstGeom>
            <a:solidFill>
              <a:srgbClr val="62A9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grpSp>
          <p:nvGrpSpPr>
            <p:cNvPr id="132" name="组合 131">
              <a:extLst>
                <a:ext uri="{FF2B5EF4-FFF2-40B4-BE49-F238E27FC236}">
                  <a16:creationId xmlns:a16="http://schemas.microsoft.com/office/drawing/2014/main" id="{CAED950C-1317-474B-8F83-B9ED9BE42DD8}"/>
                </a:ext>
              </a:extLst>
            </p:cNvPr>
            <p:cNvGrpSpPr/>
            <p:nvPr/>
          </p:nvGrpSpPr>
          <p:grpSpPr>
            <a:xfrm>
              <a:off x="7226194" y="4505672"/>
              <a:ext cx="318754" cy="167198"/>
              <a:chOff x="4891844" y="3729956"/>
              <a:chExt cx="423281" cy="222026"/>
            </a:xfrm>
            <a:solidFill>
              <a:schemeClr val="bg1"/>
            </a:solidFill>
          </p:grpSpPr>
          <p:sp>
            <p:nvSpPr>
              <p:cNvPr id="133" name="矩形 132">
                <a:extLst>
                  <a:ext uri="{FF2B5EF4-FFF2-40B4-BE49-F238E27FC236}">
                    <a16:creationId xmlns:a16="http://schemas.microsoft.com/office/drawing/2014/main" id="{3F37B170-06F4-4A9D-914A-9B90BC998D1C}"/>
                  </a:ext>
                </a:extLst>
              </p:cNvPr>
              <p:cNvSpPr/>
              <p:nvPr/>
            </p:nvSpPr>
            <p:spPr>
              <a:xfrm rot="2700000">
                <a:off x="5054570" y="3575374"/>
                <a:ext cx="105408" cy="41570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4" name="矩形 133">
                <a:extLst>
                  <a:ext uri="{FF2B5EF4-FFF2-40B4-BE49-F238E27FC236}">
                    <a16:creationId xmlns:a16="http://schemas.microsoft.com/office/drawing/2014/main" id="{CE05887D-DF04-4658-8B3A-BFABAE43D673}"/>
                  </a:ext>
                </a:extLst>
              </p:cNvPr>
              <p:cNvSpPr/>
              <p:nvPr/>
            </p:nvSpPr>
            <p:spPr>
              <a:xfrm rot="8100000">
                <a:off x="4891844" y="3729956"/>
                <a:ext cx="108816" cy="22202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</p:grpSp>
      <p:sp>
        <p:nvSpPr>
          <p:cNvPr id="135" name="文本框 134">
            <a:extLst>
              <a:ext uri="{FF2B5EF4-FFF2-40B4-BE49-F238E27FC236}">
                <a16:creationId xmlns:a16="http://schemas.microsoft.com/office/drawing/2014/main" id="{038427F1-2DFF-412C-ABF9-91D231BBF028}"/>
              </a:ext>
            </a:extLst>
          </p:cNvPr>
          <p:cNvSpPr txBox="1"/>
          <p:nvPr/>
        </p:nvSpPr>
        <p:spPr>
          <a:xfrm>
            <a:off x="856677" y="4166126"/>
            <a:ext cx="3570299" cy="39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答辩时间短，内容多易超时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DA99A43E-CF92-4F8D-89BC-777BAFDF1BDF}"/>
              </a:ext>
            </a:extLst>
          </p:cNvPr>
          <p:cNvSpPr txBox="1"/>
          <p:nvPr/>
        </p:nvSpPr>
        <p:spPr>
          <a:xfrm>
            <a:off x="4777924" y="4166126"/>
            <a:ext cx="3442137" cy="39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2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800" dirty="0"/>
              <a:t>精简过的文案，高效利用时间</a:t>
            </a:r>
            <a:endParaRPr lang="en-US" altLang="zh-CN" sz="18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ED0B7B6-4BE1-4968-BEEF-A9F7F14863FF}"/>
              </a:ext>
            </a:extLst>
          </p:cNvPr>
          <p:cNvSpPr txBox="1"/>
          <p:nvPr/>
        </p:nvSpPr>
        <p:spPr>
          <a:xfrm>
            <a:off x="3887960" y="295655"/>
            <a:ext cx="13972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制作要点 </a:t>
            </a:r>
            <a:r>
              <a:rPr lang="en-US" altLang="zh-CN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endParaRPr lang="zh-CN" altLang="en-US" sz="135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B5E3729F-22A6-4AD0-BD81-662F02663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762" y="1424618"/>
            <a:ext cx="2866128" cy="2000387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7C7CB9FF-71EF-44B6-A382-B89DBE3D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594" y="1424618"/>
            <a:ext cx="2866128" cy="200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57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文本框 123">
            <a:extLst>
              <a:ext uri="{FF2B5EF4-FFF2-40B4-BE49-F238E27FC236}">
                <a16:creationId xmlns:a16="http://schemas.microsoft.com/office/drawing/2014/main" id="{4B967617-4378-4D12-A815-5807F847110C}"/>
              </a:ext>
            </a:extLst>
          </p:cNvPr>
          <p:cNvSpPr txBox="1"/>
          <p:nvPr/>
        </p:nvSpPr>
        <p:spPr>
          <a:xfrm>
            <a:off x="2699435" y="632932"/>
            <a:ext cx="3745130" cy="47320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3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475" dirty="0">
                <a:solidFill>
                  <a:srgbClr val="F37565"/>
                </a:solidFill>
              </a:rPr>
              <a:t>不使用过多动画</a:t>
            </a:r>
          </a:p>
        </p:txBody>
      </p: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CD81AA00-C4B0-4574-B6E9-42131E947C94}"/>
              </a:ext>
            </a:extLst>
          </p:cNvPr>
          <p:cNvGrpSpPr/>
          <p:nvPr/>
        </p:nvGrpSpPr>
        <p:grpSpPr>
          <a:xfrm>
            <a:off x="2451375" y="3660004"/>
            <a:ext cx="431411" cy="431411"/>
            <a:chOff x="3266155" y="4247746"/>
            <a:chExt cx="575214" cy="575214"/>
          </a:xfrm>
        </p:grpSpPr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2183EC66-E3D2-4D8E-A72B-3BACDCCE5F21}"/>
                </a:ext>
              </a:extLst>
            </p:cNvPr>
            <p:cNvSpPr/>
            <p:nvPr/>
          </p:nvSpPr>
          <p:spPr>
            <a:xfrm>
              <a:off x="3266155" y="4247746"/>
              <a:ext cx="575214" cy="575214"/>
            </a:xfrm>
            <a:prstGeom prst="ellipse">
              <a:avLst/>
            </a:prstGeom>
            <a:solidFill>
              <a:srgbClr val="D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grpSp>
          <p:nvGrpSpPr>
            <p:cNvPr id="127" name="组合 126">
              <a:extLst>
                <a:ext uri="{FF2B5EF4-FFF2-40B4-BE49-F238E27FC236}">
                  <a16:creationId xmlns:a16="http://schemas.microsoft.com/office/drawing/2014/main" id="{C402F255-9CE2-4A24-AFED-7D83A533E924}"/>
                </a:ext>
              </a:extLst>
            </p:cNvPr>
            <p:cNvGrpSpPr/>
            <p:nvPr/>
          </p:nvGrpSpPr>
          <p:grpSpPr>
            <a:xfrm>
              <a:off x="3388786" y="4370377"/>
              <a:ext cx="329951" cy="329951"/>
              <a:chOff x="4892733" y="3556932"/>
              <a:chExt cx="432322" cy="432322"/>
            </a:xfrm>
            <a:solidFill>
              <a:schemeClr val="bg1"/>
            </a:solidFill>
          </p:grpSpPr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BC6012D7-E608-444E-9676-4318B6A844AF}"/>
                  </a:ext>
                </a:extLst>
              </p:cNvPr>
              <p:cNvSpPr/>
              <p:nvPr/>
            </p:nvSpPr>
            <p:spPr>
              <a:xfrm rot="2700000">
                <a:off x="5050171" y="3556932"/>
                <a:ext cx="117446" cy="43232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255593AF-77E8-4B5E-8148-7C2CFD68A180}"/>
                  </a:ext>
                </a:extLst>
              </p:cNvPr>
              <p:cNvSpPr/>
              <p:nvPr/>
            </p:nvSpPr>
            <p:spPr>
              <a:xfrm rot="8100000">
                <a:off x="5053240" y="3556932"/>
                <a:ext cx="111308" cy="43232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99EC999A-683E-41A4-9190-A34E13259079}"/>
              </a:ext>
            </a:extLst>
          </p:cNvPr>
          <p:cNvGrpSpPr/>
          <p:nvPr/>
        </p:nvGrpSpPr>
        <p:grpSpPr>
          <a:xfrm>
            <a:off x="6283287" y="3669529"/>
            <a:ext cx="431411" cy="431411"/>
            <a:chOff x="7053424" y="4247746"/>
            <a:chExt cx="575214" cy="575214"/>
          </a:xfrm>
        </p:grpSpPr>
        <p:sp>
          <p:nvSpPr>
            <p:cNvPr id="131" name="椭圆 130">
              <a:extLst>
                <a:ext uri="{FF2B5EF4-FFF2-40B4-BE49-F238E27FC236}">
                  <a16:creationId xmlns:a16="http://schemas.microsoft.com/office/drawing/2014/main" id="{71C6FBBF-3DB1-490A-A242-7E02B6500533}"/>
                </a:ext>
              </a:extLst>
            </p:cNvPr>
            <p:cNvSpPr/>
            <p:nvPr/>
          </p:nvSpPr>
          <p:spPr>
            <a:xfrm>
              <a:off x="7053424" y="4247746"/>
              <a:ext cx="575214" cy="575214"/>
            </a:xfrm>
            <a:prstGeom prst="ellipse">
              <a:avLst/>
            </a:prstGeom>
            <a:solidFill>
              <a:srgbClr val="62A9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grpSp>
          <p:nvGrpSpPr>
            <p:cNvPr id="132" name="组合 131">
              <a:extLst>
                <a:ext uri="{FF2B5EF4-FFF2-40B4-BE49-F238E27FC236}">
                  <a16:creationId xmlns:a16="http://schemas.microsoft.com/office/drawing/2014/main" id="{CAED950C-1317-474B-8F83-B9ED9BE42DD8}"/>
                </a:ext>
              </a:extLst>
            </p:cNvPr>
            <p:cNvGrpSpPr/>
            <p:nvPr/>
          </p:nvGrpSpPr>
          <p:grpSpPr>
            <a:xfrm>
              <a:off x="7226194" y="4505672"/>
              <a:ext cx="318754" cy="167198"/>
              <a:chOff x="4891844" y="3729956"/>
              <a:chExt cx="423281" cy="222026"/>
            </a:xfrm>
            <a:solidFill>
              <a:schemeClr val="bg1"/>
            </a:solidFill>
          </p:grpSpPr>
          <p:sp>
            <p:nvSpPr>
              <p:cNvPr id="133" name="矩形 132">
                <a:extLst>
                  <a:ext uri="{FF2B5EF4-FFF2-40B4-BE49-F238E27FC236}">
                    <a16:creationId xmlns:a16="http://schemas.microsoft.com/office/drawing/2014/main" id="{3F37B170-06F4-4A9D-914A-9B90BC998D1C}"/>
                  </a:ext>
                </a:extLst>
              </p:cNvPr>
              <p:cNvSpPr/>
              <p:nvPr/>
            </p:nvSpPr>
            <p:spPr>
              <a:xfrm rot="2700000">
                <a:off x="5054570" y="3575374"/>
                <a:ext cx="105408" cy="41570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4" name="矩形 133">
                <a:extLst>
                  <a:ext uri="{FF2B5EF4-FFF2-40B4-BE49-F238E27FC236}">
                    <a16:creationId xmlns:a16="http://schemas.microsoft.com/office/drawing/2014/main" id="{CE05887D-DF04-4658-8B3A-BFABAE43D673}"/>
                  </a:ext>
                </a:extLst>
              </p:cNvPr>
              <p:cNvSpPr/>
              <p:nvPr/>
            </p:nvSpPr>
            <p:spPr>
              <a:xfrm rot="8100000">
                <a:off x="4891844" y="3729956"/>
                <a:ext cx="108816" cy="22202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</p:grpSp>
      <p:sp>
        <p:nvSpPr>
          <p:cNvPr id="135" name="文本框 134">
            <a:extLst>
              <a:ext uri="{FF2B5EF4-FFF2-40B4-BE49-F238E27FC236}">
                <a16:creationId xmlns:a16="http://schemas.microsoft.com/office/drawing/2014/main" id="{038427F1-2DFF-412C-ABF9-91D231BBF028}"/>
              </a:ext>
            </a:extLst>
          </p:cNvPr>
          <p:cNvSpPr txBox="1"/>
          <p:nvPr/>
        </p:nvSpPr>
        <p:spPr>
          <a:xfrm>
            <a:off x="727014" y="4166126"/>
            <a:ext cx="3829623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动画过长浪费答辩时间，影响节奏</a:t>
            </a: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DA99A43E-CF92-4F8D-89BC-777BAFDF1BDF}"/>
              </a:ext>
            </a:extLst>
          </p:cNvPr>
          <p:cNvSpPr txBox="1"/>
          <p:nvPr/>
        </p:nvSpPr>
        <p:spPr>
          <a:xfrm>
            <a:off x="4777924" y="4166126"/>
            <a:ext cx="3442137" cy="39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2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800" dirty="0"/>
              <a:t>删去不必要的动画节省时间</a:t>
            </a:r>
            <a:endParaRPr lang="en-US" altLang="zh-CN" sz="18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ED0B7B6-4BE1-4968-BEEF-A9F7F14863FF}"/>
              </a:ext>
            </a:extLst>
          </p:cNvPr>
          <p:cNvSpPr txBox="1"/>
          <p:nvPr/>
        </p:nvSpPr>
        <p:spPr>
          <a:xfrm>
            <a:off x="3887960" y="295655"/>
            <a:ext cx="13972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制作要点 </a:t>
            </a:r>
            <a:r>
              <a:rPr lang="en-US" altLang="zh-CN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endParaRPr lang="zh-CN" altLang="en-US" sz="135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B7E82DF-DF72-4CFB-85C1-1E85D9D44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927" y="1401233"/>
            <a:ext cx="2866129" cy="2000387"/>
          </a:xfrm>
          <a:prstGeom prst="rect">
            <a:avLst/>
          </a:prstGeom>
        </p:spPr>
      </p:pic>
      <p:sp>
        <p:nvSpPr>
          <p:cNvPr id="56" name="矩形 55">
            <a:extLst>
              <a:ext uri="{FF2B5EF4-FFF2-40B4-BE49-F238E27FC236}">
                <a16:creationId xmlns:a16="http://schemas.microsoft.com/office/drawing/2014/main" id="{02DA7C92-CCD2-424B-AB1E-554FCEAC0FCF}"/>
              </a:ext>
            </a:extLst>
          </p:cNvPr>
          <p:cNvSpPr/>
          <p:nvPr/>
        </p:nvSpPr>
        <p:spPr>
          <a:xfrm>
            <a:off x="1136504" y="1401233"/>
            <a:ext cx="3049662" cy="200038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65"/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FB966C65-8981-40D7-90D5-D858F5773D81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1386153" y="2503080"/>
            <a:ext cx="2512705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圆角矩形 2">
            <a:extLst>
              <a:ext uri="{FF2B5EF4-FFF2-40B4-BE49-F238E27FC236}">
                <a16:creationId xmlns:a16="http://schemas.microsoft.com/office/drawing/2014/main" id="{63DD095F-AB1C-442B-AF26-50CF9BD1B3AA}"/>
              </a:ext>
            </a:extLst>
          </p:cNvPr>
          <p:cNvSpPr/>
          <p:nvPr/>
        </p:nvSpPr>
        <p:spPr>
          <a:xfrm>
            <a:off x="1386153" y="2481731"/>
            <a:ext cx="42697" cy="42697"/>
          </a:xfrm>
          <a:prstGeom prst="roundRect">
            <a:avLst/>
          </a:prstGeom>
          <a:solidFill>
            <a:srgbClr val="1E2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3418">
              <a:defRPr/>
            </a:pPr>
            <a:endParaRPr lang="zh-CN" altLang="en-US" sz="63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59" name="圆角矩形 5">
            <a:extLst>
              <a:ext uri="{FF2B5EF4-FFF2-40B4-BE49-F238E27FC236}">
                <a16:creationId xmlns:a16="http://schemas.microsoft.com/office/drawing/2014/main" id="{EF74AED6-ABA0-4455-B751-65C84EE1C4D3}"/>
              </a:ext>
            </a:extLst>
          </p:cNvPr>
          <p:cNvSpPr/>
          <p:nvPr/>
        </p:nvSpPr>
        <p:spPr>
          <a:xfrm>
            <a:off x="2014329" y="2481731"/>
            <a:ext cx="42697" cy="42697"/>
          </a:xfrm>
          <a:prstGeom prst="roundRect">
            <a:avLst/>
          </a:prstGeom>
          <a:solidFill>
            <a:srgbClr val="1E2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3418">
              <a:defRPr/>
            </a:pPr>
            <a:endParaRPr lang="zh-CN" altLang="en-US" sz="63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60" name="圆角矩形 6">
            <a:extLst>
              <a:ext uri="{FF2B5EF4-FFF2-40B4-BE49-F238E27FC236}">
                <a16:creationId xmlns:a16="http://schemas.microsoft.com/office/drawing/2014/main" id="{D1D62A37-BE75-42EF-BD09-E940BEA07295}"/>
              </a:ext>
            </a:extLst>
          </p:cNvPr>
          <p:cNvSpPr/>
          <p:nvPr/>
        </p:nvSpPr>
        <p:spPr>
          <a:xfrm>
            <a:off x="2642506" y="2481731"/>
            <a:ext cx="42697" cy="42697"/>
          </a:xfrm>
          <a:prstGeom prst="roundRect">
            <a:avLst/>
          </a:prstGeom>
          <a:solidFill>
            <a:srgbClr val="1E2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3418">
              <a:defRPr/>
            </a:pPr>
            <a:endParaRPr lang="zh-CN" altLang="en-US" sz="63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61" name="圆角矩形 7">
            <a:extLst>
              <a:ext uri="{FF2B5EF4-FFF2-40B4-BE49-F238E27FC236}">
                <a16:creationId xmlns:a16="http://schemas.microsoft.com/office/drawing/2014/main" id="{03963C36-75DE-41EA-85CB-BACC76A031E2}"/>
              </a:ext>
            </a:extLst>
          </p:cNvPr>
          <p:cNvSpPr/>
          <p:nvPr/>
        </p:nvSpPr>
        <p:spPr>
          <a:xfrm>
            <a:off x="3270682" y="2481731"/>
            <a:ext cx="42697" cy="42697"/>
          </a:xfrm>
          <a:prstGeom prst="roundRect">
            <a:avLst/>
          </a:prstGeom>
          <a:solidFill>
            <a:srgbClr val="1E2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3418">
              <a:defRPr/>
            </a:pPr>
            <a:endParaRPr lang="zh-CN" altLang="en-US" sz="63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62" name="圆角矩形 8">
            <a:extLst>
              <a:ext uri="{FF2B5EF4-FFF2-40B4-BE49-F238E27FC236}">
                <a16:creationId xmlns:a16="http://schemas.microsoft.com/office/drawing/2014/main" id="{FF0AFA3F-A3D5-4786-BF7A-18522E8664B2}"/>
              </a:ext>
            </a:extLst>
          </p:cNvPr>
          <p:cNvSpPr/>
          <p:nvPr/>
        </p:nvSpPr>
        <p:spPr>
          <a:xfrm>
            <a:off x="3898859" y="2481731"/>
            <a:ext cx="42697" cy="42697"/>
          </a:xfrm>
          <a:prstGeom prst="roundRect">
            <a:avLst/>
          </a:prstGeom>
          <a:solidFill>
            <a:srgbClr val="1E2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3418">
              <a:defRPr/>
            </a:pPr>
            <a:endParaRPr lang="zh-CN" altLang="en-US" sz="63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2F251E3E-5F02-48DE-97AA-FBE1B7264F3E}"/>
              </a:ext>
            </a:extLst>
          </p:cNvPr>
          <p:cNvSpPr/>
          <p:nvPr/>
        </p:nvSpPr>
        <p:spPr>
          <a:xfrm>
            <a:off x="1138837" y="2597597"/>
            <a:ext cx="537328" cy="1980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23418">
              <a:defRPr/>
            </a:pPr>
            <a:r>
              <a:rPr lang="zh-CN" altLang="en-US" sz="687" b="1" dirty="0">
                <a:solidFill>
                  <a:srgbClr val="1D5C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论文摘要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F3F62CB1-09DF-4977-ACD9-65099B178BB8}"/>
              </a:ext>
            </a:extLst>
          </p:cNvPr>
          <p:cNvSpPr/>
          <p:nvPr/>
        </p:nvSpPr>
        <p:spPr>
          <a:xfrm>
            <a:off x="1568703" y="2597597"/>
            <a:ext cx="801823" cy="1980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23418">
              <a:defRPr/>
            </a:pPr>
            <a:r>
              <a:rPr lang="zh-CN" altLang="en-US" sz="687" b="1" dirty="0">
                <a:solidFill>
                  <a:srgbClr val="1D5C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选题背景及意义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CCE097A5-3FC4-463C-8C5B-ABFFBA691875}"/>
              </a:ext>
            </a:extLst>
          </p:cNvPr>
          <p:cNvSpPr/>
          <p:nvPr/>
        </p:nvSpPr>
        <p:spPr>
          <a:xfrm>
            <a:off x="2262942" y="2597597"/>
            <a:ext cx="801823" cy="1980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23418">
              <a:defRPr/>
            </a:pPr>
            <a:r>
              <a:rPr lang="zh-CN" altLang="en-US" sz="687" b="1" dirty="0">
                <a:solidFill>
                  <a:srgbClr val="1D5C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研究方法与思路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F23E719B-EE24-4616-848E-F7F54F8CD3BF}"/>
              </a:ext>
            </a:extLst>
          </p:cNvPr>
          <p:cNvSpPr/>
          <p:nvPr/>
        </p:nvSpPr>
        <p:spPr>
          <a:xfrm>
            <a:off x="2957180" y="2597597"/>
            <a:ext cx="801823" cy="1980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23418">
              <a:defRPr/>
            </a:pPr>
            <a:r>
              <a:rPr lang="zh-CN" altLang="en-US" sz="687" b="1" dirty="0">
                <a:solidFill>
                  <a:srgbClr val="1D5C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关键技术与难点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D5F397B4-4F09-447D-98E0-58CF6ADA1BA9}"/>
              </a:ext>
            </a:extLst>
          </p:cNvPr>
          <p:cNvSpPr/>
          <p:nvPr/>
        </p:nvSpPr>
        <p:spPr>
          <a:xfrm>
            <a:off x="3651543" y="2597597"/>
            <a:ext cx="537328" cy="1980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23418">
              <a:defRPr/>
            </a:pPr>
            <a:r>
              <a:rPr lang="zh-CN" altLang="en-US" sz="687" b="1" dirty="0">
                <a:solidFill>
                  <a:srgbClr val="1D5C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B4CE9654-9B26-4BB5-8687-8F18B282F602}"/>
              </a:ext>
            </a:extLst>
          </p:cNvPr>
          <p:cNvSpPr/>
          <p:nvPr/>
        </p:nvSpPr>
        <p:spPr>
          <a:xfrm>
            <a:off x="1160798" y="2291101"/>
            <a:ext cx="493405" cy="1980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23418">
              <a:defRPr/>
            </a:pPr>
            <a:r>
              <a:rPr lang="zh-CN" altLang="en-US" sz="687" spc="115" dirty="0">
                <a:solidFill>
                  <a:srgbClr val="1D5C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092225E-1FD5-46D8-A704-9D5B9443D4CB}"/>
              </a:ext>
            </a:extLst>
          </p:cNvPr>
          <p:cNvSpPr/>
          <p:nvPr/>
        </p:nvSpPr>
        <p:spPr>
          <a:xfrm>
            <a:off x="1788975" y="2291101"/>
            <a:ext cx="493405" cy="1980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23418">
              <a:defRPr/>
            </a:pPr>
            <a:r>
              <a:rPr lang="zh-CN" altLang="en-US" sz="687" spc="115" dirty="0">
                <a:solidFill>
                  <a:srgbClr val="1D5C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8C2D102A-3F99-4F28-A039-73DFE46EBC61}"/>
              </a:ext>
            </a:extLst>
          </p:cNvPr>
          <p:cNvSpPr/>
          <p:nvPr/>
        </p:nvSpPr>
        <p:spPr>
          <a:xfrm>
            <a:off x="2417151" y="2291101"/>
            <a:ext cx="493405" cy="1980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23418">
              <a:defRPr/>
            </a:pPr>
            <a:r>
              <a:rPr lang="zh-CN" altLang="en-US" sz="687" spc="115" dirty="0">
                <a:solidFill>
                  <a:srgbClr val="1D5C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708369FB-5BBF-4DBE-94AF-96BE51CE142C}"/>
              </a:ext>
            </a:extLst>
          </p:cNvPr>
          <p:cNvSpPr/>
          <p:nvPr/>
        </p:nvSpPr>
        <p:spPr>
          <a:xfrm>
            <a:off x="3045327" y="2291101"/>
            <a:ext cx="493405" cy="1980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23418">
              <a:defRPr/>
            </a:pPr>
            <a:r>
              <a:rPr lang="zh-CN" altLang="en-US" sz="687" spc="115" dirty="0">
                <a:solidFill>
                  <a:srgbClr val="1D5C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第四章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24E12AA7-2C6B-48E8-878A-6E5D70F80288}"/>
              </a:ext>
            </a:extLst>
          </p:cNvPr>
          <p:cNvSpPr/>
          <p:nvPr/>
        </p:nvSpPr>
        <p:spPr>
          <a:xfrm>
            <a:off x="3673504" y="2291101"/>
            <a:ext cx="493405" cy="1980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523418">
              <a:defRPr/>
            </a:pPr>
            <a:r>
              <a:rPr lang="zh-CN" altLang="en-US" sz="687" spc="115" dirty="0">
                <a:solidFill>
                  <a:srgbClr val="1D5C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第五章</a:t>
            </a:r>
          </a:p>
        </p:txBody>
      </p:sp>
    </p:spTree>
    <p:extLst>
      <p:ext uri="{BB962C8B-B14F-4D97-AF65-F5344CB8AC3E}">
        <p14:creationId xmlns:p14="http://schemas.microsoft.com/office/powerpoint/2010/main" val="342608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1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6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1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6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1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6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1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6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1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0" grpId="0" animBg="1"/>
      <p:bldP spid="61" grpId="0" animBg="1"/>
      <p:bldP spid="62" grpId="0" animBg="1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5">
            <a:extLst>
              <a:ext uri="{FF2B5EF4-FFF2-40B4-BE49-F238E27FC236}">
                <a16:creationId xmlns:a16="http://schemas.microsoft.com/office/drawing/2014/main" id="{740BBE56-43A6-402A-AA26-4F1F7694F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1" y="-2382"/>
            <a:ext cx="9142809" cy="5150645"/>
          </a:xfrm>
          <a:prstGeom prst="rect">
            <a:avLst/>
          </a:prstGeom>
          <a:solidFill>
            <a:srgbClr val="B6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365A501-F6EC-4598-9FFB-0AE513BA1091}"/>
              </a:ext>
            </a:extLst>
          </p:cNvPr>
          <p:cNvGrpSpPr/>
          <p:nvPr/>
        </p:nvGrpSpPr>
        <p:grpSpPr>
          <a:xfrm>
            <a:off x="5257800" y="870346"/>
            <a:ext cx="3339703" cy="4274345"/>
            <a:chOff x="5257800" y="870346"/>
            <a:chExt cx="3339703" cy="4274345"/>
          </a:xfrm>
        </p:grpSpPr>
        <p:sp>
          <p:nvSpPr>
            <p:cNvPr id="48" name="Freeform 27">
              <a:extLst>
                <a:ext uri="{FF2B5EF4-FFF2-40B4-BE49-F238E27FC236}">
                  <a16:creationId xmlns:a16="http://schemas.microsoft.com/office/drawing/2014/main" id="{DD914571-A056-4950-B017-ADB4E5789D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7800" y="3727847"/>
              <a:ext cx="3339703" cy="1416844"/>
            </a:xfrm>
            <a:custGeom>
              <a:avLst/>
              <a:gdLst>
                <a:gd name="T0" fmla="*/ 2801 w 2801"/>
                <a:gd name="T1" fmla="*/ 1188 h 1188"/>
                <a:gd name="T2" fmla="*/ 2798 w 2801"/>
                <a:gd name="T3" fmla="*/ 995 h 1188"/>
                <a:gd name="T4" fmla="*/ 2799 w 2801"/>
                <a:gd name="T5" fmla="*/ 995 h 1188"/>
                <a:gd name="T6" fmla="*/ 2797 w 2801"/>
                <a:gd name="T7" fmla="*/ 913 h 1188"/>
                <a:gd name="T8" fmla="*/ 2797 w 2801"/>
                <a:gd name="T9" fmla="*/ 913 h 1188"/>
                <a:gd name="T10" fmla="*/ 2797 w 2801"/>
                <a:gd name="T11" fmla="*/ 913 h 1188"/>
                <a:gd name="T12" fmla="*/ 2645 w 2801"/>
                <a:gd name="T13" fmla="*/ 211 h 1188"/>
                <a:gd name="T14" fmla="*/ 1987 w 2801"/>
                <a:gd name="T15" fmla="*/ 76 h 1188"/>
                <a:gd name="T16" fmla="*/ 1815 w 2801"/>
                <a:gd name="T17" fmla="*/ 0 h 1188"/>
                <a:gd name="T18" fmla="*/ 1400 w 2801"/>
                <a:gd name="T19" fmla="*/ 127 h 1188"/>
                <a:gd name="T20" fmla="*/ 985 w 2801"/>
                <a:gd name="T21" fmla="*/ 0 h 1188"/>
                <a:gd name="T22" fmla="*/ 931 w 2801"/>
                <a:gd name="T23" fmla="*/ 27 h 1188"/>
                <a:gd name="T24" fmla="*/ 813 w 2801"/>
                <a:gd name="T25" fmla="*/ 76 h 1188"/>
                <a:gd name="T26" fmla="*/ 154 w 2801"/>
                <a:gd name="T27" fmla="*/ 211 h 1188"/>
                <a:gd name="T28" fmla="*/ 4 w 2801"/>
                <a:gd name="T29" fmla="*/ 864 h 1188"/>
                <a:gd name="T30" fmla="*/ 4 w 2801"/>
                <a:gd name="T31" fmla="*/ 864 h 1188"/>
                <a:gd name="T32" fmla="*/ 4 w 2801"/>
                <a:gd name="T33" fmla="*/ 864 h 1188"/>
                <a:gd name="T34" fmla="*/ 0 w 2801"/>
                <a:gd name="T35" fmla="*/ 995 h 1188"/>
                <a:gd name="T36" fmla="*/ 3 w 2801"/>
                <a:gd name="T37" fmla="*/ 995 h 1188"/>
                <a:gd name="T38" fmla="*/ 0 w 2801"/>
                <a:gd name="T39" fmla="*/ 1188 h 1188"/>
                <a:gd name="T40" fmla="*/ 2801 w 2801"/>
                <a:gd name="T41" fmla="*/ 1188 h 1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01" h="1188">
                  <a:moveTo>
                    <a:pt x="2801" y="1188"/>
                  </a:moveTo>
                  <a:cubicBezTo>
                    <a:pt x="2798" y="995"/>
                    <a:pt x="2798" y="995"/>
                    <a:pt x="2798" y="995"/>
                  </a:cubicBezTo>
                  <a:cubicBezTo>
                    <a:pt x="2799" y="995"/>
                    <a:pt x="2799" y="995"/>
                    <a:pt x="2799" y="995"/>
                  </a:cubicBezTo>
                  <a:cubicBezTo>
                    <a:pt x="2799" y="995"/>
                    <a:pt x="2799" y="964"/>
                    <a:pt x="2797" y="913"/>
                  </a:cubicBezTo>
                  <a:cubicBezTo>
                    <a:pt x="2797" y="913"/>
                    <a:pt x="2797" y="913"/>
                    <a:pt x="2797" y="913"/>
                  </a:cubicBezTo>
                  <a:cubicBezTo>
                    <a:pt x="2797" y="913"/>
                    <a:pt x="2797" y="913"/>
                    <a:pt x="2797" y="913"/>
                  </a:cubicBezTo>
                  <a:cubicBezTo>
                    <a:pt x="2792" y="732"/>
                    <a:pt x="2765" y="306"/>
                    <a:pt x="2645" y="211"/>
                  </a:cubicBezTo>
                  <a:cubicBezTo>
                    <a:pt x="2491" y="89"/>
                    <a:pt x="1987" y="76"/>
                    <a:pt x="1987" y="76"/>
                  </a:cubicBezTo>
                  <a:cubicBezTo>
                    <a:pt x="1815" y="0"/>
                    <a:pt x="1815" y="0"/>
                    <a:pt x="1815" y="0"/>
                  </a:cubicBezTo>
                  <a:cubicBezTo>
                    <a:pt x="1400" y="127"/>
                    <a:pt x="1400" y="127"/>
                    <a:pt x="1400" y="127"/>
                  </a:cubicBezTo>
                  <a:cubicBezTo>
                    <a:pt x="985" y="0"/>
                    <a:pt x="985" y="0"/>
                    <a:pt x="985" y="0"/>
                  </a:cubicBezTo>
                  <a:cubicBezTo>
                    <a:pt x="931" y="27"/>
                    <a:pt x="931" y="27"/>
                    <a:pt x="931" y="27"/>
                  </a:cubicBezTo>
                  <a:cubicBezTo>
                    <a:pt x="813" y="76"/>
                    <a:pt x="813" y="76"/>
                    <a:pt x="813" y="76"/>
                  </a:cubicBezTo>
                  <a:cubicBezTo>
                    <a:pt x="813" y="76"/>
                    <a:pt x="308" y="89"/>
                    <a:pt x="154" y="211"/>
                  </a:cubicBezTo>
                  <a:cubicBezTo>
                    <a:pt x="44" y="298"/>
                    <a:pt x="13" y="664"/>
                    <a:pt x="4" y="864"/>
                  </a:cubicBezTo>
                  <a:cubicBezTo>
                    <a:pt x="4" y="864"/>
                    <a:pt x="4" y="864"/>
                    <a:pt x="4" y="864"/>
                  </a:cubicBezTo>
                  <a:cubicBezTo>
                    <a:pt x="4" y="864"/>
                    <a:pt x="4" y="864"/>
                    <a:pt x="4" y="864"/>
                  </a:cubicBezTo>
                  <a:cubicBezTo>
                    <a:pt x="0" y="942"/>
                    <a:pt x="0" y="995"/>
                    <a:pt x="0" y="995"/>
                  </a:cubicBezTo>
                  <a:cubicBezTo>
                    <a:pt x="3" y="995"/>
                    <a:pt x="3" y="995"/>
                    <a:pt x="3" y="995"/>
                  </a:cubicBezTo>
                  <a:cubicBezTo>
                    <a:pt x="0" y="1188"/>
                    <a:pt x="0" y="1188"/>
                    <a:pt x="0" y="1188"/>
                  </a:cubicBezTo>
                  <a:lnTo>
                    <a:pt x="2801" y="1188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49" name="Freeform 28">
              <a:extLst>
                <a:ext uri="{FF2B5EF4-FFF2-40B4-BE49-F238E27FC236}">
                  <a16:creationId xmlns:a16="http://schemas.microsoft.com/office/drawing/2014/main" id="{2E11018A-6A17-457A-8318-A3700D929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4378" y="3220641"/>
              <a:ext cx="945356" cy="719138"/>
            </a:xfrm>
            <a:custGeom>
              <a:avLst/>
              <a:gdLst>
                <a:gd name="T0" fmla="*/ 671 w 793"/>
                <a:gd name="T1" fmla="*/ 0 h 603"/>
                <a:gd name="T2" fmla="*/ 397 w 793"/>
                <a:gd name="T3" fmla="*/ 165 h 603"/>
                <a:gd name="T4" fmla="*/ 123 w 793"/>
                <a:gd name="T5" fmla="*/ 0 h 603"/>
                <a:gd name="T6" fmla="*/ 0 w 793"/>
                <a:gd name="T7" fmla="*/ 442 h 603"/>
                <a:gd name="T8" fmla="*/ 397 w 793"/>
                <a:gd name="T9" fmla="*/ 603 h 603"/>
                <a:gd name="T10" fmla="*/ 793 w 793"/>
                <a:gd name="T11" fmla="*/ 442 h 603"/>
                <a:gd name="T12" fmla="*/ 671 w 793"/>
                <a:gd name="T13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3" h="603">
                  <a:moveTo>
                    <a:pt x="671" y="0"/>
                  </a:moveTo>
                  <a:cubicBezTo>
                    <a:pt x="397" y="165"/>
                    <a:pt x="397" y="165"/>
                    <a:pt x="397" y="165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39" y="144"/>
                    <a:pt x="0" y="442"/>
                    <a:pt x="0" y="442"/>
                  </a:cubicBezTo>
                  <a:cubicBezTo>
                    <a:pt x="397" y="603"/>
                    <a:pt x="397" y="603"/>
                    <a:pt x="397" y="603"/>
                  </a:cubicBezTo>
                  <a:cubicBezTo>
                    <a:pt x="793" y="442"/>
                    <a:pt x="793" y="442"/>
                    <a:pt x="793" y="442"/>
                  </a:cubicBezTo>
                  <a:cubicBezTo>
                    <a:pt x="793" y="442"/>
                    <a:pt x="655" y="144"/>
                    <a:pt x="671" y="0"/>
                  </a:cubicBezTo>
                  <a:close/>
                </a:path>
              </a:pathLst>
            </a:custGeom>
            <a:solidFill>
              <a:srgbClr val="EFC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50" name="Freeform 29">
              <a:extLst>
                <a:ext uri="{FF2B5EF4-FFF2-40B4-BE49-F238E27FC236}">
                  <a16:creationId xmlns:a16="http://schemas.microsoft.com/office/drawing/2014/main" id="{104E6E91-3C67-44EC-B5E7-BBCF6B559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9034" y="870346"/>
              <a:ext cx="2786063" cy="1566863"/>
            </a:xfrm>
            <a:custGeom>
              <a:avLst/>
              <a:gdLst>
                <a:gd name="T0" fmla="*/ 1370 w 2340"/>
                <a:gd name="T1" fmla="*/ 0 h 1316"/>
                <a:gd name="T2" fmla="*/ 0 w 2340"/>
                <a:gd name="T3" fmla="*/ 444 h 1316"/>
                <a:gd name="T4" fmla="*/ 1025 w 2340"/>
                <a:gd name="T5" fmla="*/ 1316 h 1316"/>
                <a:gd name="T6" fmla="*/ 2340 w 2340"/>
                <a:gd name="T7" fmla="*/ 1078 h 1316"/>
                <a:gd name="T8" fmla="*/ 1370 w 2340"/>
                <a:gd name="T9" fmla="*/ 0 h 1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0" h="1316">
                  <a:moveTo>
                    <a:pt x="1370" y="0"/>
                  </a:moveTo>
                  <a:lnTo>
                    <a:pt x="0" y="444"/>
                  </a:lnTo>
                  <a:lnTo>
                    <a:pt x="1025" y="1316"/>
                  </a:lnTo>
                  <a:lnTo>
                    <a:pt x="2340" y="1078"/>
                  </a:lnTo>
                  <a:lnTo>
                    <a:pt x="1370" y="0"/>
                  </a:lnTo>
                  <a:close/>
                </a:path>
              </a:pathLst>
            </a:custGeom>
            <a:solidFill>
              <a:srgbClr val="1716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51" name="Freeform 30">
              <a:extLst>
                <a:ext uri="{FF2B5EF4-FFF2-40B4-BE49-F238E27FC236}">
                  <a16:creationId xmlns:a16="http://schemas.microsoft.com/office/drawing/2014/main" id="{EAA94192-58EB-4CC6-9F3A-3513A37EB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4816" y="2155031"/>
              <a:ext cx="1563291" cy="1309688"/>
            </a:xfrm>
            <a:custGeom>
              <a:avLst/>
              <a:gdLst>
                <a:gd name="T0" fmla="*/ 656 w 1311"/>
                <a:gd name="T1" fmla="*/ 0 h 1098"/>
                <a:gd name="T2" fmla="*/ 197 w 1311"/>
                <a:gd name="T3" fmla="*/ 0 h 1098"/>
                <a:gd name="T4" fmla="*/ 19 w 1311"/>
                <a:gd name="T5" fmla="*/ 210 h 1098"/>
                <a:gd name="T6" fmla="*/ 118 w 1311"/>
                <a:gd name="T7" fmla="*/ 633 h 1098"/>
                <a:gd name="T8" fmla="*/ 579 w 1311"/>
                <a:gd name="T9" fmla="*/ 1076 h 1098"/>
                <a:gd name="T10" fmla="*/ 732 w 1311"/>
                <a:gd name="T11" fmla="*/ 1076 h 1098"/>
                <a:gd name="T12" fmla="*/ 1194 w 1311"/>
                <a:gd name="T13" fmla="*/ 633 h 1098"/>
                <a:gd name="T14" fmla="*/ 1292 w 1311"/>
                <a:gd name="T15" fmla="*/ 210 h 1098"/>
                <a:gd name="T16" fmla="*/ 1115 w 1311"/>
                <a:gd name="T17" fmla="*/ 0 h 1098"/>
                <a:gd name="T18" fmla="*/ 656 w 1311"/>
                <a:gd name="T19" fmla="*/ 0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1" h="1098">
                  <a:moveTo>
                    <a:pt x="656" y="0"/>
                  </a:moveTo>
                  <a:cubicBezTo>
                    <a:pt x="197" y="0"/>
                    <a:pt x="197" y="0"/>
                    <a:pt x="197" y="0"/>
                  </a:cubicBezTo>
                  <a:cubicBezTo>
                    <a:pt x="85" y="0"/>
                    <a:pt x="0" y="100"/>
                    <a:pt x="19" y="210"/>
                  </a:cubicBezTo>
                  <a:cubicBezTo>
                    <a:pt x="44" y="355"/>
                    <a:pt x="80" y="537"/>
                    <a:pt x="118" y="633"/>
                  </a:cubicBezTo>
                  <a:cubicBezTo>
                    <a:pt x="166" y="755"/>
                    <a:pt x="412" y="997"/>
                    <a:pt x="579" y="1076"/>
                  </a:cubicBezTo>
                  <a:cubicBezTo>
                    <a:pt x="628" y="1098"/>
                    <a:pt x="684" y="1098"/>
                    <a:pt x="732" y="1076"/>
                  </a:cubicBezTo>
                  <a:cubicBezTo>
                    <a:pt x="899" y="997"/>
                    <a:pt x="1145" y="755"/>
                    <a:pt x="1194" y="633"/>
                  </a:cubicBezTo>
                  <a:cubicBezTo>
                    <a:pt x="1231" y="537"/>
                    <a:pt x="1267" y="355"/>
                    <a:pt x="1292" y="210"/>
                  </a:cubicBezTo>
                  <a:cubicBezTo>
                    <a:pt x="1311" y="100"/>
                    <a:pt x="1226" y="0"/>
                    <a:pt x="1115" y="0"/>
                  </a:cubicBezTo>
                  <a:lnTo>
                    <a:pt x="656" y="0"/>
                  </a:lnTo>
                  <a:close/>
                </a:path>
              </a:pathLst>
            </a:custGeom>
            <a:solidFill>
              <a:srgbClr val="F4D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52" name="Freeform 31">
              <a:extLst>
                <a:ext uri="{FF2B5EF4-FFF2-40B4-BE49-F238E27FC236}">
                  <a16:creationId xmlns:a16="http://schemas.microsoft.com/office/drawing/2014/main" id="{A8492B86-C71E-404B-AB31-1BAE9CFA6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7056" y="2155031"/>
              <a:ext cx="762000" cy="653653"/>
            </a:xfrm>
            <a:custGeom>
              <a:avLst/>
              <a:gdLst>
                <a:gd name="T0" fmla="*/ 0 w 639"/>
                <a:gd name="T1" fmla="*/ 0 h 548"/>
                <a:gd name="T2" fmla="*/ 544 w 639"/>
                <a:gd name="T3" fmla="*/ 128 h 548"/>
                <a:gd name="T4" fmla="*/ 544 w 639"/>
                <a:gd name="T5" fmla="*/ 546 h 548"/>
                <a:gd name="T6" fmla="*/ 607 w 639"/>
                <a:gd name="T7" fmla="*/ 460 h 548"/>
                <a:gd name="T8" fmla="*/ 639 w 639"/>
                <a:gd name="T9" fmla="*/ 162 h 548"/>
                <a:gd name="T10" fmla="*/ 639 w 639"/>
                <a:gd name="T11" fmla="*/ 0 h 548"/>
                <a:gd name="T12" fmla="*/ 0 w 639"/>
                <a:gd name="T13" fmla="*/ 0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9" h="548">
                  <a:moveTo>
                    <a:pt x="0" y="0"/>
                  </a:moveTo>
                  <a:cubicBezTo>
                    <a:pt x="191" y="0"/>
                    <a:pt x="463" y="92"/>
                    <a:pt x="544" y="128"/>
                  </a:cubicBezTo>
                  <a:cubicBezTo>
                    <a:pt x="625" y="165"/>
                    <a:pt x="530" y="548"/>
                    <a:pt x="544" y="546"/>
                  </a:cubicBezTo>
                  <a:cubicBezTo>
                    <a:pt x="559" y="544"/>
                    <a:pt x="583" y="479"/>
                    <a:pt x="607" y="460"/>
                  </a:cubicBezTo>
                  <a:cubicBezTo>
                    <a:pt x="631" y="441"/>
                    <a:pt x="639" y="162"/>
                    <a:pt x="639" y="162"/>
                  </a:cubicBezTo>
                  <a:cubicBezTo>
                    <a:pt x="639" y="0"/>
                    <a:pt x="639" y="0"/>
                    <a:pt x="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526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53" name="Freeform 32">
              <a:extLst>
                <a:ext uri="{FF2B5EF4-FFF2-40B4-BE49-F238E27FC236}">
                  <a16:creationId xmlns:a16="http://schemas.microsoft.com/office/drawing/2014/main" id="{24D59EB5-0BB3-4662-BAC1-4358FEBB3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3866" y="1398984"/>
              <a:ext cx="1525191" cy="756047"/>
            </a:xfrm>
            <a:custGeom>
              <a:avLst/>
              <a:gdLst>
                <a:gd name="T0" fmla="*/ 640 w 1279"/>
                <a:gd name="T1" fmla="*/ 0 h 633"/>
                <a:gd name="T2" fmla="*/ 0 w 1279"/>
                <a:gd name="T3" fmla="*/ 165 h 633"/>
                <a:gd name="T4" fmla="*/ 0 w 1279"/>
                <a:gd name="T5" fmla="*/ 633 h 633"/>
                <a:gd name="T6" fmla="*/ 1279 w 1279"/>
                <a:gd name="T7" fmla="*/ 633 h 633"/>
                <a:gd name="T8" fmla="*/ 1279 w 1279"/>
                <a:gd name="T9" fmla="*/ 165 h 633"/>
                <a:gd name="T10" fmla="*/ 640 w 1279"/>
                <a:gd name="T11" fmla="*/ 0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9" h="633">
                  <a:moveTo>
                    <a:pt x="640" y="0"/>
                  </a:moveTo>
                  <a:cubicBezTo>
                    <a:pt x="287" y="0"/>
                    <a:pt x="0" y="74"/>
                    <a:pt x="0" y="165"/>
                  </a:cubicBezTo>
                  <a:cubicBezTo>
                    <a:pt x="0" y="633"/>
                    <a:pt x="0" y="633"/>
                    <a:pt x="0" y="633"/>
                  </a:cubicBezTo>
                  <a:cubicBezTo>
                    <a:pt x="1279" y="633"/>
                    <a:pt x="1279" y="633"/>
                    <a:pt x="1279" y="633"/>
                  </a:cubicBezTo>
                  <a:cubicBezTo>
                    <a:pt x="1279" y="165"/>
                    <a:pt x="1279" y="165"/>
                    <a:pt x="1279" y="165"/>
                  </a:cubicBezTo>
                  <a:cubicBezTo>
                    <a:pt x="1279" y="74"/>
                    <a:pt x="993" y="0"/>
                    <a:pt x="640" y="0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54" name="Rectangle 33">
              <a:extLst>
                <a:ext uri="{FF2B5EF4-FFF2-40B4-BE49-F238E27FC236}">
                  <a16:creationId xmlns:a16="http://schemas.microsoft.com/office/drawing/2014/main" id="{C2CBF232-F48C-42A6-B392-92A6817520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6419" y="1398984"/>
              <a:ext cx="70247" cy="773906"/>
            </a:xfrm>
            <a:prstGeom prst="rect">
              <a:avLst/>
            </a:prstGeom>
            <a:solidFill>
              <a:srgbClr val="1716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55" name="Freeform 34">
              <a:extLst>
                <a:ext uri="{FF2B5EF4-FFF2-40B4-BE49-F238E27FC236}">
                  <a16:creationId xmlns:a16="http://schemas.microsoft.com/office/drawing/2014/main" id="{11728147-3DCB-45F1-BDD5-C696BD307F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6413" y="2150268"/>
              <a:ext cx="171450" cy="310753"/>
            </a:xfrm>
            <a:custGeom>
              <a:avLst/>
              <a:gdLst>
                <a:gd name="T0" fmla="*/ 0 w 143"/>
                <a:gd name="T1" fmla="*/ 72 h 261"/>
                <a:gd name="T2" fmla="*/ 0 w 143"/>
                <a:gd name="T3" fmla="*/ 251 h 261"/>
                <a:gd name="T4" fmla="*/ 5 w 143"/>
                <a:gd name="T5" fmla="*/ 194 h 261"/>
                <a:gd name="T6" fmla="*/ 9 w 143"/>
                <a:gd name="T7" fmla="*/ 247 h 261"/>
                <a:gd name="T8" fmla="*/ 11 w 143"/>
                <a:gd name="T9" fmla="*/ 194 h 261"/>
                <a:gd name="T10" fmla="*/ 15 w 143"/>
                <a:gd name="T11" fmla="*/ 261 h 261"/>
                <a:gd name="T12" fmla="*/ 19 w 143"/>
                <a:gd name="T13" fmla="*/ 194 h 261"/>
                <a:gd name="T14" fmla="*/ 21 w 143"/>
                <a:gd name="T15" fmla="*/ 261 h 261"/>
                <a:gd name="T16" fmla="*/ 23 w 143"/>
                <a:gd name="T17" fmla="*/ 194 h 261"/>
                <a:gd name="T18" fmla="*/ 25 w 143"/>
                <a:gd name="T19" fmla="*/ 227 h 261"/>
                <a:gd name="T20" fmla="*/ 27 w 143"/>
                <a:gd name="T21" fmla="*/ 194 h 261"/>
                <a:gd name="T22" fmla="*/ 29 w 143"/>
                <a:gd name="T23" fmla="*/ 234 h 261"/>
                <a:gd name="T24" fmla="*/ 30 w 143"/>
                <a:gd name="T25" fmla="*/ 194 h 261"/>
                <a:gd name="T26" fmla="*/ 40 w 143"/>
                <a:gd name="T27" fmla="*/ 261 h 261"/>
                <a:gd name="T28" fmla="*/ 40 w 143"/>
                <a:gd name="T29" fmla="*/ 194 h 261"/>
                <a:gd name="T30" fmla="*/ 47 w 143"/>
                <a:gd name="T31" fmla="*/ 230 h 261"/>
                <a:gd name="T32" fmla="*/ 56 w 143"/>
                <a:gd name="T33" fmla="*/ 194 h 261"/>
                <a:gd name="T34" fmla="*/ 60 w 143"/>
                <a:gd name="T35" fmla="*/ 236 h 261"/>
                <a:gd name="T36" fmla="*/ 66 w 143"/>
                <a:gd name="T37" fmla="*/ 194 h 261"/>
                <a:gd name="T38" fmla="*/ 71 w 143"/>
                <a:gd name="T39" fmla="*/ 261 h 261"/>
                <a:gd name="T40" fmla="*/ 76 w 143"/>
                <a:gd name="T41" fmla="*/ 194 h 261"/>
                <a:gd name="T42" fmla="*/ 80 w 143"/>
                <a:gd name="T43" fmla="*/ 255 h 261"/>
                <a:gd name="T44" fmla="*/ 89 w 143"/>
                <a:gd name="T45" fmla="*/ 194 h 261"/>
                <a:gd name="T46" fmla="*/ 98 w 143"/>
                <a:gd name="T47" fmla="*/ 247 h 261"/>
                <a:gd name="T48" fmla="*/ 104 w 143"/>
                <a:gd name="T49" fmla="*/ 194 h 261"/>
                <a:gd name="T50" fmla="*/ 112 w 143"/>
                <a:gd name="T51" fmla="*/ 239 h 261"/>
                <a:gd name="T52" fmla="*/ 115 w 143"/>
                <a:gd name="T53" fmla="*/ 194 h 261"/>
                <a:gd name="T54" fmla="*/ 124 w 143"/>
                <a:gd name="T55" fmla="*/ 261 h 261"/>
                <a:gd name="T56" fmla="*/ 135 w 143"/>
                <a:gd name="T57" fmla="*/ 194 h 261"/>
                <a:gd name="T58" fmla="*/ 141 w 143"/>
                <a:gd name="T59" fmla="*/ 261 h 261"/>
                <a:gd name="T60" fmla="*/ 143 w 143"/>
                <a:gd name="T61" fmla="*/ 194 h 261"/>
                <a:gd name="T62" fmla="*/ 143 w 143"/>
                <a:gd name="T63" fmla="*/ 72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3" h="261">
                  <a:moveTo>
                    <a:pt x="71" y="0"/>
                  </a:moveTo>
                  <a:cubicBezTo>
                    <a:pt x="32" y="0"/>
                    <a:pt x="0" y="32"/>
                    <a:pt x="0" y="72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5" y="251"/>
                    <a:pt x="5" y="251"/>
                    <a:pt x="5" y="251"/>
                  </a:cubicBezTo>
                  <a:cubicBezTo>
                    <a:pt x="5" y="194"/>
                    <a:pt x="5" y="194"/>
                    <a:pt x="5" y="194"/>
                  </a:cubicBezTo>
                  <a:cubicBezTo>
                    <a:pt x="9" y="194"/>
                    <a:pt x="9" y="194"/>
                    <a:pt x="9" y="194"/>
                  </a:cubicBezTo>
                  <a:cubicBezTo>
                    <a:pt x="9" y="247"/>
                    <a:pt x="9" y="247"/>
                    <a:pt x="9" y="247"/>
                  </a:cubicBezTo>
                  <a:cubicBezTo>
                    <a:pt x="11" y="247"/>
                    <a:pt x="11" y="247"/>
                    <a:pt x="11" y="247"/>
                  </a:cubicBezTo>
                  <a:cubicBezTo>
                    <a:pt x="11" y="194"/>
                    <a:pt x="11" y="194"/>
                    <a:pt x="11" y="194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5" y="261"/>
                    <a:pt x="15" y="261"/>
                    <a:pt x="15" y="261"/>
                  </a:cubicBezTo>
                  <a:cubicBezTo>
                    <a:pt x="19" y="261"/>
                    <a:pt x="19" y="261"/>
                    <a:pt x="19" y="261"/>
                  </a:cubicBezTo>
                  <a:cubicBezTo>
                    <a:pt x="19" y="194"/>
                    <a:pt x="19" y="194"/>
                    <a:pt x="19" y="194"/>
                  </a:cubicBezTo>
                  <a:cubicBezTo>
                    <a:pt x="21" y="194"/>
                    <a:pt x="21" y="194"/>
                    <a:pt x="21" y="194"/>
                  </a:cubicBezTo>
                  <a:cubicBezTo>
                    <a:pt x="21" y="261"/>
                    <a:pt x="21" y="261"/>
                    <a:pt x="21" y="261"/>
                  </a:cubicBezTo>
                  <a:cubicBezTo>
                    <a:pt x="23" y="261"/>
                    <a:pt x="23" y="261"/>
                    <a:pt x="23" y="261"/>
                  </a:cubicBezTo>
                  <a:cubicBezTo>
                    <a:pt x="23" y="194"/>
                    <a:pt x="23" y="194"/>
                    <a:pt x="23" y="194"/>
                  </a:cubicBezTo>
                  <a:cubicBezTo>
                    <a:pt x="25" y="194"/>
                    <a:pt x="25" y="194"/>
                    <a:pt x="25" y="194"/>
                  </a:cubicBezTo>
                  <a:cubicBezTo>
                    <a:pt x="25" y="227"/>
                    <a:pt x="25" y="227"/>
                    <a:pt x="25" y="227"/>
                  </a:cubicBezTo>
                  <a:cubicBezTo>
                    <a:pt x="27" y="227"/>
                    <a:pt x="27" y="227"/>
                    <a:pt x="27" y="227"/>
                  </a:cubicBezTo>
                  <a:cubicBezTo>
                    <a:pt x="27" y="194"/>
                    <a:pt x="27" y="194"/>
                    <a:pt x="27" y="194"/>
                  </a:cubicBezTo>
                  <a:cubicBezTo>
                    <a:pt x="29" y="194"/>
                    <a:pt x="29" y="194"/>
                    <a:pt x="29" y="194"/>
                  </a:cubicBezTo>
                  <a:cubicBezTo>
                    <a:pt x="29" y="234"/>
                    <a:pt x="29" y="234"/>
                    <a:pt x="29" y="234"/>
                  </a:cubicBezTo>
                  <a:cubicBezTo>
                    <a:pt x="30" y="234"/>
                    <a:pt x="30" y="234"/>
                    <a:pt x="30" y="234"/>
                  </a:cubicBezTo>
                  <a:cubicBezTo>
                    <a:pt x="30" y="194"/>
                    <a:pt x="30" y="194"/>
                    <a:pt x="30" y="194"/>
                  </a:cubicBezTo>
                  <a:cubicBezTo>
                    <a:pt x="40" y="194"/>
                    <a:pt x="40" y="194"/>
                    <a:pt x="40" y="194"/>
                  </a:cubicBezTo>
                  <a:cubicBezTo>
                    <a:pt x="40" y="261"/>
                    <a:pt x="40" y="261"/>
                    <a:pt x="40" y="261"/>
                  </a:cubicBezTo>
                  <a:cubicBezTo>
                    <a:pt x="40" y="261"/>
                    <a:pt x="40" y="261"/>
                    <a:pt x="40" y="261"/>
                  </a:cubicBezTo>
                  <a:cubicBezTo>
                    <a:pt x="40" y="194"/>
                    <a:pt x="40" y="194"/>
                    <a:pt x="40" y="194"/>
                  </a:cubicBezTo>
                  <a:cubicBezTo>
                    <a:pt x="47" y="194"/>
                    <a:pt x="47" y="194"/>
                    <a:pt x="47" y="194"/>
                  </a:cubicBezTo>
                  <a:cubicBezTo>
                    <a:pt x="47" y="230"/>
                    <a:pt x="47" y="230"/>
                    <a:pt x="47" y="230"/>
                  </a:cubicBezTo>
                  <a:cubicBezTo>
                    <a:pt x="56" y="230"/>
                    <a:pt x="56" y="230"/>
                    <a:pt x="56" y="230"/>
                  </a:cubicBezTo>
                  <a:cubicBezTo>
                    <a:pt x="56" y="194"/>
                    <a:pt x="56" y="194"/>
                    <a:pt x="56" y="194"/>
                  </a:cubicBezTo>
                  <a:cubicBezTo>
                    <a:pt x="60" y="194"/>
                    <a:pt x="60" y="194"/>
                    <a:pt x="60" y="194"/>
                  </a:cubicBezTo>
                  <a:cubicBezTo>
                    <a:pt x="60" y="236"/>
                    <a:pt x="60" y="236"/>
                    <a:pt x="60" y="236"/>
                  </a:cubicBezTo>
                  <a:cubicBezTo>
                    <a:pt x="66" y="236"/>
                    <a:pt x="66" y="236"/>
                    <a:pt x="66" y="236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71" y="194"/>
                    <a:pt x="71" y="194"/>
                    <a:pt x="71" y="194"/>
                  </a:cubicBezTo>
                  <a:cubicBezTo>
                    <a:pt x="71" y="261"/>
                    <a:pt x="71" y="261"/>
                    <a:pt x="71" y="261"/>
                  </a:cubicBezTo>
                  <a:cubicBezTo>
                    <a:pt x="76" y="261"/>
                    <a:pt x="76" y="261"/>
                    <a:pt x="76" y="261"/>
                  </a:cubicBezTo>
                  <a:cubicBezTo>
                    <a:pt x="76" y="194"/>
                    <a:pt x="76" y="194"/>
                    <a:pt x="76" y="194"/>
                  </a:cubicBezTo>
                  <a:cubicBezTo>
                    <a:pt x="80" y="194"/>
                    <a:pt x="80" y="194"/>
                    <a:pt x="80" y="194"/>
                  </a:cubicBezTo>
                  <a:cubicBezTo>
                    <a:pt x="80" y="255"/>
                    <a:pt x="80" y="255"/>
                    <a:pt x="80" y="255"/>
                  </a:cubicBezTo>
                  <a:cubicBezTo>
                    <a:pt x="89" y="255"/>
                    <a:pt x="89" y="255"/>
                    <a:pt x="89" y="255"/>
                  </a:cubicBezTo>
                  <a:cubicBezTo>
                    <a:pt x="89" y="194"/>
                    <a:pt x="89" y="194"/>
                    <a:pt x="89" y="194"/>
                  </a:cubicBezTo>
                  <a:cubicBezTo>
                    <a:pt x="98" y="194"/>
                    <a:pt x="98" y="194"/>
                    <a:pt x="98" y="194"/>
                  </a:cubicBezTo>
                  <a:cubicBezTo>
                    <a:pt x="98" y="247"/>
                    <a:pt x="98" y="247"/>
                    <a:pt x="98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194"/>
                    <a:pt x="104" y="194"/>
                    <a:pt x="104" y="194"/>
                  </a:cubicBezTo>
                  <a:cubicBezTo>
                    <a:pt x="112" y="194"/>
                    <a:pt x="112" y="194"/>
                    <a:pt x="112" y="194"/>
                  </a:cubicBezTo>
                  <a:cubicBezTo>
                    <a:pt x="112" y="239"/>
                    <a:pt x="112" y="239"/>
                    <a:pt x="112" y="239"/>
                  </a:cubicBezTo>
                  <a:cubicBezTo>
                    <a:pt x="115" y="239"/>
                    <a:pt x="115" y="239"/>
                    <a:pt x="115" y="239"/>
                  </a:cubicBezTo>
                  <a:cubicBezTo>
                    <a:pt x="115" y="194"/>
                    <a:pt x="115" y="194"/>
                    <a:pt x="115" y="194"/>
                  </a:cubicBezTo>
                  <a:cubicBezTo>
                    <a:pt x="124" y="194"/>
                    <a:pt x="124" y="194"/>
                    <a:pt x="124" y="194"/>
                  </a:cubicBezTo>
                  <a:cubicBezTo>
                    <a:pt x="124" y="261"/>
                    <a:pt x="124" y="261"/>
                    <a:pt x="124" y="261"/>
                  </a:cubicBezTo>
                  <a:cubicBezTo>
                    <a:pt x="135" y="261"/>
                    <a:pt x="135" y="261"/>
                    <a:pt x="135" y="261"/>
                  </a:cubicBezTo>
                  <a:cubicBezTo>
                    <a:pt x="135" y="194"/>
                    <a:pt x="135" y="194"/>
                    <a:pt x="135" y="194"/>
                  </a:cubicBezTo>
                  <a:cubicBezTo>
                    <a:pt x="141" y="194"/>
                    <a:pt x="141" y="194"/>
                    <a:pt x="141" y="194"/>
                  </a:cubicBezTo>
                  <a:cubicBezTo>
                    <a:pt x="141" y="261"/>
                    <a:pt x="141" y="261"/>
                    <a:pt x="141" y="261"/>
                  </a:cubicBezTo>
                  <a:cubicBezTo>
                    <a:pt x="143" y="261"/>
                    <a:pt x="143" y="261"/>
                    <a:pt x="143" y="261"/>
                  </a:cubicBezTo>
                  <a:cubicBezTo>
                    <a:pt x="143" y="194"/>
                    <a:pt x="143" y="194"/>
                    <a:pt x="143" y="194"/>
                  </a:cubicBezTo>
                  <a:cubicBezTo>
                    <a:pt x="143" y="177"/>
                    <a:pt x="143" y="177"/>
                    <a:pt x="143" y="177"/>
                  </a:cubicBezTo>
                  <a:cubicBezTo>
                    <a:pt x="143" y="72"/>
                    <a:pt x="143" y="72"/>
                    <a:pt x="143" y="72"/>
                  </a:cubicBezTo>
                  <a:cubicBezTo>
                    <a:pt x="143" y="32"/>
                    <a:pt x="111" y="0"/>
                    <a:pt x="71" y="0"/>
                  </a:cubicBezTo>
                  <a:close/>
                </a:path>
              </a:pathLst>
            </a:custGeom>
            <a:solidFill>
              <a:srgbClr val="FDB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56" name="Freeform 35">
              <a:extLst>
                <a:ext uri="{FF2B5EF4-FFF2-40B4-BE49-F238E27FC236}">
                  <a16:creationId xmlns:a16="http://schemas.microsoft.com/office/drawing/2014/main" id="{9A3B4849-EAC6-4279-AAA9-31CB9A192A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8444" y="3220641"/>
              <a:ext cx="658416" cy="276225"/>
            </a:xfrm>
            <a:custGeom>
              <a:avLst/>
              <a:gdLst>
                <a:gd name="T0" fmla="*/ 552 w 552"/>
                <a:gd name="T1" fmla="*/ 73 h 232"/>
                <a:gd name="T2" fmla="*/ 550 w 552"/>
                <a:gd name="T3" fmla="*/ 0 h 232"/>
                <a:gd name="T4" fmla="*/ 276 w 552"/>
                <a:gd name="T5" fmla="*/ 165 h 232"/>
                <a:gd name="T6" fmla="*/ 2 w 552"/>
                <a:gd name="T7" fmla="*/ 0 h 232"/>
                <a:gd name="T8" fmla="*/ 0 w 552"/>
                <a:gd name="T9" fmla="*/ 73 h 232"/>
                <a:gd name="T10" fmla="*/ 199 w 552"/>
                <a:gd name="T11" fmla="*/ 210 h 232"/>
                <a:gd name="T12" fmla="*/ 352 w 552"/>
                <a:gd name="T13" fmla="*/ 210 h 232"/>
                <a:gd name="T14" fmla="*/ 552 w 552"/>
                <a:gd name="T15" fmla="*/ 7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2" h="232">
                  <a:moveTo>
                    <a:pt x="552" y="73"/>
                  </a:moveTo>
                  <a:cubicBezTo>
                    <a:pt x="548" y="47"/>
                    <a:pt x="547" y="22"/>
                    <a:pt x="550" y="0"/>
                  </a:cubicBezTo>
                  <a:cubicBezTo>
                    <a:pt x="276" y="165"/>
                    <a:pt x="276" y="165"/>
                    <a:pt x="276" y="165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22"/>
                    <a:pt x="3" y="47"/>
                    <a:pt x="0" y="73"/>
                  </a:cubicBezTo>
                  <a:cubicBezTo>
                    <a:pt x="68" y="131"/>
                    <a:pt x="138" y="181"/>
                    <a:pt x="199" y="210"/>
                  </a:cubicBezTo>
                  <a:cubicBezTo>
                    <a:pt x="248" y="232"/>
                    <a:pt x="304" y="232"/>
                    <a:pt x="352" y="210"/>
                  </a:cubicBezTo>
                  <a:cubicBezTo>
                    <a:pt x="413" y="181"/>
                    <a:pt x="484" y="131"/>
                    <a:pt x="552" y="73"/>
                  </a:cubicBezTo>
                  <a:close/>
                </a:path>
              </a:pathLst>
            </a:custGeom>
            <a:solidFill>
              <a:srgbClr val="DDB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57" name="Freeform 36">
              <a:extLst>
                <a:ext uri="{FF2B5EF4-FFF2-40B4-BE49-F238E27FC236}">
                  <a16:creationId xmlns:a16="http://schemas.microsoft.com/office/drawing/2014/main" id="{C87900F3-42D5-4155-93BD-6EA58A5178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9034" y="870346"/>
              <a:ext cx="2786063" cy="1566863"/>
            </a:xfrm>
            <a:custGeom>
              <a:avLst/>
              <a:gdLst>
                <a:gd name="T0" fmla="*/ 1370 w 2340"/>
                <a:gd name="T1" fmla="*/ 0 h 1316"/>
                <a:gd name="T2" fmla="*/ 0 w 2340"/>
                <a:gd name="T3" fmla="*/ 444 h 1316"/>
                <a:gd name="T4" fmla="*/ 1025 w 2340"/>
                <a:gd name="T5" fmla="*/ 1316 h 1316"/>
                <a:gd name="T6" fmla="*/ 2340 w 2340"/>
                <a:gd name="T7" fmla="*/ 1078 h 1316"/>
                <a:gd name="T8" fmla="*/ 1370 w 2340"/>
                <a:gd name="T9" fmla="*/ 0 h 1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0" h="1316">
                  <a:moveTo>
                    <a:pt x="1370" y="0"/>
                  </a:moveTo>
                  <a:lnTo>
                    <a:pt x="0" y="444"/>
                  </a:lnTo>
                  <a:lnTo>
                    <a:pt x="1025" y="1316"/>
                  </a:lnTo>
                  <a:lnTo>
                    <a:pt x="2340" y="1078"/>
                  </a:lnTo>
                  <a:lnTo>
                    <a:pt x="1370" y="0"/>
                  </a:lnTo>
                  <a:close/>
                </a:path>
              </a:pathLst>
            </a:custGeom>
            <a:solidFill>
              <a:srgbClr val="1716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58" name="Freeform 37">
              <a:extLst>
                <a:ext uri="{FF2B5EF4-FFF2-40B4-BE49-F238E27FC236}">
                  <a16:creationId xmlns:a16="http://schemas.microsoft.com/office/drawing/2014/main" id="{EC54B458-F29E-40E3-828E-CD309B000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4816" y="2155031"/>
              <a:ext cx="1563291" cy="1309688"/>
            </a:xfrm>
            <a:custGeom>
              <a:avLst/>
              <a:gdLst>
                <a:gd name="T0" fmla="*/ 656 w 1311"/>
                <a:gd name="T1" fmla="*/ 0 h 1098"/>
                <a:gd name="T2" fmla="*/ 197 w 1311"/>
                <a:gd name="T3" fmla="*/ 0 h 1098"/>
                <a:gd name="T4" fmla="*/ 19 w 1311"/>
                <a:gd name="T5" fmla="*/ 210 h 1098"/>
                <a:gd name="T6" fmla="*/ 118 w 1311"/>
                <a:gd name="T7" fmla="*/ 633 h 1098"/>
                <a:gd name="T8" fmla="*/ 579 w 1311"/>
                <a:gd name="T9" fmla="*/ 1076 h 1098"/>
                <a:gd name="T10" fmla="*/ 732 w 1311"/>
                <a:gd name="T11" fmla="*/ 1076 h 1098"/>
                <a:gd name="T12" fmla="*/ 1194 w 1311"/>
                <a:gd name="T13" fmla="*/ 633 h 1098"/>
                <a:gd name="T14" fmla="*/ 1292 w 1311"/>
                <a:gd name="T15" fmla="*/ 210 h 1098"/>
                <a:gd name="T16" fmla="*/ 1115 w 1311"/>
                <a:gd name="T17" fmla="*/ 0 h 1098"/>
                <a:gd name="T18" fmla="*/ 656 w 1311"/>
                <a:gd name="T19" fmla="*/ 0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1" h="1098">
                  <a:moveTo>
                    <a:pt x="656" y="0"/>
                  </a:moveTo>
                  <a:cubicBezTo>
                    <a:pt x="197" y="0"/>
                    <a:pt x="197" y="0"/>
                    <a:pt x="197" y="0"/>
                  </a:cubicBezTo>
                  <a:cubicBezTo>
                    <a:pt x="85" y="0"/>
                    <a:pt x="0" y="100"/>
                    <a:pt x="19" y="210"/>
                  </a:cubicBezTo>
                  <a:cubicBezTo>
                    <a:pt x="44" y="355"/>
                    <a:pt x="80" y="537"/>
                    <a:pt x="118" y="633"/>
                  </a:cubicBezTo>
                  <a:cubicBezTo>
                    <a:pt x="166" y="755"/>
                    <a:pt x="412" y="997"/>
                    <a:pt x="579" y="1076"/>
                  </a:cubicBezTo>
                  <a:cubicBezTo>
                    <a:pt x="628" y="1098"/>
                    <a:pt x="684" y="1098"/>
                    <a:pt x="732" y="1076"/>
                  </a:cubicBezTo>
                  <a:cubicBezTo>
                    <a:pt x="899" y="997"/>
                    <a:pt x="1145" y="755"/>
                    <a:pt x="1194" y="633"/>
                  </a:cubicBezTo>
                  <a:cubicBezTo>
                    <a:pt x="1231" y="537"/>
                    <a:pt x="1267" y="355"/>
                    <a:pt x="1292" y="210"/>
                  </a:cubicBezTo>
                  <a:cubicBezTo>
                    <a:pt x="1311" y="100"/>
                    <a:pt x="1226" y="0"/>
                    <a:pt x="1115" y="0"/>
                  </a:cubicBezTo>
                  <a:lnTo>
                    <a:pt x="656" y="0"/>
                  </a:lnTo>
                  <a:close/>
                </a:path>
              </a:pathLst>
            </a:custGeom>
            <a:solidFill>
              <a:srgbClr val="F4D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59" name="Freeform 38">
              <a:extLst>
                <a:ext uri="{FF2B5EF4-FFF2-40B4-BE49-F238E27FC236}">
                  <a16:creationId xmlns:a16="http://schemas.microsoft.com/office/drawing/2014/main" id="{B0564437-C790-4FCC-BA90-98C37EBB1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7056" y="2155031"/>
              <a:ext cx="781050" cy="653653"/>
            </a:xfrm>
            <a:custGeom>
              <a:avLst/>
              <a:gdLst>
                <a:gd name="T0" fmla="*/ 0 w 655"/>
                <a:gd name="T1" fmla="*/ 0 h 548"/>
                <a:gd name="T2" fmla="*/ 544 w 655"/>
                <a:gd name="T3" fmla="*/ 128 h 548"/>
                <a:gd name="T4" fmla="*/ 544 w 655"/>
                <a:gd name="T5" fmla="*/ 546 h 548"/>
                <a:gd name="T6" fmla="*/ 607 w 655"/>
                <a:gd name="T7" fmla="*/ 460 h 548"/>
                <a:gd name="T8" fmla="*/ 655 w 655"/>
                <a:gd name="T9" fmla="*/ 163 h 548"/>
                <a:gd name="T10" fmla="*/ 639 w 655"/>
                <a:gd name="T11" fmla="*/ 0 h 548"/>
                <a:gd name="T12" fmla="*/ 0 w 655"/>
                <a:gd name="T13" fmla="*/ 0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5" h="548">
                  <a:moveTo>
                    <a:pt x="0" y="0"/>
                  </a:moveTo>
                  <a:cubicBezTo>
                    <a:pt x="191" y="0"/>
                    <a:pt x="463" y="92"/>
                    <a:pt x="544" y="128"/>
                  </a:cubicBezTo>
                  <a:cubicBezTo>
                    <a:pt x="625" y="165"/>
                    <a:pt x="530" y="548"/>
                    <a:pt x="544" y="546"/>
                  </a:cubicBezTo>
                  <a:cubicBezTo>
                    <a:pt x="559" y="544"/>
                    <a:pt x="583" y="479"/>
                    <a:pt x="607" y="460"/>
                  </a:cubicBezTo>
                  <a:cubicBezTo>
                    <a:pt x="631" y="441"/>
                    <a:pt x="655" y="163"/>
                    <a:pt x="655" y="163"/>
                  </a:cubicBezTo>
                  <a:cubicBezTo>
                    <a:pt x="639" y="0"/>
                    <a:pt x="639" y="0"/>
                    <a:pt x="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526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60" name="Freeform 39">
              <a:extLst>
                <a:ext uri="{FF2B5EF4-FFF2-40B4-BE49-F238E27FC236}">
                  <a16:creationId xmlns:a16="http://schemas.microsoft.com/office/drawing/2014/main" id="{C342E14C-AAF3-428F-9909-FE3AF29EE4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3866" y="1398984"/>
              <a:ext cx="1525191" cy="756047"/>
            </a:xfrm>
            <a:custGeom>
              <a:avLst/>
              <a:gdLst>
                <a:gd name="T0" fmla="*/ 640 w 1279"/>
                <a:gd name="T1" fmla="*/ 0 h 633"/>
                <a:gd name="T2" fmla="*/ 0 w 1279"/>
                <a:gd name="T3" fmla="*/ 165 h 633"/>
                <a:gd name="T4" fmla="*/ 0 w 1279"/>
                <a:gd name="T5" fmla="*/ 633 h 633"/>
                <a:gd name="T6" fmla="*/ 1279 w 1279"/>
                <a:gd name="T7" fmla="*/ 633 h 633"/>
                <a:gd name="T8" fmla="*/ 1279 w 1279"/>
                <a:gd name="T9" fmla="*/ 165 h 633"/>
                <a:gd name="T10" fmla="*/ 640 w 1279"/>
                <a:gd name="T11" fmla="*/ 0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9" h="633">
                  <a:moveTo>
                    <a:pt x="640" y="0"/>
                  </a:moveTo>
                  <a:cubicBezTo>
                    <a:pt x="287" y="0"/>
                    <a:pt x="0" y="74"/>
                    <a:pt x="0" y="165"/>
                  </a:cubicBezTo>
                  <a:cubicBezTo>
                    <a:pt x="0" y="633"/>
                    <a:pt x="0" y="633"/>
                    <a:pt x="0" y="633"/>
                  </a:cubicBezTo>
                  <a:cubicBezTo>
                    <a:pt x="1279" y="633"/>
                    <a:pt x="1279" y="633"/>
                    <a:pt x="1279" y="633"/>
                  </a:cubicBezTo>
                  <a:cubicBezTo>
                    <a:pt x="1279" y="165"/>
                    <a:pt x="1279" y="165"/>
                    <a:pt x="1279" y="165"/>
                  </a:cubicBezTo>
                  <a:cubicBezTo>
                    <a:pt x="1279" y="74"/>
                    <a:pt x="993" y="0"/>
                    <a:pt x="640" y="0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61" name="Rectangle 40">
              <a:extLst>
                <a:ext uri="{FF2B5EF4-FFF2-40B4-BE49-F238E27FC236}">
                  <a16:creationId xmlns:a16="http://schemas.microsoft.com/office/drawing/2014/main" id="{B3F747FF-D07F-46D0-A24C-3AE26441F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6419" y="1398984"/>
              <a:ext cx="70247" cy="773906"/>
            </a:xfrm>
            <a:prstGeom prst="rect">
              <a:avLst/>
            </a:prstGeom>
            <a:solidFill>
              <a:srgbClr val="1716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62" name="Freeform 41">
              <a:extLst>
                <a:ext uri="{FF2B5EF4-FFF2-40B4-BE49-F238E27FC236}">
                  <a16:creationId xmlns:a16="http://schemas.microsoft.com/office/drawing/2014/main" id="{5F7778A1-ABBA-4899-B79C-4FF8ED2E8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6413" y="2150268"/>
              <a:ext cx="171450" cy="310753"/>
            </a:xfrm>
            <a:custGeom>
              <a:avLst/>
              <a:gdLst>
                <a:gd name="T0" fmla="*/ 0 w 143"/>
                <a:gd name="T1" fmla="*/ 72 h 261"/>
                <a:gd name="T2" fmla="*/ 0 w 143"/>
                <a:gd name="T3" fmla="*/ 251 h 261"/>
                <a:gd name="T4" fmla="*/ 5 w 143"/>
                <a:gd name="T5" fmla="*/ 194 h 261"/>
                <a:gd name="T6" fmla="*/ 9 w 143"/>
                <a:gd name="T7" fmla="*/ 247 h 261"/>
                <a:gd name="T8" fmla="*/ 11 w 143"/>
                <a:gd name="T9" fmla="*/ 194 h 261"/>
                <a:gd name="T10" fmla="*/ 15 w 143"/>
                <a:gd name="T11" fmla="*/ 261 h 261"/>
                <a:gd name="T12" fmla="*/ 19 w 143"/>
                <a:gd name="T13" fmla="*/ 194 h 261"/>
                <a:gd name="T14" fmla="*/ 21 w 143"/>
                <a:gd name="T15" fmla="*/ 261 h 261"/>
                <a:gd name="T16" fmla="*/ 23 w 143"/>
                <a:gd name="T17" fmla="*/ 194 h 261"/>
                <a:gd name="T18" fmla="*/ 25 w 143"/>
                <a:gd name="T19" fmla="*/ 227 h 261"/>
                <a:gd name="T20" fmla="*/ 27 w 143"/>
                <a:gd name="T21" fmla="*/ 194 h 261"/>
                <a:gd name="T22" fmla="*/ 29 w 143"/>
                <a:gd name="T23" fmla="*/ 234 h 261"/>
                <a:gd name="T24" fmla="*/ 30 w 143"/>
                <a:gd name="T25" fmla="*/ 194 h 261"/>
                <a:gd name="T26" fmla="*/ 40 w 143"/>
                <a:gd name="T27" fmla="*/ 261 h 261"/>
                <a:gd name="T28" fmla="*/ 40 w 143"/>
                <a:gd name="T29" fmla="*/ 194 h 261"/>
                <a:gd name="T30" fmla="*/ 47 w 143"/>
                <a:gd name="T31" fmla="*/ 230 h 261"/>
                <a:gd name="T32" fmla="*/ 56 w 143"/>
                <a:gd name="T33" fmla="*/ 194 h 261"/>
                <a:gd name="T34" fmla="*/ 60 w 143"/>
                <a:gd name="T35" fmla="*/ 236 h 261"/>
                <a:gd name="T36" fmla="*/ 66 w 143"/>
                <a:gd name="T37" fmla="*/ 194 h 261"/>
                <a:gd name="T38" fmla="*/ 71 w 143"/>
                <a:gd name="T39" fmla="*/ 261 h 261"/>
                <a:gd name="T40" fmla="*/ 76 w 143"/>
                <a:gd name="T41" fmla="*/ 194 h 261"/>
                <a:gd name="T42" fmla="*/ 80 w 143"/>
                <a:gd name="T43" fmla="*/ 255 h 261"/>
                <a:gd name="T44" fmla="*/ 89 w 143"/>
                <a:gd name="T45" fmla="*/ 194 h 261"/>
                <a:gd name="T46" fmla="*/ 98 w 143"/>
                <a:gd name="T47" fmla="*/ 247 h 261"/>
                <a:gd name="T48" fmla="*/ 104 w 143"/>
                <a:gd name="T49" fmla="*/ 194 h 261"/>
                <a:gd name="T50" fmla="*/ 112 w 143"/>
                <a:gd name="T51" fmla="*/ 239 h 261"/>
                <a:gd name="T52" fmla="*/ 115 w 143"/>
                <a:gd name="T53" fmla="*/ 194 h 261"/>
                <a:gd name="T54" fmla="*/ 124 w 143"/>
                <a:gd name="T55" fmla="*/ 261 h 261"/>
                <a:gd name="T56" fmla="*/ 135 w 143"/>
                <a:gd name="T57" fmla="*/ 194 h 261"/>
                <a:gd name="T58" fmla="*/ 141 w 143"/>
                <a:gd name="T59" fmla="*/ 261 h 261"/>
                <a:gd name="T60" fmla="*/ 143 w 143"/>
                <a:gd name="T61" fmla="*/ 194 h 261"/>
                <a:gd name="T62" fmla="*/ 143 w 143"/>
                <a:gd name="T63" fmla="*/ 72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3" h="261">
                  <a:moveTo>
                    <a:pt x="71" y="0"/>
                  </a:moveTo>
                  <a:cubicBezTo>
                    <a:pt x="32" y="0"/>
                    <a:pt x="0" y="32"/>
                    <a:pt x="0" y="72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251"/>
                    <a:pt x="0" y="251"/>
                    <a:pt x="0" y="251"/>
                  </a:cubicBezTo>
                  <a:cubicBezTo>
                    <a:pt x="5" y="251"/>
                    <a:pt x="5" y="251"/>
                    <a:pt x="5" y="251"/>
                  </a:cubicBezTo>
                  <a:cubicBezTo>
                    <a:pt x="5" y="194"/>
                    <a:pt x="5" y="194"/>
                    <a:pt x="5" y="194"/>
                  </a:cubicBezTo>
                  <a:cubicBezTo>
                    <a:pt x="9" y="194"/>
                    <a:pt x="9" y="194"/>
                    <a:pt x="9" y="194"/>
                  </a:cubicBezTo>
                  <a:cubicBezTo>
                    <a:pt x="9" y="247"/>
                    <a:pt x="9" y="247"/>
                    <a:pt x="9" y="247"/>
                  </a:cubicBezTo>
                  <a:cubicBezTo>
                    <a:pt x="11" y="247"/>
                    <a:pt x="11" y="247"/>
                    <a:pt x="11" y="247"/>
                  </a:cubicBezTo>
                  <a:cubicBezTo>
                    <a:pt x="11" y="194"/>
                    <a:pt x="11" y="194"/>
                    <a:pt x="11" y="194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5" y="261"/>
                    <a:pt x="15" y="261"/>
                    <a:pt x="15" y="261"/>
                  </a:cubicBezTo>
                  <a:cubicBezTo>
                    <a:pt x="19" y="261"/>
                    <a:pt x="19" y="261"/>
                    <a:pt x="19" y="261"/>
                  </a:cubicBezTo>
                  <a:cubicBezTo>
                    <a:pt x="19" y="194"/>
                    <a:pt x="19" y="194"/>
                    <a:pt x="19" y="194"/>
                  </a:cubicBezTo>
                  <a:cubicBezTo>
                    <a:pt x="21" y="194"/>
                    <a:pt x="21" y="194"/>
                    <a:pt x="21" y="194"/>
                  </a:cubicBezTo>
                  <a:cubicBezTo>
                    <a:pt x="21" y="261"/>
                    <a:pt x="21" y="261"/>
                    <a:pt x="21" y="261"/>
                  </a:cubicBezTo>
                  <a:cubicBezTo>
                    <a:pt x="23" y="261"/>
                    <a:pt x="23" y="261"/>
                    <a:pt x="23" y="261"/>
                  </a:cubicBezTo>
                  <a:cubicBezTo>
                    <a:pt x="23" y="194"/>
                    <a:pt x="23" y="194"/>
                    <a:pt x="23" y="194"/>
                  </a:cubicBezTo>
                  <a:cubicBezTo>
                    <a:pt x="25" y="194"/>
                    <a:pt x="25" y="194"/>
                    <a:pt x="25" y="194"/>
                  </a:cubicBezTo>
                  <a:cubicBezTo>
                    <a:pt x="25" y="227"/>
                    <a:pt x="25" y="227"/>
                    <a:pt x="25" y="227"/>
                  </a:cubicBezTo>
                  <a:cubicBezTo>
                    <a:pt x="27" y="227"/>
                    <a:pt x="27" y="227"/>
                    <a:pt x="27" y="227"/>
                  </a:cubicBezTo>
                  <a:cubicBezTo>
                    <a:pt x="27" y="194"/>
                    <a:pt x="27" y="194"/>
                    <a:pt x="27" y="194"/>
                  </a:cubicBezTo>
                  <a:cubicBezTo>
                    <a:pt x="29" y="194"/>
                    <a:pt x="29" y="194"/>
                    <a:pt x="29" y="194"/>
                  </a:cubicBezTo>
                  <a:cubicBezTo>
                    <a:pt x="29" y="234"/>
                    <a:pt x="29" y="234"/>
                    <a:pt x="29" y="234"/>
                  </a:cubicBezTo>
                  <a:cubicBezTo>
                    <a:pt x="30" y="234"/>
                    <a:pt x="30" y="234"/>
                    <a:pt x="30" y="234"/>
                  </a:cubicBezTo>
                  <a:cubicBezTo>
                    <a:pt x="30" y="194"/>
                    <a:pt x="30" y="194"/>
                    <a:pt x="30" y="194"/>
                  </a:cubicBezTo>
                  <a:cubicBezTo>
                    <a:pt x="40" y="194"/>
                    <a:pt x="40" y="194"/>
                    <a:pt x="40" y="194"/>
                  </a:cubicBezTo>
                  <a:cubicBezTo>
                    <a:pt x="40" y="261"/>
                    <a:pt x="40" y="261"/>
                    <a:pt x="40" y="261"/>
                  </a:cubicBezTo>
                  <a:cubicBezTo>
                    <a:pt x="40" y="261"/>
                    <a:pt x="40" y="261"/>
                    <a:pt x="40" y="261"/>
                  </a:cubicBezTo>
                  <a:cubicBezTo>
                    <a:pt x="40" y="194"/>
                    <a:pt x="40" y="194"/>
                    <a:pt x="40" y="194"/>
                  </a:cubicBezTo>
                  <a:cubicBezTo>
                    <a:pt x="47" y="194"/>
                    <a:pt x="47" y="194"/>
                    <a:pt x="47" y="194"/>
                  </a:cubicBezTo>
                  <a:cubicBezTo>
                    <a:pt x="47" y="230"/>
                    <a:pt x="47" y="230"/>
                    <a:pt x="47" y="230"/>
                  </a:cubicBezTo>
                  <a:cubicBezTo>
                    <a:pt x="56" y="230"/>
                    <a:pt x="56" y="230"/>
                    <a:pt x="56" y="230"/>
                  </a:cubicBezTo>
                  <a:cubicBezTo>
                    <a:pt x="56" y="194"/>
                    <a:pt x="56" y="194"/>
                    <a:pt x="56" y="194"/>
                  </a:cubicBezTo>
                  <a:cubicBezTo>
                    <a:pt x="60" y="194"/>
                    <a:pt x="60" y="194"/>
                    <a:pt x="60" y="194"/>
                  </a:cubicBezTo>
                  <a:cubicBezTo>
                    <a:pt x="60" y="236"/>
                    <a:pt x="60" y="236"/>
                    <a:pt x="60" y="236"/>
                  </a:cubicBezTo>
                  <a:cubicBezTo>
                    <a:pt x="66" y="236"/>
                    <a:pt x="66" y="236"/>
                    <a:pt x="66" y="236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71" y="194"/>
                    <a:pt x="71" y="194"/>
                    <a:pt x="71" y="194"/>
                  </a:cubicBezTo>
                  <a:cubicBezTo>
                    <a:pt x="71" y="261"/>
                    <a:pt x="71" y="261"/>
                    <a:pt x="71" y="261"/>
                  </a:cubicBezTo>
                  <a:cubicBezTo>
                    <a:pt x="76" y="261"/>
                    <a:pt x="76" y="261"/>
                    <a:pt x="76" y="261"/>
                  </a:cubicBezTo>
                  <a:cubicBezTo>
                    <a:pt x="76" y="194"/>
                    <a:pt x="76" y="194"/>
                    <a:pt x="76" y="194"/>
                  </a:cubicBezTo>
                  <a:cubicBezTo>
                    <a:pt x="80" y="194"/>
                    <a:pt x="80" y="194"/>
                    <a:pt x="80" y="194"/>
                  </a:cubicBezTo>
                  <a:cubicBezTo>
                    <a:pt x="80" y="255"/>
                    <a:pt x="80" y="255"/>
                    <a:pt x="80" y="255"/>
                  </a:cubicBezTo>
                  <a:cubicBezTo>
                    <a:pt x="89" y="255"/>
                    <a:pt x="89" y="255"/>
                    <a:pt x="89" y="255"/>
                  </a:cubicBezTo>
                  <a:cubicBezTo>
                    <a:pt x="89" y="194"/>
                    <a:pt x="89" y="194"/>
                    <a:pt x="89" y="194"/>
                  </a:cubicBezTo>
                  <a:cubicBezTo>
                    <a:pt x="98" y="194"/>
                    <a:pt x="98" y="194"/>
                    <a:pt x="98" y="194"/>
                  </a:cubicBezTo>
                  <a:cubicBezTo>
                    <a:pt x="98" y="247"/>
                    <a:pt x="98" y="247"/>
                    <a:pt x="98" y="247"/>
                  </a:cubicBezTo>
                  <a:cubicBezTo>
                    <a:pt x="104" y="247"/>
                    <a:pt x="104" y="247"/>
                    <a:pt x="104" y="247"/>
                  </a:cubicBezTo>
                  <a:cubicBezTo>
                    <a:pt x="104" y="194"/>
                    <a:pt x="104" y="194"/>
                    <a:pt x="104" y="194"/>
                  </a:cubicBezTo>
                  <a:cubicBezTo>
                    <a:pt x="112" y="194"/>
                    <a:pt x="112" y="194"/>
                    <a:pt x="112" y="194"/>
                  </a:cubicBezTo>
                  <a:cubicBezTo>
                    <a:pt x="112" y="239"/>
                    <a:pt x="112" y="239"/>
                    <a:pt x="112" y="239"/>
                  </a:cubicBezTo>
                  <a:cubicBezTo>
                    <a:pt x="115" y="239"/>
                    <a:pt x="115" y="239"/>
                    <a:pt x="115" y="239"/>
                  </a:cubicBezTo>
                  <a:cubicBezTo>
                    <a:pt x="115" y="194"/>
                    <a:pt x="115" y="194"/>
                    <a:pt x="115" y="194"/>
                  </a:cubicBezTo>
                  <a:cubicBezTo>
                    <a:pt x="124" y="194"/>
                    <a:pt x="124" y="194"/>
                    <a:pt x="124" y="194"/>
                  </a:cubicBezTo>
                  <a:cubicBezTo>
                    <a:pt x="124" y="261"/>
                    <a:pt x="124" y="261"/>
                    <a:pt x="124" y="261"/>
                  </a:cubicBezTo>
                  <a:cubicBezTo>
                    <a:pt x="135" y="261"/>
                    <a:pt x="135" y="261"/>
                    <a:pt x="135" y="261"/>
                  </a:cubicBezTo>
                  <a:cubicBezTo>
                    <a:pt x="135" y="194"/>
                    <a:pt x="135" y="194"/>
                    <a:pt x="135" y="194"/>
                  </a:cubicBezTo>
                  <a:cubicBezTo>
                    <a:pt x="141" y="194"/>
                    <a:pt x="141" y="194"/>
                    <a:pt x="141" y="194"/>
                  </a:cubicBezTo>
                  <a:cubicBezTo>
                    <a:pt x="141" y="261"/>
                    <a:pt x="141" y="261"/>
                    <a:pt x="141" y="261"/>
                  </a:cubicBezTo>
                  <a:cubicBezTo>
                    <a:pt x="143" y="261"/>
                    <a:pt x="143" y="261"/>
                    <a:pt x="143" y="261"/>
                  </a:cubicBezTo>
                  <a:cubicBezTo>
                    <a:pt x="143" y="194"/>
                    <a:pt x="143" y="194"/>
                    <a:pt x="143" y="194"/>
                  </a:cubicBezTo>
                  <a:cubicBezTo>
                    <a:pt x="143" y="177"/>
                    <a:pt x="143" y="177"/>
                    <a:pt x="143" y="177"/>
                  </a:cubicBezTo>
                  <a:cubicBezTo>
                    <a:pt x="143" y="72"/>
                    <a:pt x="143" y="72"/>
                    <a:pt x="143" y="72"/>
                  </a:cubicBezTo>
                  <a:cubicBezTo>
                    <a:pt x="143" y="32"/>
                    <a:pt x="111" y="0"/>
                    <a:pt x="71" y="0"/>
                  </a:cubicBezTo>
                  <a:close/>
                </a:path>
              </a:pathLst>
            </a:custGeom>
            <a:solidFill>
              <a:srgbClr val="FDB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63" name="Freeform 42">
              <a:extLst>
                <a:ext uri="{FF2B5EF4-FFF2-40B4-BE49-F238E27FC236}">
                  <a16:creationId xmlns:a16="http://schemas.microsoft.com/office/drawing/2014/main" id="{C1597014-9BBA-49F9-A5E3-937945141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503" y="3773091"/>
              <a:ext cx="1991916" cy="813197"/>
            </a:xfrm>
            <a:custGeom>
              <a:avLst/>
              <a:gdLst>
                <a:gd name="T0" fmla="*/ 1423 w 1671"/>
                <a:gd name="T1" fmla="*/ 38 h 682"/>
                <a:gd name="T2" fmla="*/ 1349 w 1671"/>
                <a:gd name="T3" fmla="*/ 0 h 682"/>
                <a:gd name="T4" fmla="*/ 836 w 1671"/>
                <a:gd name="T5" fmla="*/ 83 h 682"/>
                <a:gd name="T6" fmla="*/ 322 w 1671"/>
                <a:gd name="T7" fmla="*/ 0 h 682"/>
                <a:gd name="T8" fmla="*/ 249 w 1671"/>
                <a:gd name="T9" fmla="*/ 38 h 682"/>
                <a:gd name="T10" fmla="*/ 0 w 1671"/>
                <a:gd name="T11" fmla="*/ 57 h 682"/>
                <a:gd name="T12" fmla="*/ 836 w 1671"/>
                <a:gd name="T13" fmla="*/ 682 h 682"/>
                <a:gd name="T14" fmla="*/ 1671 w 1671"/>
                <a:gd name="T15" fmla="*/ 57 h 682"/>
                <a:gd name="T16" fmla="*/ 1423 w 1671"/>
                <a:gd name="T17" fmla="*/ 38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1" h="682">
                  <a:moveTo>
                    <a:pt x="1423" y="38"/>
                  </a:moveTo>
                  <a:cubicBezTo>
                    <a:pt x="1349" y="0"/>
                    <a:pt x="1349" y="0"/>
                    <a:pt x="1349" y="0"/>
                  </a:cubicBezTo>
                  <a:cubicBezTo>
                    <a:pt x="836" y="83"/>
                    <a:pt x="836" y="83"/>
                    <a:pt x="836" y="83"/>
                  </a:cubicBezTo>
                  <a:cubicBezTo>
                    <a:pt x="322" y="0"/>
                    <a:pt x="322" y="0"/>
                    <a:pt x="322" y="0"/>
                  </a:cubicBezTo>
                  <a:cubicBezTo>
                    <a:pt x="249" y="38"/>
                    <a:pt x="249" y="38"/>
                    <a:pt x="249" y="38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414" y="601"/>
                    <a:pt x="836" y="682"/>
                  </a:cubicBezTo>
                  <a:cubicBezTo>
                    <a:pt x="1258" y="601"/>
                    <a:pt x="1671" y="57"/>
                    <a:pt x="1671" y="57"/>
                  </a:cubicBezTo>
                  <a:lnTo>
                    <a:pt x="1423" y="38"/>
                  </a:lnTo>
                  <a:close/>
                </a:path>
              </a:pathLst>
            </a:custGeom>
            <a:solidFill>
              <a:srgbClr val="F375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64" name="Freeform 43">
              <a:extLst>
                <a:ext uri="{FF2B5EF4-FFF2-40B4-BE49-F238E27FC236}">
                  <a16:creationId xmlns:a16="http://schemas.microsoft.com/office/drawing/2014/main" id="{293C3031-06D4-4331-A092-3CCDE12598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4816" y="2150268"/>
              <a:ext cx="803672" cy="658416"/>
            </a:xfrm>
            <a:custGeom>
              <a:avLst/>
              <a:gdLst>
                <a:gd name="T0" fmla="*/ 46 w 674"/>
                <a:gd name="T1" fmla="*/ 0 h 552"/>
                <a:gd name="T2" fmla="*/ 46 w 674"/>
                <a:gd name="T3" fmla="*/ 4 h 552"/>
                <a:gd name="T4" fmla="*/ 16 w 674"/>
                <a:gd name="T5" fmla="*/ 4 h 552"/>
                <a:gd name="T6" fmla="*/ 0 w 674"/>
                <a:gd name="T7" fmla="*/ 167 h 552"/>
                <a:gd name="T8" fmla="*/ 48 w 674"/>
                <a:gd name="T9" fmla="*/ 464 h 552"/>
                <a:gd name="T10" fmla="*/ 111 w 674"/>
                <a:gd name="T11" fmla="*/ 550 h 552"/>
                <a:gd name="T12" fmla="*/ 111 w 674"/>
                <a:gd name="T13" fmla="*/ 132 h 552"/>
                <a:gd name="T14" fmla="*/ 555 w 674"/>
                <a:gd name="T15" fmla="*/ 93 h 552"/>
                <a:gd name="T16" fmla="*/ 420 w 674"/>
                <a:gd name="T17" fmla="*/ 35 h 552"/>
                <a:gd name="T18" fmla="*/ 656 w 674"/>
                <a:gd name="T19" fmla="*/ 4 h 552"/>
                <a:gd name="T20" fmla="*/ 605 w 674"/>
                <a:gd name="T21" fmla="*/ 4 h 552"/>
                <a:gd name="T22" fmla="*/ 674 w 674"/>
                <a:gd name="T23" fmla="*/ 0 h 552"/>
                <a:gd name="T24" fmla="*/ 46 w 674"/>
                <a:gd name="T25" fmla="*/ 0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4" h="552">
                  <a:moveTo>
                    <a:pt x="46" y="0"/>
                  </a:moveTo>
                  <a:cubicBezTo>
                    <a:pt x="46" y="4"/>
                    <a:pt x="46" y="4"/>
                    <a:pt x="4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167"/>
                    <a:pt x="24" y="445"/>
                    <a:pt x="48" y="464"/>
                  </a:cubicBezTo>
                  <a:cubicBezTo>
                    <a:pt x="72" y="483"/>
                    <a:pt x="96" y="548"/>
                    <a:pt x="111" y="550"/>
                  </a:cubicBezTo>
                  <a:cubicBezTo>
                    <a:pt x="126" y="552"/>
                    <a:pt x="30" y="169"/>
                    <a:pt x="111" y="132"/>
                  </a:cubicBezTo>
                  <a:cubicBezTo>
                    <a:pt x="111" y="132"/>
                    <a:pt x="463" y="113"/>
                    <a:pt x="555" y="93"/>
                  </a:cubicBezTo>
                  <a:cubicBezTo>
                    <a:pt x="555" y="93"/>
                    <a:pt x="425" y="57"/>
                    <a:pt x="420" y="35"/>
                  </a:cubicBezTo>
                  <a:cubicBezTo>
                    <a:pt x="500" y="17"/>
                    <a:pt x="584" y="4"/>
                    <a:pt x="656" y="4"/>
                  </a:cubicBezTo>
                  <a:cubicBezTo>
                    <a:pt x="605" y="4"/>
                    <a:pt x="605" y="4"/>
                    <a:pt x="605" y="4"/>
                  </a:cubicBezTo>
                  <a:cubicBezTo>
                    <a:pt x="627" y="2"/>
                    <a:pt x="650" y="0"/>
                    <a:pt x="674" y="0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5526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65" name="Freeform 44">
              <a:extLst>
                <a:ext uri="{FF2B5EF4-FFF2-40B4-BE49-F238E27FC236}">
                  <a16:creationId xmlns:a16="http://schemas.microsoft.com/office/drawing/2014/main" id="{31AB1095-5310-4851-A030-A5B775EC86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8488" y="2150268"/>
              <a:ext cx="27384" cy="0"/>
            </a:xfrm>
            <a:custGeom>
              <a:avLst/>
              <a:gdLst>
                <a:gd name="T0" fmla="*/ 0 w 23"/>
                <a:gd name="T1" fmla="*/ 23 w 23"/>
                <a:gd name="T2" fmla="*/ 0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3">
                  <a:moveTo>
                    <a:pt x="0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5" y="0"/>
                    <a:pt x="7" y="0"/>
                    <a:pt x="0" y="0"/>
                  </a:cubicBezTo>
                  <a:close/>
                </a:path>
              </a:pathLst>
            </a:custGeom>
            <a:solidFill>
              <a:srgbClr val="5526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66" name="Freeform 45">
              <a:extLst>
                <a:ext uri="{FF2B5EF4-FFF2-40B4-BE49-F238E27FC236}">
                  <a16:creationId xmlns:a16="http://schemas.microsoft.com/office/drawing/2014/main" id="{7376C88E-39B7-43CE-89B9-6E78A5AEAA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5872" y="2150268"/>
              <a:ext cx="570309" cy="198834"/>
            </a:xfrm>
            <a:custGeom>
              <a:avLst/>
              <a:gdLst>
                <a:gd name="T0" fmla="*/ 478 w 478"/>
                <a:gd name="T1" fmla="*/ 167 h 167"/>
                <a:gd name="T2" fmla="*/ 442 w 478"/>
                <a:gd name="T3" fmla="*/ 93 h 167"/>
                <a:gd name="T4" fmla="*/ 140 w 478"/>
                <a:gd name="T5" fmla="*/ 0 h 167"/>
                <a:gd name="T6" fmla="*/ 0 w 478"/>
                <a:gd name="T7" fmla="*/ 0 h 167"/>
                <a:gd name="T8" fmla="*/ 240 w 478"/>
                <a:gd name="T9" fmla="*/ 46 h 167"/>
                <a:gd name="T10" fmla="*/ 478 w 478"/>
                <a:gd name="T11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8" h="167">
                  <a:moveTo>
                    <a:pt x="478" y="167"/>
                  </a:moveTo>
                  <a:cubicBezTo>
                    <a:pt x="442" y="93"/>
                    <a:pt x="442" y="93"/>
                    <a:pt x="442" y="93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4" y="1"/>
                    <a:pt x="154" y="12"/>
                    <a:pt x="240" y="46"/>
                  </a:cubicBezTo>
                  <a:cubicBezTo>
                    <a:pt x="430" y="120"/>
                    <a:pt x="478" y="167"/>
                    <a:pt x="478" y="167"/>
                  </a:cubicBezTo>
                  <a:close/>
                </a:path>
              </a:pathLst>
            </a:custGeom>
            <a:solidFill>
              <a:srgbClr val="5526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67" name="Freeform 46">
              <a:extLst>
                <a:ext uri="{FF2B5EF4-FFF2-40B4-BE49-F238E27FC236}">
                  <a16:creationId xmlns:a16="http://schemas.microsoft.com/office/drawing/2014/main" id="{F9BE7BAC-CD1B-4634-A94B-B40ECC0007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7056" y="3719513"/>
              <a:ext cx="611981" cy="539353"/>
            </a:xfrm>
            <a:custGeom>
              <a:avLst/>
              <a:gdLst>
                <a:gd name="T0" fmla="*/ 416 w 514"/>
                <a:gd name="T1" fmla="*/ 0 h 453"/>
                <a:gd name="T2" fmla="*/ 0 w 514"/>
                <a:gd name="T3" fmla="*/ 128 h 453"/>
                <a:gd name="T4" fmla="*/ 295 w 514"/>
                <a:gd name="T5" fmla="*/ 453 h 453"/>
                <a:gd name="T6" fmla="*/ 514 w 514"/>
                <a:gd name="T7" fmla="*/ 45 h 453"/>
                <a:gd name="T8" fmla="*/ 416 w 514"/>
                <a:gd name="T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453">
                  <a:moveTo>
                    <a:pt x="416" y="0"/>
                  </a:moveTo>
                  <a:lnTo>
                    <a:pt x="0" y="128"/>
                  </a:lnTo>
                  <a:lnTo>
                    <a:pt x="295" y="453"/>
                  </a:lnTo>
                  <a:lnTo>
                    <a:pt x="514" y="45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68" name="Freeform 47">
              <a:extLst>
                <a:ext uri="{FF2B5EF4-FFF2-40B4-BE49-F238E27FC236}">
                  <a16:creationId xmlns:a16="http://schemas.microsoft.com/office/drawing/2014/main" id="{758DA5D4-0814-4C41-A9DB-5BD5887C2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884" y="3719513"/>
              <a:ext cx="613172" cy="539353"/>
            </a:xfrm>
            <a:custGeom>
              <a:avLst/>
              <a:gdLst>
                <a:gd name="T0" fmla="*/ 100 w 515"/>
                <a:gd name="T1" fmla="*/ 0 h 453"/>
                <a:gd name="T2" fmla="*/ 515 w 515"/>
                <a:gd name="T3" fmla="*/ 128 h 453"/>
                <a:gd name="T4" fmla="*/ 220 w 515"/>
                <a:gd name="T5" fmla="*/ 453 h 453"/>
                <a:gd name="T6" fmla="*/ 0 w 515"/>
                <a:gd name="T7" fmla="*/ 45 h 453"/>
                <a:gd name="T8" fmla="*/ 100 w 515"/>
                <a:gd name="T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5" h="453">
                  <a:moveTo>
                    <a:pt x="100" y="0"/>
                  </a:moveTo>
                  <a:lnTo>
                    <a:pt x="515" y="128"/>
                  </a:lnTo>
                  <a:lnTo>
                    <a:pt x="220" y="453"/>
                  </a:lnTo>
                  <a:lnTo>
                    <a:pt x="0" y="45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69" name="Freeform 48">
              <a:extLst>
                <a:ext uri="{FF2B5EF4-FFF2-40B4-BE49-F238E27FC236}">
                  <a16:creationId xmlns:a16="http://schemas.microsoft.com/office/drawing/2014/main" id="{55C65EB1-AAED-4654-AD67-F1D438BB8A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9338" y="2355056"/>
              <a:ext cx="116681" cy="429816"/>
            </a:xfrm>
            <a:custGeom>
              <a:avLst/>
              <a:gdLst>
                <a:gd name="T0" fmla="*/ 44 w 98"/>
                <a:gd name="T1" fmla="*/ 118 h 360"/>
                <a:gd name="T2" fmla="*/ 0 w 98"/>
                <a:gd name="T3" fmla="*/ 129 h 360"/>
                <a:gd name="T4" fmla="*/ 98 w 98"/>
                <a:gd name="T5" fmla="*/ 360 h 360"/>
                <a:gd name="T6" fmla="*/ 44 w 98"/>
                <a:gd name="T7" fmla="*/ 11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360">
                  <a:moveTo>
                    <a:pt x="44" y="118"/>
                  </a:moveTo>
                  <a:cubicBezTo>
                    <a:pt x="44" y="118"/>
                    <a:pt x="0" y="0"/>
                    <a:pt x="0" y="129"/>
                  </a:cubicBezTo>
                  <a:cubicBezTo>
                    <a:pt x="0" y="257"/>
                    <a:pt x="98" y="360"/>
                    <a:pt x="98" y="360"/>
                  </a:cubicBezTo>
                  <a:lnTo>
                    <a:pt x="44" y="118"/>
                  </a:lnTo>
                  <a:close/>
                </a:path>
              </a:pathLst>
            </a:custGeom>
            <a:solidFill>
              <a:srgbClr val="F4D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70" name="Freeform 49">
              <a:extLst>
                <a:ext uri="{FF2B5EF4-FFF2-40B4-BE49-F238E27FC236}">
                  <a16:creationId xmlns:a16="http://schemas.microsoft.com/office/drawing/2014/main" id="{63BDF25F-88F7-4D7B-9468-29FC2535A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6903" y="2355056"/>
              <a:ext cx="116681" cy="429816"/>
            </a:xfrm>
            <a:custGeom>
              <a:avLst/>
              <a:gdLst>
                <a:gd name="T0" fmla="*/ 54 w 98"/>
                <a:gd name="T1" fmla="*/ 118 h 360"/>
                <a:gd name="T2" fmla="*/ 98 w 98"/>
                <a:gd name="T3" fmla="*/ 129 h 360"/>
                <a:gd name="T4" fmla="*/ 0 w 98"/>
                <a:gd name="T5" fmla="*/ 360 h 360"/>
                <a:gd name="T6" fmla="*/ 54 w 98"/>
                <a:gd name="T7" fmla="*/ 11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360">
                  <a:moveTo>
                    <a:pt x="54" y="118"/>
                  </a:moveTo>
                  <a:cubicBezTo>
                    <a:pt x="54" y="118"/>
                    <a:pt x="98" y="0"/>
                    <a:pt x="98" y="129"/>
                  </a:cubicBezTo>
                  <a:cubicBezTo>
                    <a:pt x="98" y="257"/>
                    <a:pt x="0" y="360"/>
                    <a:pt x="0" y="360"/>
                  </a:cubicBezTo>
                  <a:lnTo>
                    <a:pt x="54" y="118"/>
                  </a:lnTo>
                  <a:close/>
                </a:path>
              </a:pathLst>
            </a:custGeom>
            <a:solidFill>
              <a:srgbClr val="F4D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71" name="Freeform 50">
              <a:extLst>
                <a:ext uri="{FF2B5EF4-FFF2-40B4-BE49-F238E27FC236}">
                  <a16:creationId xmlns:a16="http://schemas.microsoft.com/office/drawing/2014/main" id="{CECBD76A-8AA7-44A3-911C-DADDEB72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4897" y="3871913"/>
              <a:ext cx="264319" cy="260747"/>
            </a:xfrm>
            <a:custGeom>
              <a:avLst/>
              <a:gdLst>
                <a:gd name="T0" fmla="*/ 111 w 222"/>
                <a:gd name="T1" fmla="*/ 219 h 219"/>
                <a:gd name="T2" fmla="*/ 222 w 222"/>
                <a:gd name="T3" fmla="*/ 122 h 219"/>
                <a:gd name="T4" fmla="*/ 111 w 222"/>
                <a:gd name="T5" fmla="*/ 0 h 219"/>
                <a:gd name="T6" fmla="*/ 111 w 222"/>
                <a:gd name="T7" fmla="*/ 0 h 219"/>
                <a:gd name="T8" fmla="*/ 111 w 222"/>
                <a:gd name="T9" fmla="*/ 0 h 219"/>
                <a:gd name="T10" fmla="*/ 111 w 222"/>
                <a:gd name="T11" fmla="*/ 0 h 219"/>
                <a:gd name="T12" fmla="*/ 111 w 222"/>
                <a:gd name="T13" fmla="*/ 0 h 219"/>
                <a:gd name="T14" fmla="*/ 0 w 222"/>
                <a:gd name="T15" fmla="*/ 122 h 219"/>
                <a:gd name="T16" fmla="*/ 111 w 222"/>
                <a:gd name="T17" fmla="*/ 219 h 219"/>
                <a:gd name="T18" fmla="*/ 111 w 222"/>
                <a:gd name="T19" fmla="*/ 219 h 219"/>
                <a:gd name="T20" fmla="*/ 111 w 222"/>
                <a:gd name="T21" fmla="*/ 219 h 219"/>
                <a:gd name="T22" fmla="*/ 111 w 222"/>
                <a:gd name="T23" fmla="*/ 219 h 219"/>
                <a:gd name="T24" fmla="*/ 111 w 222"/>
                <a:gd name="T25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2" h="219">
                  <a:moveTo>
                    <a:pt x="111" y="219"/>
                  </a:moveTo>
                  <a:lnTo>
                    <a:pt x="222" y="122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0" y="122"/>
                  </a:lnTo>
                  <a:lnTo>
                    <a:pt x="111" y="219"/>
                  </a:lnTo>
                  <a:lnTo>
                    <a:pt x="111" y="219"/>
                  </a:lnTo>
                  <a:lnTo>
                    <a:pt x="111" y="219"/>
                  </a:lnTo>
                  <a:lnTo>
                    <a:pt x="111" y="219"/>
                  </a:lnTo>
                  <a:lnTo>
                    <a:pt x="111" y="219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72" name="Freeform 51">
              <a:extLst>
                <a:ext uri="{FF2B5EF4-FFF2-40B4-BE49-F238E27FC236}">
                  <a16:creationId xmlns:a16="http://schemas.microsoft.com/office/drawing/2014/main" id="{FDC1DFD4-9ED4-4EE4-940D-0AB9AFD1A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3700" y="4081463"/>
              <a:ext cx="365522" cy="504825"/>
            </a:xfrm>
            <a:custGeom>
              <a:avLst/>
              <a:gdLst>
                <a:gd name="T0" fmla="*/ 203 w 307"/>
                <a:gd name="T1" fmla="*/ 0 h 423"/>
                <a:gd name="T2" fmla="*/ 154 w 307"/>
                <a:gd name="T3" fmla="*/ 43 h 423"/>
                <a:gd name="T4" fmla="*/ 105 w 307"/>
                <a:gd name="T5" fmla="*/ 0 h 423"/>
                <a:gd name="T6" fmla="*/ 0 w 307"/>
                <a:gd name="T7" fmla="*/ 374 h 423"/>
                <a:gd name="T8" fmla="*/ 154 w 307"/>
                <a:gd name="T9" fmla="*/ 423 h 423"/>
                <a:gd name="T10" fmla="*/ 307 w 307"/>
                <a:gd name="T11" fmla="*/ 374 h 423"/>
                <a:gd name="T12" fmla="*/ 203 w 307"/>
                <a:gd name="T13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7" h="423">
                  <a:moveTo>
                    <a:pt x="203" y="0"/>
                  </a:moveTo>
                  <a:cubicBezTo>
                    <a:pt x="154" y="43"/>
                    <a:pt x="154" y="43"/>
                    <a:pt x="154" y="43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4"/>
                    <a:pt x="102" y="421"/>
                    <a:pt x="154" y="423"/>
                  </a:cubicBezTo>
                  <a:cubicBezTo>
                    <a:pt x="206" y="421"/>
                    <a:pt x="307" y="374"/>
                    <a:pt x="307" y="374"/>
                  </a:cubicBezTo>
                  <a:lnTo>
                    <a:pt x="203" y="0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73" name="Freeform 52">
              <a:extLst>
                <a:ext uri="{FF2B5EF4-FFF2-40B4-BE49-F238E27FC236}">
                  <a16:creationId xmlns:a16="http://schemas.microsoft.com/office/drawing/2014/main" id="{B0D88E89-33EB-4189-A5CE-CD08FCDC0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1775" y="2572940"/>
              <a:ext cx="71438" cy="185738"/>
            </a:xfrm>
            <a:custGeom>
              <a:avLst/>
              <a:gdLst>
                <a:gd name="T0" fmla="*/ 60 w 60"/>
                <a:gd name="T1" fmla="*/ 24 h 156"/>
                <a:gd name="T2" fmla="*/ 60 w 60"/>
                <a:gd name="T3" fmla="*/ 132 h 156"/>
                <a:gd name="T4" fmla="*/ 30 w 60"/>
                <a:gd name="T5" fmla="*/ 156 h 156"/>
                <a:gd name="T6" fmla="*/ 0 w 60"/>
                <a:gd name="T7" fmla="*/ 132 h 156"/>
                <a:gd name="T8" fmla="*/ 0 w 60"/>
                <a:gd name="T9" fmla="*/ 24 h 156"/>
                <a:gd name="T10" fmla="*/ 30 w 60"/>
                <a:gd name="T11" fmla="*/ 0 h 156"/>
                <a:gd name="T12" fmla="*/ 51 w 60"/>
                <a:gd name="T13" fmla="*/ 7 h 156"/>
                <a:gd name="T14" fmla="*/ 60 w 60"/>
                <a:gd name="T15" fmla="*/ 2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156">
                  <a:moveTo>
                    <a:pt x="60" y="24"/>
                  </a:moveTo>
                  <a:cubicBezTo>
                    <a:pt x="60" y="132"/>
                    <a:pt x="60" y="132"/>
                    <a:pt x="60" y="132"/>
                  </a:cubicBezTo>
                  <a:cubicBezTo>
                    <a:pt x="60" y="145"/>
                    <a:pt x="46" y="156"/>
                    <a:pt x="30" y="156"/>
                  </a:cubicBezTo>
                  <a:cubicBezTo>
                    <a:pt x="13" y="156"/>
                    <a:pt x="0" y="145"/>
                    <a:pt x="0" y="13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3" y="0"/>
                    <a:pt x="30" y="0"/>
                  </a:cubicBezTo>
                  <a:cubicBezTo>
                    <a:pt x="38" y="0"/>
                    <a:pt x="45" y="3"/>
                    <a:pt x="51" y="7"/>
                  </a:cubicBezTo>
                  <a:cubicBezTo>
                    <a:pt x="56" y="11"/>
                    <a:pt x="60" y="17"/>
                    <a:pt x="60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74" name="Freeform 53">
              <a:extLst>
                <a:ext uri="{FF2B5EF4-FFF2-40B4-BE49-F238E27FC236}">
                  <a16:creationId xmlns:a16="http://schemas.microsoft.com/office/drawing/2014/main" id="{65EE9240-2919-4AD5-AB21-6393BA8DE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1775" y="2572940"/>
              <a:ext cx="71438" cy="119063"/>
            </a:xfrm>
            <a:custGeom>
              <a:avLst/>
              <a:gdLst>
                <a:gd name="T0" fmla="*/ 60 w 60"/>
                <a:gd name="T1" fmla="*/ 24 h 100"/>
                <a:gd name="T2" fmla="*/ 60 w 60"/>
                <a:gd name="T3" fmla="*/ 85 h 100"/>
                <a:gd name="T4" fmla="*/ 0 w 60"/>
                <a:gd name="T5" fmla="*/ 100 h 100"/>
                <a:gd name="T6" fmla="*/ 0 w 60"/>
                <a:gd name="T7" fmla="*/ 24 h 100"/>
                <a:gd name="T8" fmla="*/ 30 w 60"/>
                <a:gd name="T9" fmla="*/ 0 h 100"/>
                <a:gd name="T10" fmla="*/ 51 w 60"/>
                <a:gd name="T11" fmla="*/ 7 h 100"/>
                <a:gd name="T12" fmla="*/ 60 w 60"/>
                <a:gd name="T13" fmla="*/ 24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00">
                  <a:moveTo>
                    <a:pt x="60" y="24"/>
                  </a:moveTo>
                  <a:cubicBezTo>
                    <a:pt x="60" y="85"/>
                    <a:pt x="60" y="85"/>
                    <a:pt x="60" y="8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3" y="0"/>
                    <a:pt x="30" y="0"/>
                  </a:cubicBezTo>
                  <a:cubicBezTo>
                    <a:pt x="38" y="0"/>
                    <a:pt x="45" y="3"/>
                    <a:pt x="51" y="7"/>
                  </a:cubicBezTo>
                  <a:cubicBezTo>
                    <a:pt x="56" y="11"/>
                    <a:pt x="60" y="17"/>
                    <a:pt x="60" y="24"/>
                  </a:cubicBezTo>
                  <a:close/>
                </a:path>
              </a:pathLst>
            </a:custGeom>
            <a:solidFill>
              <a:srgbClr val="1716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75" name="Freeform 54">
              <a:extLst>
                <a:ext uri="{FF2B5EF4-FFF2-40B4-BE49-F238E27FC236}">
                  <a16:creationId xmlns:a16="http://schemas.microsoft.com/office/drawing/2014/main" id="{45D14A5B-2A53-4BAC-975F-5C86445DBD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4231" y="2572940"/>
              <a:ext cx="76200" cy="185738"/>
            </a:xfrm>
            <a:custGeom>
              <a:avLst/>
              <a:gdLst>
                <a:gd name="T0" fmla="*/ 64 w 64"/>
                <a:gd name="T1" fmla="*/ 24 h 156"/>
                <a:gd name="T2" fmla="*/ 64 w 64"/>
                <a:gd name="T3" fmla="*/ 132 h 156"/>
                <a:gd name="T4" fmla="*/ 32 w 64"/>
                <a:gd name="T5" fmla="*/ 156 h 156"/>
                <a:gd name="T6" fmla="*/ 0 w 64"/>
                <a:gd name="T7" fmla="*/ 132 h 156"/>
                <a:gd name="T8" fmla="*/ 0 w 64"/>
                <a:gd name="T9" fmla="*/ 24 h 156"/>
                <a:gd name="T10" fmla="*/ 32 w 64"/>
                <a:gd name="T11" fmla="*/ 0 h 156"/>
                <a:gd name="T12" fmla="*/ 55 w 64"/>
                <a:gd name="T13" fmla="*/ 7 h 156"/>
                <a:gd name="T14" fmla="*/ 64 w 64"/>
                <a:gd name="T15" fmla="*/ 2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56">
                  <a:moveTo>
                    <a:pt x="64" y="24"/>
                  </a:moveTo>
                  <a:cubicBezTo>
                    <a:pt x="64" y="132"/>
                    <a:pt x="64" y="132"/>
                    <a:pt x="64" y="132"/>
                  </a:cubicBezTo>
                  <a:cubicBezTo>
                    <a:pt x="64" y="145"/>
                    <a:pt x="50" y="156"/>
                    <a:pt x="32" y="156"/>
                  </a:cubicBezTo>
                  <a:cubicBezTo>
                    <a:pt x="14" y="156"/>
                    <a:pt x="0" y="145"/>
                    <a:pt x="0" y="13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4" y="0"/>
                    <a:pt x="32" y="0"/>
                  </a:cubicBezTo>
                  <a:cubicBezTo>
                    <a:pt x="41" y="0"/>
                    <a:pt x="49" y="3"/>
                    <a:pt x="55" y="7"/>
                  </a:cubicBezTo>
                  <a:cubicBezTo>
                    <a:pt x="60" y="11"/>
                    <a:pt x="64" y="17"/>
                    <a:pt x="64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76" name="Freeform 55">
              <a:extLst>
                <a:ext uri="{FF2B5EF4-FFF2-40B4-BE49-F238E27FC236}">
                  <a16:creationId xmlns:a16="http://schemas.microsoft.com/office/drawing/2014/main" id="{CD22F000-D2D4-4170-B598-C18D85C2D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4231" y="2572940"/>
              <a:ext cx="76200" cy="119063"/>
            </a:xfrm>
            <a:custGeom>
              <a:avLst/>
              <a:gdLst>
                <a:gd name="T0" fmla="*/ 64 w 64"/>
                <a:gd name="T1" fmla="*/ 24 h 100"/>
                <a:gd name="T2" fmla="*/ 64 w 64"/>
                <a:gd name="T3" fmla="*/ 85 h 100"/>
                <a:gd name="T4" fmla="*/ 0 w 64"/>
                <a:gd name="T5" fmla="*/ 100 h 100"/>
                <a:gd name="T6" fmla="*/ 0 w 64"/>
                <a:gd name="T7" fmla="*/ 24 h 100"/>
                <a:gd name="T8" fmla="*/ 32 w 64"/>
                <a:gd name="T9" fmla="*/ 0 h 100"/>
                <a:gd name="T10" fmla="*/ 55 w 64"/>
                <a:gd name="T11" fmla="*/ 7 h 100"/>
                <a:gd name="T12" fmla="*/ 64 w 64"/>
                <a:gd name="T13" fmla="*/ 24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00">
                  <a:moveTo>
                    <a:pt x="64" y="24"/>
                  </a:moveTo>
                  <a:cubicBezTo>
                    <a:pt x="64" y="85"/>
                    <a:pt x="64" y="85"/>
                    <a:pt x="64" y="8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4" y="0"/>
                    <a:pt x="32" y="0"/>
                  </a:cubicBezTo>
                  <a:cubicBezTo>
                    <a:pt x="41" y="0"/>
                    <a:pt x="49" y="3"/>
                    <a:pt x="55" y="7"/>
                  </a:cubicBezTo>
                  <a:cubicBezTo>
                    <a:pt x="60" y="11"/>
                    <a:pt x="64" y="17"/>
                    <a:pt x="64" y="24"/>
                  </a:cubicBezTo>
                  <a:close/>
                </a:path>
              </a:pathLst>
            </a:custGeom>
            <a:solidFill>
              <a:srgbClr val="1716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77" name="Freeform 56">
              <a:extLst>
                <a:ext uri="{FF2B5EF4-FFF2-40B4-BE49-F238E27FC236}">
                  <a16:creationId xmlns:a16="http://schemas.microsoft.com/office/drawing/2014/main" id="{57CA8E56-0365-4387-8F59-F7BC35872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5581" y="2499122"/>
              <a:ext cx="123825" cy="22622"/>
            </a:xfrm>
            <a:custGeom>
              <a:avLst/>
              <a:gdLst>
                <a:gd name="T0" fmla="*/ 104 w 104"/>
                <a:gd name="T1" fmla="*/ 19 h 19"/>
                <a:gd name="T2" fmla="*/ 0 w 104"/>
                <a:gd name="T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4" h="19">
                  <a:moveTo>
                    <a:pt x="104" y="19"/>
                  </a:moveTo>
                  <a:cubicBezTo>
                    <a:pt x="78" y="2"/>
                    <a:pt x="38" y="0"/>
                    <a:pt x="0" y="13"/>
                  </a:cubicBezTo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78" name="Freeform 57">
              <a:extLst>
                <a:ext uri="{FF2B5EF4-FFF2-40B4-BE49-F238E27FC236}">
                  <a16:creationId xmlns:a16="http://schemas.microsoft.com/office/drawing/2014/main" id="{1CEBB670-BAE2-4980-ADCF-25B0B8C3F2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0419" y="2508647"/>
              <a:ext cx="123825" cy="23813"/>
            </a:xfrm>
            <a:custGeom>
              <a:avLst/>
              <a:gdLst>
                <a:gd name="T0" fmla="*/ 104 w 104"/>
                <a:gd name="T1" fmla="*/ 13 h 20"/>
                <a:gd name="T2" fmla="*/ 0 w 104"/>
                <a:gd name="T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4" h="20">
                  <a:moveTo>
                    <a:pt x="104" y="13"/>
                  </a:moveTo>
                  <a:cubicBezTo>
                    <a:pt x="65" y="0"/>
                    <a:pt x="25" y="2"/>
                    <a:pt x="0" y="20"/>
                  </a:cubicBezTo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  <p:sp>
          <p:nvSpPr>
            <p:cNvPr id="79" name="Freeform 58">
              <a:extLst>
                <a:ext uri="{FF2B5EF4-FFF2-40B4-BE49-F238E27FC236}">
                  <a16:creationId xmlns:a16="http://schemas.microsoft.com/office/drawing/2014/main" id="{C492D6EB-B6E6-4992-B874-F3AC130C6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5847" y="3068240"/>
              <a:ext cx="302419" cy="132159"/>
            </a:xfrm>
            <a:custGeom>
              <a:avLst/>
              <a:gdLst>
                <a:gd name="T0" fmla="*/ 127 w 254"/>
                <a:gd name="T1" fmla="*/ 110 h 110"/>
                <a:gd name="T2" fmla="*/ 254 w 254"/>
                <a:gd name="T3" fmla="*/ 0 h 110"/>
                <a:gd name="T4" fmla="*/ 0 w 254"/>
                <a:gd name="T5" fmla="*/ 0 h 110"/>
                <a:gd name="T6" fmla="*/ 127 w 254"/>
                <a:gd name="T7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110">
                  <a:moveTo>
                    <a:pt x="127" y="110"/>
                  </a:moveTo>
                  <a:cubicBezTo>
                    <a:pt x="197" y="110"/>
                    <a:pt x="254" y="61"/>
                    <a:pt x="25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1"/>
                    <a:pt x="57" y="110"/>
                    <a:pt x="127" y="1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5CAC474C-1362-448B-AFB1-2DF9047FCC94}"/>
              </a:ext>
            </a:extLst>
          </p:cNvPr>
          <p:cNvSpPr txBox="1"/>
          <p:nvPr/>
        </p:nvSpPr>
        <p:spPr>
          <a:xfrm>
            <a:off x="489109" y="1893221"/>
            <a:ext cx="4060031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1716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案例分析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E8EEADB-DF89-4B84-B847-6694F084889D}"/>
              </a:ext>
            </a:extLst>
          </p:cNvPr>
          <p:cNvSpPr/>
          <p:nvPr/>
        </p:nvSpPr>
        <p:spPr>
          <a:xfrm>
            <a:off x="579836" y="1190625"/>
            <a:ext cx="1182290" cy="406774"/>
          </a:xfrm>
          <a:prstGeom prst="rect">
            <a:avLst/>
          </a:prstGeom>
          <a:noFill/>
          <a:ln w="15875">
            <a:solidFill>
              <a:srgbClr val="1716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n>
                <a:solidFill>
                  <a:srgbClr val="FFE05D"/>
                </a:solidFill>
              </a:ln>
              <a:solidFill>
                <a:srgbClr val="171617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FC8F506-238C-4B0A-985E-49D3A6FC9269}"/>
              </a:ext>
            </a:extLst>
          </p:cNvPr>
          <p:cNvSpPr txBox="1"/>
          <p:nvPr/>
        </p:nvSpPr>
        <p:spPr>
          <a:xfrm>
            <a:off x="696070" y="1220887"/>
            <a:ext cx="949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1716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15D825E-DDBB-4C99-A4E7-FE84562324C9}"/>
              </a:ext>
            </a:extLst>
          </p:cNvPr>
          <p:cNvSpPr txBox="1"/>
          <p:nvPr/>
        </p:nvSpPr>
        <p:spPr>
          <a:xfrm>
            <a:off x="515541" y="3614418"/>
            <a:ext cx="21514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>
                <a:solidFill>
                  <a:srgbClr val="171617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公众号：向天歌</a:t>
            </a:r>
          </a:p>
        </p:txBody>
      </p:sp>
    </p:spTree>
    <p:extLst>
      <p:ext uri="{BB962C8B-B14F-4D97-AF65-F5344CB8AC3E}">
        <p14:creationId xmlns:p14="http://schemas.microsoft.com/office/powerpoint/2010/main" val="132617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61FF2A24-B4E7-4F2A-91D5-22C537CF5BF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456" y="1091048"/>
            <a:ext cx="2444822" cy="3438031"/>
          </a:xfrm>
          <a:prstGeom prst="rect">
            <a:avLst/>
          </a:prstGeom>
          <a:effectLst>
            <a:outerShdw blurRad="304800" dist="177800" dir="2700000" algn="tl" rotWithShape="0">
              <a:prstClr val="black">
                <a:alpha val="9000"/>
              </a:prstClr>
            </a:outerShdw>
          </a:effec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447C91B-8E2C-4C58-8EC0-31439B6F7ED9}"/>
              </a:ext>
            </a:extLst>
          </p:cNvPr>
          <p:cNvSpPr/>
          <p:nvPr/>
        </p:nvSpPr>
        <p:spPr>
          <a:xfrm>
            <a:off x="3551531" y="331670"/>
            <a:ext cx="20409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kern="100" dirty="0">
                <a:solidFill>
                  <a:srgbClr val="F375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案例一 </a:t>
            </a:r>
            <a:r>
              <a:rPr lang="en-US" altLang="zh-CN" sz="2400" b="1" kern="100" dirty="0">
                <a:solidFill>
                  <a:srgbClr val="F375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· </a:t>
            </a:r>
            <a:r>
              <a:rPr lang="zh-CN" altLang="en-US" sz="2400" b="1" kern="100" dirty="0">
                <a:solidFill>
                  <a:srgbClr val="F375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分析</a:t>
            </a:r>
            <a:endParaRPr lang="zh-CN" altLang="zh-CN" b="1" kern="100" dirty="0">
              <a:solidFill>
                <a:srgbClr val="F3756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5EE8D10-30A2-4984-8809-DAEDDF04952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431" y="1091048"/>
            <a:ext cx="2444822" cy="3438030"/>
          </a:xfrm>
          <a:prstGeom prst="rect">
            <a:avLst/>
          </a:prstGeom>
          <a:effectLst>
            <a:outerShdw blurRad="304800" dist="177800" dir="2700000" algn="tl" rotWithShape="0">
              <a:prstClr val="black">
                <a:alpha val="9000"/>
              </a:prstClr>
            </a:outerShdw>
          </a:effec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401ECB83-2606-48E7-A696-C283D742CF96}"/>
              </a:ext>
            </a:extLst>
          </p:cNvPr>
          <p:cNvGrpSpPr/>
          <p:nvPr/>
        </p:nvGrpSpPr>
        <p:grpSpPr>
          <a:xfrm>
            <a:off x="2137517" y="4114988"/>
            <a:ext cx="628650" cy="628650"/>
            <a:chOff x="3048000" y="1314450"/>
            <a:chExt cx="838200" cy="838200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C6A8FA6D-B185-4349-84C2-B05790329E1D}"/>
                </a:ext>
              </a:extLst>
            </p:cNvPr>
            <p:cNvSpPr/>
            <p:nvPr/>
          </p:nvSpPr>
          <p:spPr>
            <a:xfrm>
              <a:off x="3048000" y="1314450"/>
              <a:ext cx="838200" cy="8382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36B7706-CF11-46DF-B89B-D09FE2D15424}"/>
                </a:ext>
              </a:extLst>
            </p:cNvPr>
            <p:cNvSpPr txBox="1"/>
            <p:nvPr/>
          </p:nvSpPr>
          <p:spPr>
            <a:xfrm>
              <a:off x="3228975" y="1471941"/>
              <a:ext cx="119063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D83C3517-95AE-4C1E-9F84-675B6FB0306F}"/>
              </a:ext>
            </a:extLst>
          </p:cNvPr>
          <p:cNvGrpSpPr/>
          <p:nvPr/>
        </p:nvGrpSpPr>
        <p:grpSpPr>
          <a:xfrm>
            <a:off x="6528542" y="4114988"/>
            <a:ext cx="628650" cy="628650"/>
            <a:chOff x="8426450" y="1314450"/>
            <a:chExt cx="838200" cy="838200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8AA0B28A-F3EC-45A1-B43C-567B6B38630B}"/>
                </a:ext>
              </a:extLst>
            </p:cNvPr>
            <p:cNvSpPr/>
            <p:nvPr/>
          </p:nvSpPr>
          <p:spPr>
            <a:xfrm>
              <a:off x="8426450" y="1314450"/>
              <a:ext cx="838200" cy="838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F619284-6577-4B1F-AB76-61147CE727B2}"/>
                </a:ext>
              </a:extLst>
            </p:cNvPr>
            <p:cNvSpPr txBox="1"/>
            <p:nvPr/>
          </p:nvSpPr>
          <p:spPr>
            <a:xfrm>
              <a:off x="8607425" y="1471941"/>
              <a:ext cx="119063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991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BE48E3DB-F34B-42FC-AE2C-7EE92F88BDC1}"/>
              </a:ext>
            </a:extLst>
          </p:cNvPr>
          <p:cNvGrpSpPr/>
          <p:nvPr/>
        </p:nvGrpSpPr>
        <p:grpSpPr>
          <a:xfrm>
            <a:off x="0" y="-15290"/>
            <a:ext cx="9160298" cy="5178200"/>
            <a:chOff x="0" y="-20386"/>
            <a:chExt cx="12213730" cy="6904266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DBE5001E-E07C-4851-9A5F-5A4E90920AB5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9753600" cy="5143500"/>
            </a:xfrm>
            <a:solidFill>
              <a:schemeClr val="bg1"/>
            </a:solidFill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6A96A67C-FEB5-4B7C-AF50-638F8B63CD91}"/>
                  </a:ext>
                </a:extLst>
              </p:cNvPr>
              <p:cNvGrpSpPr/>
              <p:nvPr/>
            </p:nvGrpSpPr>
            <p:grpSpPr>
              <a:xfrm>
                <a:off x="0" y="0"/>
                <a:ext cx="2438400" cy="5143500"/>
                <a:chOff x="0" y="177800"/>
                <a:chExt cx="2146300" cy="4267200"/>
              </a:xfrm>
              <a:grpFill/>
            </p:grpSpPr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EBF95090-FC3E-4F97-8895-3806AF347E91}"/>
                    </a:ext>
                  </a:extLst>
                </p:cNvPr>
                <p:cNvSpPr/>
                <p:nvPr/>
              </p:nvSpPr>
              <p:spPr>
                <a:xfrm>
                  <a:off x="0" y="177800"/>
                  <a:ext cx="2146300" cy="1422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white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BD5C1DA6-9D1D-4EFC-A1C2-E020E5034B12}"/>
                    </a:ext>
                  </a:extLst>
                </p:cNvPr>
                <p:cNvSpPr/>
                <p:nvPr/>
              </p:nvSpPr>
              <p:spPr>
                <a:xfrm>
                  <a:off x="0" y="1600200"/>
                  <a:ext cx="2146300" cy="1422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white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16247575-AC02-47C4-90DB-DCFBB915316A}"/>
                    </a:ext>
                  </a:extLst>
                </p:cNvPr>
                <p:cNvSpPr/>
                <p:nvPr/>
              </p:nvSpPr>
              <p:spPr>
                <a:xfrm>
                  <a:off x="0" y="3022600"/>
                  <a:ext cx="2146300" cy="1422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white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841EF74B-44A3-4CB0-9416-C039A761E2C3}"/>
                  </a:ext>
                </a:extLst>
              </p:cNvPr>
              <p:cNvGrpSpPr/>
              <p:nvPr/>
            </p:nvGrpSpPr>
            <p:grpSpPr>
              <a:xfrm rot="10800000">
                <a:off x="2438400" y="0"/>
                <a:ext cx="2438400" cy="5143500"/>
                <a:chOff x="0" y="1600200"/>
                <a:chExt cx="2146300" cy="4267200"/>
              </a:xfrm>
              <a:grpFill/>
            </p:grpSpPr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3EF08CA7-C07E-4C7A-9E03-58010C8D47DE}"/>
                    </a:ext>
                  </a:extLst>
                </p:cNvPr>
                <p:cNvSpPr/>
                <p:nvPr/>
              </p:nvSpPr>
              <p:spPr>
                <a:xfrm>
                  <a:off x="0" y="1600200"/>
                  <a:ext cx="2146300" cy="1422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white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B11A5DFD-572D-4598-9A65-421235EF8E21}"/>
                    </a:ext>
                  </a:extLst>
                </p:cNvPr>
                <p:cNvSpPr/>
                <p:nvPr/>
              </p:nvSpPr>
              <p:spPr>
                <a:xfrm>
                  <a:off x="0" y="3022600"/>
                  <a:ext cx="2146300" cy="1422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white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D9B32681-3178-4BA1-B1A2-18378D0E4387}"/>
                    </a:ext>
                  </a:extLst>
                </p:cNvPr>
                <p:cNvSpPr/>
                <p:nvPr/>
              </p:nvSpPr>
              <p:spPr>
                <a:xfrm>
                  <a:off x="0" y="4445000"/>
                  <a:ext cx="2146300" cy="1422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white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</p:grp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63BCD245-8C0B-41DE-803F-54340D7F053D}"/>
                  </a:ext>
                </a:extLst>
              </p:cNvPr>
              <p:cNvGrpSpPr/>
              <p:nvPr/>
            </p:nvGrpSpPr>
            <p:grpSpPr>
              <a:xfrm>
                <a:off x="4876800" y="0"/>
                <a:ext cx="2438400" cy="5143500"/>
                <a:chOff x="0" y="177800"/>
                <a:chExt cx="2146300" cy="4267200"/>
              </a:xfrm>
              <a:grpFill/>
            </p:grpSpPr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AFB26E6E-AF3C-4DC7-B1DF-9D04BD3FD892}"/>
                    </a:ext>
                  </a:extLst>
                </p:cNvPr>
                <p:cNvSpPr/>
                <p:nvPr/>
              </p:nvSpPr>
              <p:spPr>
                <a:xfrm>
                  <a:off x="0" y="177800"/>
                  <a:ext cx="2146300" cy="1422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white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4DBBE136-8A31-4301-9883-DF2A9302B588}"/>
                    </a:ext>
                  </a:extLst>
                </p:cNvPr>
                <p:cNvSpPr/>
                <p:nvPr/>
              </p:nvSpPr>
              <p:spPr>
                <a:xfrm>
                  <a:off x="0" y="1600200"/>
                  <a:ext cx="2146300" cy="1422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white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4F5ABC61-FFF7-49B1-B5C9-2F13A34B3B66}"/>
                    </a:ext>
                  </a:extLst>
                </p:cNvPr>
                <p:cNvSpPr/>
                <p:nvPr/>
              </p:nvSpPr>
              <p:spPr>
                <a:xfrm>
                  <a:off x="0" y="3022600"/>
                  <a:ext cx="2146300" cy="1422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white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69634998-2C02-4518-8528-7A1F17863EDD}"/>
                  </a:ext>
                </a:extLst>
              </p:cNvPr>
              <p:cNvGrpSpPr/>
              <p:nvPr/>
            </p:nvGrpSpPr>
            <p:grpSpPr>
              <a:xfrm rot="10800000">
                <a:off x="7315200" y="0"/>
                <a:ext cx="2438400" cy="5143500"/>
                <a:chOff x="0" y="1600200"/>
                <a:chExt cx="2146300" cy="4267200"/>
              </a:xfrm>
              <a:grpFill/>
            </p:grpSpPr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F4DA1828-5A14-4133-9907-586CD7D42742}"/>
                    </a:ext>
                  </a:extLst>
                </p:cNvPr>
                <p:cNvSpPr/>
                <p:nvPr/>
              </p:nvSpPr>
              <p:spPr>
                <a:xfrm>
                  <a:off x="0" y="1600200"/>
                  <a:ext cx="2146300" cy="1422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white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A3A76CF1-3851-4FB6-B8C0-2F49FD54950F}"/>
                    </a:ext>
                  </a:extLst>
                </p:cNvPr>
                <p:cNvSpPr/>
                <p:nvPr/>
              </p:nvSpPr>
              <p:spPr>
                <a:xfrm>
                  <a:off x="0" y="3022600"/>
                  <a:ext cx="2146300" cy="1422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white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9F8A532A-03F8-45DF-BEB7-1CDF6867DA13}"/>
                    </a:ext>
                  </a:extLst>
                </p:cNvPr>
                <p:cNvSpPr/>
                <p:nvPr/>
              </p:nvSpPr>
              <p:spPr>
                <a:xfrm>
                  <a:off x="0" y="4445000"/>
                  <a:ext cx="2146300" cy="1422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>
                    <a:defRPr/>
                  </a:pPr>
                  <a:endParaRPr lang="zh-CN" altLang="en-US" sz="1350">
                    <a:solidFill>
                      <a:prstClr val="white"/>
                    </a:solidFill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</p:grpSp>
        </p:grpSp>
        <p:pic>
          <p:nvPicPr>
            <p:cNvPr id="74" name="图片 73">
              <a:extLst>
                <a:ext uri="{FF2B5EF4-FFF2-40B4-BE49-F238E27FC236}">
                  <a16:creationId xmlns:a16="http://schemas.microsoft.com/office/drawing/2014/main" id="{355A59D0-E07D-4D5D-BB4B-D2FC6A5811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34" r="2534"/>
            <a:stretch/>
          </p:blipFill>
          <p:spPr>
            <a:xfrm>
              <a:off x="9165665" y="4571997"/>
              <a:ext cx="3047998" cy="2303534"/>
            </a:xfrm>
            <a:prstGeom prst="rect">
              <a:avLst/>
            </a:prstGeom>
          </p:spPr>
        </p:pic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7D6DD5AD-CFCF-40BE-8753-364A6E42CE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853" r="15854"/>
            <a:stretch/>
          </p:blipFill>
          <p:spPr>
            <a:xfrm>
              <a:off x="6117754" y="-2"/>
              <a:ext cx="3048001" cy="2286000"/>
            </a:xfrm>
            <a:prstGeom prst="rect">
              <a:avLst/>
            </a:prstGeom>
          </p:spPr>
        </p:pic>
        <p:pic>
          <p:nvPicPr>
            <p:cNvPr id="76" name="图片 75">
              <a:extLst>
                <a:ext uri="{FF2B5EF4-FFF2-40B4-BE49-F238E27FC236}">
                  <a16:creationId xmlns:a16="http://schemas.microsoft.com/office/drawing/2014/main" id="{A45359F5-C2C0-4557-850E-D20E766868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668" r="9157"/>
            <a:stretch/>
          </p:blipFill>
          <p:spPr>
            <a:xfrm>
              <a:off x="3068788" y="0"/>
              <a:ext cx="3048003" cy="2286000"/>
            </a:xfrm>
            <a:prstGeom prst="rect">
              <a:avLst/>
            </a:prstGeom>
          </p:spPr>
        </p:pic>
        <p:pic>
          <p:nvPicPr>
            <p:cNvPr id="77" name="图片 76">
              <a:extLst>
                <a:ext uri="{FF2B5EF4-FFF2-40B4-BE49-F238E27FC236}">
                  <a16:creationId xmlns:a16="http://schemas.microsoft.com/office/drawing/2014/main" id="{9FFFA80F-9CDC-40B1-BDC9-36CF8B1D0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208" r="11459"/>
            <a:stretch/>
          </p:blipFill>
          <p:spPr>
            <a:xfrm>
              <a:off x="6117749" y="2285998"/>
              <a:ext cx="3048003" cy="2303535"/>
            </a:xfrm>
            <a:prstGeom prst="rect">
              <a:avLst/>
            </a:prstGeom>
          </p:spPr>
        </p:pic>
        <p:pic>
          <p:nvPicPr>
            <p:cNvPr id="78" name="图片 77">
              <a:extLst>
                <a:ext uri="{FF2B5EF4-FFF2-40B4-BE49-F238E27FC236}">
                  <a16:creationId xmlns:a16="http://schemas.microsoft.com/office/drawing/2014/main" id="{34A61AFE-D2AE-4582-BC5C-15A4377DB1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11032"/>
            <a:stretch/>
          </p:blipFill>
          <p:spPr>
            <a:xfrm>
              <a:off x="3069757" y="2285997"/>
              <a:ext cx="3047987" cy="2268471"/>
            </a:xfrm>
            <a:prstGeom prst="rect">
              <a:avLst/>
            </a:prstGeom>
          </p:spPr>
        </p:pic>
        <p:pic>
          <p:nvPicPr>
            <p:cNvPr id="79" name="图片 78">
              <a:extLst>
                <a:ext uri="{FF2B5EF4-FFF2-40B4-BE49-F238E27FC236}">
                  <a16:creationId xmlns:a16="http://schemas.microsoft.com/office/drawing/2014/main" id="{069C9B77-3F72-4111-933E-7FE2293E7C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830"/>
            <a:stretch/>
          </p:blipFill>
          <p:spPr>
            <a:xfrm>
              <a:off x="3069757" y="4554468"/>
              <a:ext cx="3047990" cy="2329412"/>
            </a:xfrm>
            <a:prstGeom prst="rect">
              <a:avLst/>
            </a:prstGeom>
          </p:spPr>
        </p:pic>
        <p:pic>
          <p:nvPicPr>
            <p:cNvPr id="80" name="图片 79">
              <a:extLst>
                <a:ext uri="{FF2B5EF4-FFF2-40B4-BE49-F238E27FC236}">
                  <a16:creationId xmlns:a16="http://schemas.microsoft.com/office/drawing/2014/main" id="{8DE44940-3949-4F37-BF8F-E520B313FE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12730"/>
            <a:stretch/>
          </p:blipFill>
          <p:spPr>
            <a:xfrm>
              <a:off x="6117744" y="4571995"/>
              <a:ext cx="3047987" cy="2286005"/>
            </a:xfrm>
            <a:prstGeom prst="rect">
              <a:avLst/>
            </a:prstGeom>
          </p:spPr>
        </p:pic>
        <p:pic>
          <p:nvPicPr>
            <p:cNvPr id="82" name="图片 81">
              <a:extLst>
                <a:ext uri="{FF2B5EF4-FFF2-40B4-BE49-F238E27FC236}">
                  <a16:creationId xmlns:a16="http://schemas.microsoft.com/office/drawing/2014/main" id="{31401DBE-987D-4F22-8575-55922CD93C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16671"/>
            <a:stretch/>
          </p:blipFill>
          <p:spPr>
            <a:xfrm>
              <a:off x="9165732" y="-17535"/>
              <a:ext cx="3047998" cy="2277653"/>
            </a:xfrm>
            <a:prstGeom prst="rect">
              <a:avLst/>
            </a:prstGeom>
          </p:spPr>
        </p:pic>
        <p:pic>
          <p:nvPicPr>
            <p:cNvPr id="1026" name="Picture 2" descr="https://timgsa.baidu.com/timg?image&amp;quality=80&amp;size=b9999_10000&amp;sec=1513399093084&amp;di=bbadb9209d09c08fa66af765f1e0f1e1&amp;imgtype=0&amp;src=http%3A%2F%2Fa1.att.hudong.com%2F01%2F93%2F19300001090235133638938667941_s.jpg">
              <a:extLst>
                <a:ext uri="{FF2B5EF4-FFF2-40B4-BE49-F238E27FC236}">
                  <a16:creationId xmlns:a16="http://schemas.microsoft.com/office/drawing/2014/main" id="{B7FB7CFB-F380-4EF5-AD14-240F11AD30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106"/>
            <a:stretch/>
          </p:blipFill>
          <p:spPr bwMode="auto">
            <a:xfrm>
              <a:off x="9165704" y="2260118"/>
              <a:ext cx="3047987" cy="2311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1B2888F8-F02A-44A7-8AA0-6D254FDC9CB5}"/>
                </a:ext>
              </a:extLst>
            </p:cNvPr>
            <p:cNvSpPr/>
            <p:nvPr/>
          </p:nvSpPr>
          <p:spPr>
            <a:xfrm rot="10800000">
              <a:off x="9525" y="-20386"/>
              <a:ext cx="12204138" cy="6904265"/>
            </a:xfrm>
            <a:prstGeom prst="rect">
              <a:avLst/>
            </a:prstGeom>
            <a:gradFill>
              <a:gsLst>
                <a:gs pos="100000">
                  <a:schemeClr val="bg1">
                    <a:alpha val="51000"/>
                  </a:schemeClr>
                </a:gs>
                <a:gs pos="88000">
                  <a:srgbClr val="FFFFFF">
                    <a:alpha val="57000"/>
                  </a:srgbClr>
                </a:gs>
                <a:gs pos="45000">
                  <a:schemeClr val="bg1">
                    <a:alpha val="98000"/>
                  </a:scheme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</p:grpSp>
      <p:sp>
        <p:nvSpPr>
          <p:cNvPr id="131" name="任意多边形: 形状 130">
            <a:extLst>
              <a:ext uri="{FF2B5EF4-FFF2-40B4-BE49-F238E27FC236}">
                <a16:creationId xmlns:a16="http://schemas.microsoft.com/office/drawing/2014/main" id="{5D382247-BE77-4E0B-8940-E81FFDE0EF62}"/>
              </a:ext>
            </a:extLst>
          </p:cNvPr>
          <p:cNvSpPr/>
          <p:nvPr/>
        </p:nvSpPr>
        <p:spPr>
          <a:xfrm>
            <a:off x="1021572" y="2082221"/>
            <a:ext cx="6067723" cy="480194"/>
          </a:xfrm>
          <a:custGeom>
            <a:avLst/>
            <a:gdLst/>
            <a:ahLst/>
            <a:cxnLst/>
            <a:rect l="l" t="t" r="r" b="b"/>
            <a:pathLst>
              <a:path w="8090297" h="640259">
                <a:moveTo>
                  <a:pt x="1462683" y="479525"/>
                </a:moveTo>
                <a:lnTo>
                  <a:pt x="1468040" y="482204"/>
                </a:lnTo>
                <a:lnTo>
                  <a:pt x="1476077" y="479525"/>
                </a:lnTo>
                <a:cubicBezTo>
                  <a:pt x="1490365" y="486668"/>
                  <a:pt x="1497509" y="499170"/>
                  <a:pt x="1497509" y="517029"/>
                </a:cubicBezTo>
                <a:lnTo>
                  <a:pt x="1497509" y="527745"/>
                </a:lnTo>
                <a:cubicBezTo>
                  <a:pt x="1497509" y="542032"/>
                  <a:pt x="1494830" y="550962"/>
                  <a:pt x="1489472" y="554534"/>
                </a:cubicBezTo>
                <a:cubicBezTo>
                  <a:pt x="1489472" y="556320"/>
                  <a:pt x="1483221" y="558999"/>
                  <a:pt x="1470720" y="562571"/>
                </a:cubicBezTo>
                <a:cubicBezTo>
                  <a:pt x="1461790" y="566143"/>
                  <a:pt x="1445716" y="579537"/>
                  <a:pt x="1422499" y="602754"/>
                </a:cubicBezTo>
                <a:cubicBezTo>
                  <a:pt x="1413570" y="608112"/>
                  <a:pt x="1407319" y="610791"/>
                  <a:pt x="1403747" y="610791"/>
                </a:cubicBezTo>
                <a:lnTo>
                  <a:pt x="1398389" y="602754"/>
                </a:lnTo>
                <a:cubicBezTo>
                  <a:pt x="1410890" y="579537"/>
                  <a:pt x="1428750" y="542925"/>
                  <a:pt x="1451967" y="492919"/>
                </a:cubicBezTo>
                <a:close/>
                <a:moveTo>
                  <a:pt x="7581305" y="468809"/>
                </a:moveTo>
                <a:lnTo>
                  <a:pt x="7583983" y="468809"/>
                </a:lnTo>
                <a:lnTo>
                  <a:pt x="7583983" y="471488"/>
                </a:lnTo>
                <a:cubicBezTo>
                  <a:pt x="7583983" y="478632"/>
                  <a:pt x="7579519" y="492026"/>
                  <a:pt x="7570589" y="511671"/>
                </a:cubicBezTo>
                <a:lnTo>
                  <a:pt x="7570589" y="517029"/>
                </a:lnTo>
                <a:lnTo>
                  <a:pt x="7570589" y="541139"/>
                </a:lnTo>
                <a:cubicBezTo>
                  <a:pt x="7570589" y="548283"/>
                  <a:pt x="7566124" y="551855"/>
                  <a:pt x="7557194" y="551855"/>
                </a:cubicBezTo>
                <a:lnTo>
                  <a:pt x="7551837" y="554534"/>
                </a:lnTo>
                <a:cubicBezTo>
                  <a:pt x="7539335" y="554534"/>
                  <a:pt x="7533084" y="544711"/>
                  <a:pt x="7533084" y="525066"/>
                </a:cubicBezTo>
                <a:cubicBezTo>
                  <a:pt x="7533084" y="505421"/>
                  <a:pt x="7537549" y="488454"/>
                  <a:pt x="7546479" y="474167"/>
                </a:cubicBezTo>
                <a:cubicBezTo>
                  <a:pt x="7562552" y="470595"/>
                  <a:pt x="7574161" y="468809"/>
                  <a:pt x="7581305" y="468809"/>
                </a:cubicBezTo>
                <a:close/>
                <a:moveTo>
                  <a:pt x="1572518" y="442020"/>
                </a:moveTo>
                <a:lnTo>
                  <a:pt x="1583234" y="442020"/>
                </a:lnTo>
                <a:lnTo>
                  <a:pt x="1610022" y="444699"/>
                </a:lnTo>
                <a:cubicBezTo>
                  <a:pt x="1631454" y="464344"/>
                  <a:pt x="1642169" y="487561"/>
                  <a:pt x="1642169" y="514350"/>
                </a:cubicBezTo>
                <a:lnTo>
                  <a:pt x="1642169" y="519708"/>
                </a:lnTo>
                <a:cubicBezTo>
                  <a:pt x="1642169" y="539354"/>
                  <a:pt x="1637705" y="550069"/>
                  <a:pt x="1628775" y="551855"/>
                </a:cubicBezTo>
                <a:lnTo>
                  <a:pt x="1618059" y="554534"/>
                </a:lnTo>
                <a:lnTo>
                  <a:pt x="1615381" y="554534"/>
                </a:lnTo>
                <a:cubicBezTo>
                  <a:pt x="1604665" y="554534"/>
                  <a:pt x="1594842" y="547390"/>
                  <a:pt x="1585912" y="533103"/>
                </a:cubicBezTo>
                <a:lnTo>
                  <a:pt x="1585912" y="525066"/>
                </a:lnTo>
                <a:cubicBezTo>
                  <a:pt x="1585912" y="519708"/>
                  <a:pt x="1580555" y="504528"/>
                  <a:pt x="1569839" y="479525"/>
                </a:cubicBezTo>
                <a:cubicBezTo>
                  <a:pt x="1568053" y="474167"/>
                  <a:pt x="1567161" y="468809"/>
                  <a:pt x="1567161" y="463451"/>
                </a:cubicBezTo>
                <a:cubicBezTo>
                  <a:pt x="1567161" y="452736"/>
                  <a:pt x="1568946" y="445592"/>
                  <a:pt x="1572518" y="442020"/>
                </a:cubicBezTo>
                <a:close/>
                <a:moveTo>
                  <a:pt x="5652492" y="420589"/>
                </a:moveTo>
                <a:cubicBezTo>
                  <a:pt x="5663208" y="420589"/>
                  <a:pt x="5674816" y="424161"/>
                  <a:pt x="5687318" y="431304"/>
                </a:cubicBezTo>
                <a:cubicBezTo>
                  <a:pt x="5698034" y="440234"/>
                  <a:pt x="5703391" y="452736"/>
                  <a:pt x="5703391" y="468809"/>
                </a:cubicBezTo>
                <a:lnTo>
                  <a:pt x="5703391" y="476846"/>
                </a:lnTo>
                <a:cubicBezTo>
                  <a:pt x="5703391" y="483989"/>
                  <a:pt x="5700712" y="489347"/>
                  <a:pt x="5695355" y="492919"/>
                </a:cubicBezTo>
                <a:cubicBezTo>
                  <a:pt x="5677495" y="492919"/>
                  <a:pt x="5657850" y="481311"/>
                  <a:pt x="5636419" y="458093"/>
                </a:cubicBezTo>
                <a:cubicBezTo>
                  <a:pt x="5631061" y="450950"/>
                  <a:pt x="5628382" y="443806"/>
                  <a:pt x="5628382" y="436662"/>
                </a:cubicBezTo>
                <a:cubicBezTo>
                  <a:pt x="5628382" y="425946"/>
                  <a:pt x="5636419" y="420589"/>
                  <a:pt x="5652492" y="420589"/>
                </a:cubicBezTo>
                <a:close/>
                <a:moveTo>
                  <a:pt x="4530030" y="401836"/>
                </a:moveTo>
                <a:lnTo>
                  <a:pt x="4532709" y="401836"/>
                </a:lnTo>
                <a:cubicBezTo>
                  <a:pt x="4561284" y="417910"/>
                  <a:pt x="4575572" y="433090"/>
                  <a:pt x="4575572" y="447378"/>
                </a:cubicBezTo>
                <a:lnTo>
                  <a:pt x="4575572" y="452736"/>
                </a:lnTo>
                <a:cubicBezTo>
                  <a:pt x="4555926" y="520601"/>
                  <a:pt x="4542532" y="557213"/>
                  <a:pt x="4535388" y="562571"/>
                </a:cubicBezTo>
                <a:cubicBezTo>
                  <a:pt x="4524673" y="576858"/>
                  <a:pt x="4513957" y="584002"/>
                  <a:pt x="4503241" y="584002"/>
                </a:cubicBezTo>
                <a:cubicBezTo>
                  <a:pt x="4496098" y="584002"/>
                  <a:pt x="4489847" y="580430"/>
                  <a:pt x="4484489" y="573286"/>
                </a:cubicBezTo>
                <a:lnTo>
                  <a:pt x="4484489" y="567929"/>
                </a:lnTo>
                <a:cubicBezTo>
                  <a:pt x="4484489" y="558999"/>
                  <a:pt x="4482703" y="554534"/>
                  <a:pt x="4479131" y="554534"/>
                </a:cubicBezTo>
                <a:lnTo>
                  <a:pt x="4476452" y="554534"/>
                </a:lnTo>
                <a:cubicBezTo>
                  <a:pt x="4467523" y="554534"/>
                  <a:pt x="4446091" y="557213"/>
                  <a:pt x="4412159" y="562571"/>
                </a:cubicBezTo>
                <a:lnTo>
                  <a:pt x="4404122" y="562571"/>
                </a:lnTo>
                <a:lnTo>
                  <a:pt x="4398764" y="562571"/>
                </a:lnTo>
                <a:cubicBezTo>
                  <a:pt x="4389834" y="575072"/>
                  <a:pt x="4384476" y="582216"/>
                  <a:pt x="4382691" y="584002"/>
                </a:cubicBezTo>
                <a:lnTo>
                  <a:pt x="4377333" y="586681"/>
                </a:lnTo>
                <a:lnTo>
                  <a:pt x="4371975" y="586681"/>
                </a:lnTo>
                <a:cubicBezTo>
                  <a:pt x="4357687" y="570607"/>
                  <a:pt x="4347865" y="547390"/>
                  <a:pt x="4342507" y="517029"/>
                </a:cubicBezTo>
                <a:cubicBezTo>
                  <a:pt x="4335363" y="481311"/>
                  <a:pt x="4328219" y="456307"/>
                  <a:pt x="4321076" y="442020"/>
                </a:cubicBezTo>
                <a:lnTo>
                  <a:pt x="4321076" y="439341"/>
                </a:lnTo>
                <a:cubicBezTo>
                  <a:pt x="4322862" y="426839"/>
                  <a:pt x="4326434" y="420589"/>
                  <a:pt x="4331791" y="420589"/>
                </a:cubicBezTo>
                <a:lnTo>
                  <a:pt x="4339828" y="417910"/>
                </a:lnTo>
                <a:cubicBezTo>
                  <a:pt x="4361259" y="421482"/>
                  <a:pt x="4371975" y="430411"/>
                  <a:pt x="4371975" y="444699"/>
                </a:cubicBezTo>
                <a:cubicBezTo>
                  <a:pt x="4377333" y="483989"/>
                  <a:pt x="4383584" y="508993"/>
                  <a:pt x="4390727" y="519708"/>
                </a:cubicBezTo>
                <a:lnTo>
                  <a:pt x="4396085" y="522387"/>
                </a:lnTo>
                <a:cubicBezTo>
                  <a:pt x="4442519" y="517029"/>
                  <a:pt x="4473773" y="514350"/>
                  <a:pt x="4489847" y="514350"/>
                </a:cubicBezTo>
                <a:cubicBezTo>
                  <a:pt x="4498776" y="505421"/>
                  <a:pt x="4506813" y="484882"/>
                  <a:pt x="4513957" y="452736"/>
                </a:cubicBezTo>
                <a:lnTo>
                  <a:pt x="4516636" y="439341"/>
                </a:lnTo>
                <a:cubicBezTo>
                  <a:pt x="4511278" y="437555"/>
                  <a:pt x="4505920" y="435769"/>
                  <a:pt x="4500562" y="433983"/>
                </a:cubicBezTo>
                <a:cubicBezTo>
                  <a:pt x="4493419" y="433983"/>
                  <a:pt x="4475559" y="441127"/>
                  <a:pt x="4446984" y="455414"/>
                </a:cubicBezTo>
                <a:cubicBezTo>
                  <a:pt x="4439841" y="457200"/>
                  <a:pt x="4433590" y="458093"/>
                  <a:pt x="4428232" y="458093"/>
                </a:cubicBezTo>
                <a:lnTo>
                  <a:pt x="4425553" y="458093"/>
                </a:lnTo>
                <a:cubicBezTo>
                  <a:pt x="4414837" y="458093"/>
                  <a:pt x="4406801" y="454521"/>
                  <a:pt x="4401443" y="447378"/>
                </a:cubicBezTo>
                <a:lnTo>
                  <a:pt x="4401443" y="444699"/>
                </a:lnTo>
                <a:cubicBezTo>
                  <a:pt x="4415730" y="433983"/>
                  <a:pt x="4432697" y="426839"/>
                  <a:pt x="4452342" y="423268"/>
                </a:cubicBezTo>
                <a:cubicBezTo>
                  <a:pt x="4488061" y="416124"/>
                  <a:pt x="4513957" y="408980"/>
                  <a:pt x="4530030" y="401836"/>
                </a:cubicBezTo>
                <a:close/>
                <a:moveTo>
                  <a:pt x="3549551" y="340221"/>
                </a:moveTo>
                <a:lnTo>
                  <a:pt x="3560266" y="340221"/>
                </a:lnTo>
                <a:cubicBezTo>
                  <a:pt x="3565624" y="340221"/>
                  <a:pt x="3573661" y="347365"/>
                  <a:pt x="3584376" y="361653"/>
                </a:cubicBezTo>
                <a:cubicBezTo>
                  <a:pt x="3589734" y="384870"/>
                  <a:pt x="3592413" y="407194"/>
                  <a:pt x="3592413" y="428625"/>
                </a:cubicBezTo>
                <a:lnTo>
                  <a:pt x="3592413" y="436662"/>
                </a:lnTo>
                <a:cubicBezTo>
                  <a:pt x="3592413" y="499170"/>
                  <a:pt x="3574554" y="542032"/>
                  <a:pt x="3538835" y="565250"/>
                </a:cubicBezTo>
                <a:lnTo>
                  <a:pt x="3536156" y="565250"/>
                </a:lnTo>
                <a:cubicBezTo>
                  <a:pt x="3536156" y="556320"/>
                  <a:pt x="3545086" y="526852"/>
                  <a:pt x="3562945" y="476846"/>
                </a:cubicBezTo>
                <a:lnTo>
                  <a:pt x="3562945" y="466130"/>
                </a:lnTo>
                <a:lnTo>
                  <a:pt x="3562945" y="455414"/>
                </a:lnTo>
                <a:cubicBezTo>
                  <a:pt x="3562945" y="403622"/>
                  <a:pt x="3557587" y="367011"/>
                  <a:pt x="3546872" y="345579"/>
                </a:cubicBezTo>
                <a:lnTo>
                  <a:pt x="3546872" y="342900"/>
                </a:lnTo>
                <a:cubicBezTo>
                  <a:pt x="3548658" y="342900"/>
                  <a:pt x="3549551" y="342007"/>
                  <a:pt x="3549551" y="340221"/>
                </a:cubicBezTo>
                <a:close/>
                <a:moveTo>
                  <a:pt x="4503241" y="310754"/>
                </a:moveTo>
                <a:cubicBezTo>
                  <a:pt x="4513957" y="310754"/>
                  <a:pt x="4525566" y="315218"/>
                  <a:pt x="4538067" y="324148"/>
                </a:cubicBezTo>
                <a:lnTo>
                  <a:pt x="4538067" y="329506"/>
                </a:lnTo>
                <a:lnTo>
                  <a:pt x="4538067" y="337543"/>
                </a:lnTo>
                <a:cubicBezTo>
                  <a:pt x="4538067" y="344686"/>
                  <a:pt x="4533602" y="350044"/>
                  <a:pt x="4524673" y="353616"/>
                </a:cubicBezTo>
                <a:lnTo>
                  <a:pt x="4500562" y="350937"/>
                </a:lnTo>
                <a:cubicBezTo>
                  <a:pt x="4466630" y="350937"/>
                  <a:pt x="4426446" y="359867"/>
                  <a:pt x="4380012" y="377726"/>
                </a:cubicBezTo>
                <a:cubicBezTo>
                  <a:pt x="4372868" y="384870"/>
                  <a:pt x="4366617" y="388442"/>
                  <a:pt x="4361259" y="388442"/>
                </a:cubicBezTo>
                <a:cubicBezTo>
                  <a:pt x="4355901" y="388442"/>
                  <a:pt x="4349651" y="381298"/>
                  <a:pt x="4342507" y="367011"/>
                </a:cubicBezTo>
                <a:lnTo>
                  <a:pt x="4339828" y="364332"/>
                </a:lnTo>
                <a:cubicBezTo>
                  <a:pt x="4339828" y="357188"/>
                  <a:pt x="4350544" y="350044"/>
                  <a:pt x="4371975" y="342900"/>
                </a:cubicBezTo>
                <a:cubicBezTo>
                  <a:pt x="4379119" y="341114"/>
                  <a:pt x="4403229" y="336650"/>
                  <a:pt x="4444305" y="329506"/>
                </a:cubicBezTo>
                <a:cubicBezTo>
                  <a:pt x="4472880" y="318790"/>
                  <a:pt x="4492526" y="313432"/>
                  <a:pt x="4503241" y="313432"/>
                </a:cubicBezTo>
                <a:close/>
                <a:moveTo>
                  <a:pt x="1567161" y="305396"/>
                </a:moveTo>
                <a:cubicBezTo>
                  <a:pt x="1567161" y="310754"/>
                  <a:pt x="1552873" y="318790"/>
                  <a:pt x="1524298" y="329506"/>
                </a:cubicBezTo>
                <a:cubicBezTo>
                  <a:pt x="1517154" y="333078"/>
                  <a:pt x="1512689" y="340221"/>
                  <a:pt x="1510903" y="350937"/>
                </a:cubicBezTo>
                <a:cubicBezTo>
                  <a:pt x="1505545" y="367011"/>
                  <a:pt x="1502866" y="380405"/>
                  <a:pt x="1502866" y="391121"/>
                </a:cubicBezTo>
                <a:cubicBezTo>
                  <a:pt x="1502866" y="398264"/>
                  <a:pt x="1504652" y="405408"/>
                  <a:pt x="1508224" y="412552"/>
                </a:cubicBezTo>
                <a:cubicBezTo>
                  <a:pt x="1545729" y="407194"/>
                  <a:pt x="1564481" y="402729"/>
                  <a:pt x="1564481" y="399157"/>
                </a:cubicBezTo>
                <a:cubicBezTo>
                  <a:pt x="1566268" y="399157"/>
                  <a:pt x="1569839" y="394693"/>
                  <a:pt x="1575197" y="385763"/>
                </a:cubicBezTo>
                <a:lnTo>
                  <a:pt x="1577876" y="334864"/>
                </a:lnTo>
                <a:cubicBezTo>
                  <a:pt x="1577876" y="324148"/>
                  <a:pt x="1575197" y="314325"/>
                  <a:pt x="1569839" y="305396"/>
                </a:cubicBezTo>
                <a:close/>
                <a:moveTo>
                  <a:pt x="270569" y="278607"/>
                </a:moveTo>
                <a:lnTo>
                  <a:pt x="273248" y="278607"/>
                </a:lnTo>
                <a:cubicBezTo>
                  <a:pt x="283964" y="278607"/>
                  <a:pt x="289322" y="281286"/>
                  <a:pt x="289322" y="286643"/>
                </a:cubicBezTo>
                <a:cubicBezTo>
                  <a:pt x="300037" y="299145"/>
                  <a:pt x="316111" y="327720"/>
                  <a:pt x="337542" y="372368"/>
                </a:cubicBezTo>
                <a:cubicBezTo>
                  <a:pt x="344686" y="375940"/>
                  <a:pt x="353616" y="377726"/>
                  <a:pt x="364331" y="377726"/>
                </a:cubicBezTo>
                <a:lnTo>
                  <a:pt x="415230" y="375047"/>
                </a:lnTo>
                <a:cubicBezTo>
                  <a:pt x="436662" y="375047"/>
                  <a:pt x="453628" y="383977"/>
                  <a:pt x="466130" y="401836"/>
                </a:cubicBezTo>
                <a:lnTo>
                  <a:pt x="466130" y="409873"/>
                </a:lnTo>
                <a:cubicBezTo>
                  <a:pt x="466130" y="418803"/>
                  <a:pt x="458093" y="424161"/>
                  <a:pt x="442020" y="425946"/>
                </a:cubicBezTo>
                <a:cubicBezTo>
                  <a:pt x="433090" y="425946"/>
                  <a:pt x="413445" y="417017"/>
                  <a:pt x="383084" y="399157"/>
                </a:cubicBezTo>
                <a:lnTo>
                  <a:pt x="369689" y="396478"/>
                </a:lnTo>
                <a:cubicBezTo>
                  <a:pt x="353616" y="400050"/>
                  <a:pt x="345579" y="405408"/>
                  <a:pt x="345579" y="412552"/>
                </a:cubicBezTo>
                <a:lnTo>
                  <a:pt x="345579" y="433983"/>
                </a:lnTo>
                <a:lnTo>
                  <a:pt x="350937" y="495598"/>
                </a:lnTo>
                <a:lnTo>
                  <a:pt x="350937" y="503635"/>
                </a:lnTo>
                <a:cubicBezTo>
                  <a:pt x="350937" y="555427"/>
                  <a:pt x="321469" y="599182"/>
                  <a:pt x="262533" y="634901"/>
                </a:cubicBezTo>
                <a:cubicBezTo>
                  <a:pt x="255389" y="634901"/>
                  <a:pt x="247352" y="636687"/>
                  <a:pt x="238423" y="640259"/>
                </a:cubicBezTo>
                <a:lnTo>
                  <a:pt x="203597" y="640259"/>
                </a:lnTo>
                <a:cubicBezTo>
                  <a:pt x="203597" y="640259"/>
                  <a:pt x="200918" y="632222"/>
                  <a:pt x="195560" y="616149"/>
                </a:cubicBezTo>
                <a:lnTo>
                  <a:pt x="168771" y="559892"/>
                </a:lnTo>
                <a:lnTo>
                  <a:pt x="168771" y="557213"/>
                </a:lnTo>
                <a:lnTo>
                  <a:pt x="171450" y="557213"/>
                </a:lnTo>
                <a:cubicBezTo>
                  <a:pt x="178594" y="557213"/>
                  <a:pt x="193774" y="565250"/>
                  <a:pt x="216991" y="581323"/>
                </a:cubicBezTo>
                <a:lnTo>
                  <a:pt x="225028" y="584002"/>
                </a:lnTo>
                <a:lnTo>
                  <a:pt x="227707" y="584002"/>
                </a:lnTo>
                <a:cubicBezTo>
                  <a:pt x="234851" y="584002"/>
                  <a:pt x="246459" y="573286"/>
                  <a:pt x="262533" y="551855"/>
                </a:cubicBezTo>
                <a:cubicBezTo>
                  <a:pt x="282178" y="517922"/>
                  <a:pt x="292001" y="469702"/>
                  <a:pt x="292001" y="407194"/>
                </a:cubicBezTo>
                <a:cubicBezTo>
                  <a:pt x="292001" y="403622"/>
                  <a:pt x="289322" y="399157"/>
                  <a:pt x="283964" y="393800"/>
                </a:cubicBezTo>
                <a:cubicBezTo>
                  <a:pt x="214313" y="399157"/>
                  <a:pt x="172343" y="406301"/>
                  <a:pt x="158056" y="415231"/>
                </a:cubicBezTo>
                <a:cubicBezTo>
                  <a:pt x="154484" y="415231"/>
                  <a:pt x="144661" y="420589"/>
                  <a:pt x="128587" y="431304"/>
                </a:cubicBezTo>
                <a:cubicBezTo>
                  <a:pt x="116086" y="431304"/>
                  <a:pt x="94655" y="440234"/>
                  <a:pt x="64294" y="458093"/>
                </a:cubicBezTo>
                <a:cubicBezTo>
                  <a:pt x="42863" y="454521"/>
                  <a:pt x="32147" y="448271"/>
                  <a:pt x="32147" y="439341"/>
                </a:cubicBezTo>
                <a:lnTo>
                  <a:pt x="32147" y="436662"/>
                </a:lnTo>
                <a:cubicBezTo>
                  <a:pt x="32147" y="429518"/>
                  <a:pt x="42863" y="424161"/>
                  <a:pt x="64294" y="420589"/>
                </a:cubicBezTo>
                <a:cubicBezTo>
                  <a:pt x="69652" y="417017"/>
                  <a:pt x="83046" y="412552"/>
                  <a:pt x="104477" y="407194"/>
                </a:cubicBezTo>
                <a:cubicBezTo>
                  <a:pt x="168771" y="389335"/>
                  <a:pt x="204490" y="380405"/>
                  <a:pt x="211634" y="380405"/>
                </a:cubicBezTo>
                <a:cubicBezTo>
                  <a:pt x="220563" y="380405"/>
                  <a:pt x="227707" y="378619"/>
                  <a:pt x="233065" y="375047"/>
                </a:cubicBezTo>
                <a:cubicBezTo>
                  <a:pt x="258068" y="375047"/>
                  <a:pt x="270569" y="372368"/>
                  <a:pt x="270569" y="367011"/>
                </a:cubicBezTo>
                <a:lnTo>
                  <a:pt x="273248" y="356295"/>
                </a:lnTo>
                <a:lnTo>
                  <a:pt x="273248" y="353616"/>
                </a:lnTo>
                <a:cubicBezTo>
                  <a:pt x="273248" y="342900"/>
                  <a:pt x="263426" y="323255"/>
                  <a:pt x="243780" y="294680"/>
                </a:cubicBezTo>
                <a:lnTo>
                  <a:pt x="243780" y="292001"/>
                </a:lnTo>
                <a:cubicBezTo>
                  <a:pt x="254496" y="283071"/>
                  <a:pt x="263426" y="278607"/>
                  <a:pt x="270569" y="278607"/>
                </a:cubicBezTo>
                <a:close/>
                <a:moveTo>
                  <a:pt x="3035201" y="275928"/>
                </a:moveTo>
                <a:cubicBezTo>
                  <a:pt x="3083421" y="283071"/>
                  <a:pt x="3111996" y="292894"/>
                  <a:pt x="3120926" y="305396"/>
                </a:cubicBezTo>
                <a:cubicBezTo>
                  <a:pt x="3128069" y="312539"/>
                  <a:pt x="3131641" y="325041"/>
                  <a:pt x="3131641" y="342900"/>
                </a:cubicBezTo>
                <a:cubicBezTo>
                  <a:pt x="3129855" y="366118"/>
                  <a:pt x="3124497" y="377726"/>
                  <a:pt x="3115568" y="377726"/>
                </a:cubicBezTo>
                <a:lnTo>
                  <a:pt x="3110210" y="377726"/>
                </a:lnTo>
                <a:cubicBezTo>
                  <a:pt x="3090565" y="377726"/>
                  <a:pt x="3069133" y="349151"/>
                  <a:pt x="3045916" y="292001"/>
                </a:cubicBezTo>
                <a:lnTo>
                  <a:pt x="3035201" y="278607"/>
                </a:lnTo>
                <a:close/>
                <a:moveTo>
                  <a:pt x="5060454" y="273249"/>
                </a:moveTo>
                <a:cubicBezTo>
                  <a:pt x="5069384" y="273249"/>
                  <a:pt x="5076527" y="277714"/>
                  <a:pt x="5081885" y="286643"/>
                </a:cubicBezTo>
                <a:cubicBezTo>
                  <a:pt x="5094387" y="299145"/>
                  <a:pt x="5100637" y="313432"/>
                  <a:pt x="5100637" y="329506"/>
                </a:cubicBezTo>
                <a:lnTo>
                  <a:pt x="5100637" y="334864"/>
                </a:lnTo>
                <a:cubicBezTo>
                  <a:pt x="5100637" y="338436"/>
                  <a:pt x="5088136" y="352723"/>
                  <a:pt x="5063133" y="377726"/>
                </a:cubicBezTo>
                <a:cubicBezTo>
                  <a:pt x="5057775" y="392014"/>
                  <a:pt x="5045273" y="408087"/>
                  <a:pt x="5025628" y="425946"/>
                </a:cubicBezTo>
                <a:cubicBezTo>
                  <a:pt x="5002411" y="449164"/>
                  <a:pt x="4976515" y="471488"/>
                  <a:pt x="4947940" y="492919"/>
                </a:cubicBezTo>
                <a:cubicBezTo>
                  <a:pt x="4955084" y="496491"/>
                  <a:pt x="4960441" y="498277"/>
                  <a:pt x="4964013" y="498277"/>
                </a:cubicBezTo>
                <a:lnTo>
                  <a:pt x="4966692" y="498277"/>
                </a:lnTo>
                <a:lnTo>
                  <a:pt x="5022949" y="490240"/>
                </a:lnTo>
                <a:lnTo>
                  <a:pt x="5044380" y="484882"/>
                </a:lnTo>
                <a:cubicBezTo>
                  <a:pt x="5055096" y="484882"/>
                  <a:pt x="5061347" y="483096"/>
                  <a:pt x="5063133" y="479525"/>
                </a:cubicBezTo>
                <a:lnTo>
                  <a:pt x="5065812" y="479525"/>
                </a:lnTo>
                <a:lnTo>
                  <a:pt x="5154216" y="474167"/>
                </a:lnTo>
                <a:cubicBezTo>
                  <a:pt x="5164931" y="474167"/>
                  <a:pt x="5176540" y="475953"/>
                  <a:pt x="5189041" y="479525"/>
                </a:cubicBezTo>
                <a:lnTo>
                  <a:pt x="5191720" y="474167"/>
                </a:lnTo>
                <a:cubicBezTo>
                  <a:pt x="5191720" y="470595"/>
                  <a:pt x="5178326" y="446485"/>
                  <a:pt x="5151537" y="401836"/>
                </a:cubicBezTo>
                <a:cubicBezTo>
                  <a:pt x="5144393" y="385763"/>
                  <a:pt x="5140821" y="376833"/>
                  <a:pt x="5140821" y="375047"/>
                </a:cubicBezTo>
                <a:cubicBezTo>
                  <a:pt x="5144393" y="369689"/>
                  <a:pt x="5148858" y="367011"/>
                  <a:pt x="5154216" y="367011"/>
                </a:cubicBezTo>
                <a:lnTo>
                  <a:pt x="5156894" y="367011"/>
                </a:lnTo>
                <a:lnTo>
                  <a:pt x="5189041" y="372368"/>
                </a:lnTo>
                <a:lnTo>
                  <a:pt x="5197078" y="372368"/>
                </a:lnTo>
                <a:cubicBezTo>
                  <a:pt x="5243512" y="399157"/>
                  <a:pt x="5276552" y="438448"/>
                  <a:pt x="5296198" y="490240"/>
                </a:cubicBezTo>
                <a:lnTo>
                  <a:pt x="5298876" y="495598"/>
                </a:lnTo>
                <a:cubicBezTo>
                  <a:pt x="5298876" y="517029"/>
                  <a:pt x="5285482" y="537568"/>
                  <a:pt x="5258693" y="557213"/>
                </a:cubicBezTo>
                <a:cubicBezTo>
                  <a:pt x="5247977" y="557213"/>
                  <a:pt x="5233690" y="544711"/>
                  <a:pt x="5215830" y="519708"/>
                </a:cubicBezTo>
                <a:cubicBezTo>
                  <a:pt x="5206901" y="508993"/>
                  <a:pt x="5200650" y="503635"/>
                  <a:pt x="5197078" y="503635"/>
                </a:cubicBezTo>
                <a:lnTo>
                  <a:pt x="5194399" y="503635"/>
                </a:lnTo>
                <a:lnTo>
                  <a:pt x="5138142" y="514350"/>
                </a:lnTo>
                <a:cubicBezTo>
                  <a:pt x="5073848" y="514350"/>
                  <a:pt x="5006876" y="529531"/>
                  <a:pt x="4937224" y="559892"/>
                </a:cubicBezTo>
                <a:cubicBezTo>
                  <a:pt x="4926509" y="565250"/>
                  <a:pt x="4920258" y="567929"/>
                  <a:pt x="4918472" y="567929"/>
                </a:cubicBezTo>
                <a:lnTo>
                  <a:pt x="4915793" y="567929"/>
                </a:lnTo>
                <a:cubicBezTo>
                  <a:pt x="4905077" y="567929"/>
                  <a:pt x="4893469" y="553641"/>
                  <a:pt x="4880967" y="525066"/>
                </a:cubicBezTo>
                <a:lnTo>
                  <a:pt x="4878288" y="525066"/>
                </a:lnTo>
                <a:cubicBezTo>
                  <a:pt x="4878288" y="516136"/>
                  <a:pt x="4889897" y="507207"/>
                  <a:pt x="4913114" y="498277"/>
                </a:cubicBezTo>
                <a:cubicBezTo>
                  <a:pt x="4952405" y="450057"/>
                  <a:pt x="4979194" y="410766"/>
                  <a:pt x="4993481" y="380405"/>
                </a:cubicBezTo>
                <a:cubicBezTo>
                  <a:pt x="5004197" y="364332"/>
                  <a:pt x="5014912" y="342007"/>
                  <a:pt x="5025628" y="313432"/>
                </a:cubicBezTo>
                <a:cubicBezTo>
                  <a:pt x="5034558" y="290215"/>
                  <a:pt x="5039023" y="278607"/>
                  <a:pt x="5039023" y="278607"/>
                </a:cubicBezTo>
                <a:close/>
                <a:moveTo>
                  <a:pt x="5818584" y="265212"/>
                </a:moveTo>
                <a:lnTo>
                  <a:pt x="5850731" y="270570"/>
                </a:lnTo>
                <a:cubicBezTo>
                  <a:pt x="5868591" y="284857"/>
                  <a:pt x="5877520" y="299145"/>
                  <a:pt x="5877520" y="313432"/>
                </a:cubicBezTo>
                <a:lnTo>
                  <a:pt x="5877520" y="318790"/>
                </a:lnTo>
                <a:cubicBezTo>
                  <a:pt x="5877520" y="324148"/>
                  <a:pt x="5872162" y="332185"/>
                  <a:pt x="5861447" y="342900"/>
                </a:cubicBezTo>
                <a:cubicBezTo>
                  <a:pt x="5852517" y="351830"/>
                  <a:pt x="5848052" y="360760"/>
                  <a:pt x="5848052" y="369689"/>
                </a:cubicBezTo>
                <a:cubicBezTo>
                  <a:pt x="5835551" y="382191"/>
                  <a:pt x="5829300" y="390228"/>
                  <a:pt x="5829300" y="393800"/>
                </a:cubicBezTo>
                <a:lnTo>
                  <a:pt x="5829300" y="396478"/>
                </a:lnTo>
                <a:cubicBezTo>
                  <a:pt x="5829300" y="403622"/>
                  <a:pt x="5839123" y="416124"/>
                  <a:pt x="5858768" y="433983"/>
                </a:cubicBezTo>
                <a:cubicBezTo>
                  <a:pt x="5890915" y="466130"/>
                  <a:pt x="5914132" y="485775"/>
                  <a:pt x="5928419" y="492919"/>
                </a:cubicBezTo>
                <a:cubicBezTo>
                  <a:pt x="5958780" y="512564"/>
                  <a:pt x="5995392" y="531317"/>
                  <a:pt x="6038255" y="549176"/>
                </a:cubicBezTo>
                <a:lnTo>
                  <a:pt x="6038255" y="551855"/>
                </a:lnTo>
                <a:cubicBezTo>
                  <a:pt x="6006108" y="564357"/>
                  <a:pt x="5980212" y="579537"/>
                  <a:pt x="5960566" y="597396"/>
                </a:cubicBezTo>
                <a:lnTo>
                  <a:pt x="5957887" y="597396"/>
                </a:lnTo>
                <a:cubicBezTo>
                  <a:pt x="5943600" y="597396"/>
                  <a:pt x="5921276" y="591146"/>
                  <a:pt x="5890915" y="578644"/>
                </a:cubicBezTo>
                <a:cubicBezTo>
                  <a:pt x="5858768" y="555427"/>
                  <a:pt x="5837337" y="532210"/>
                  <a:pt x="5826621" y="508993"/>
                </a:cubicBezTo>
                <a:cubicBezTo>
                  <a:pt x="5824835" y="505421"/>
                  <a:pt x="5821263" y="501849"/>
                  <a:pt x="5815905" y="498277"/>
                </a:cubicBezTo>
                <a:cubicBezTo>
                  <a:pt x="5806976" y="475060"/>
                  <a:pt x="5798939" y="463451"/>
                  <a:pt x="5791795" y="463451"/>
                </a:cubicBezTo>
                <a:cubicBezTo>
                  <a:pt x="5779294" y="468809"/>
                  <a:pt x="5762327" y="486668"/>
                  <a:pt x="5740896" y="517029"/>
                </a:cubicBezTo>
                <a:cubicBezTo>
                  <a:pt x="5723037" y="542032"/>
                  <a:pt x="5703391" y="567036"/>
                  <a:pt x="5681960" y="592039"/>
                </a:cubicBezTo>
                <a:cubicBezTo>
                  <a:pt x="5660529" y="608112"/>
                  <a:pt x="5645348" y="616149"/>
                  <a:pt x="5636419" y="616149"/>
                </a:cubicBezTo>
                <a:cubicBezTo>
                  <a:pt x="5636419" y="607219"/>
                  <a:pt x="5672137" y="545604"/>
                  <a:pt x="5743575" y="431304"/>
                </a:cubicBezTo>
                <a:cubicBezTo>
                  <a:pt x="5763220" y="390228"/>
                  <a:pt x="5781973" y="358081"/>
                  <a:pt x="5799832" y="334864"/>
                </a:cubicBezTo>
                <a:cubicBezTo>
                  <a:pt x="5808762" y="317004"/>
                  <a:pt x="5813226" y="300038"/>
                  <a:pt x="5813226" y="283964"/>
                </a:cubicBezTo>
                <a:lnTo>
                  <a:pt x="5813226" y="270570"/>
                </a:lnTo>
                <a:cubicBezTo>
                  <a:pt x="5816798" y="268784"/>
                  <a:pt x="5818584" y="266998"/>
                  <a:pt x="5818584" y="265212"/>
                </a:cubicBezTo>
                <a:close/>
                <a:moveTo>
                  <a:pt x="5636419" y="251818"/>
                </a:moveTo>
                <a:cubicBezTo>
                  <a:pt x="5647134" y="253603"/>
                  <a:pt x="5656957" y="264319"/>
                  <a:pt x="5665887" y="283964"/>
                </a:cubicBezTo>
                <a:cubicBezTo>
                  <a:pt x="5667673" y="291108"/>
                  <a:pt x="5668566" y="297359"/>
                  <a:pt x="5668566" y="302717"/>
                </a:cubicBezTo>
                <a:cubicBezTo>
                  <a:pt x="5668566" y="311646"/>
                  <a:pt x="5664994" y="320576"/>
                  <a:pt x="5657850" y="329506"/>
                </a:cubicBezTo>
                <a:cubicBezTo>
                  <a:pt x="5652492" y="345579"/>
                  <a:pt x="5640884" y="367011"/>
                  <a:pt x="5623024" y="393800"/>
                </a:cubicBezTo>
                <a:cubicBezTo>
                  <a:pt x="5581948" y="442020"/>
                  <a:pt x="5555159" y="475060"/>
                  <a:pt x="5542657" y="492919"/>
                </a:cubicBezTo>
                <a:cubicBezTo>
                  <a:pt x="5506938" y="537568"/>
                  <a:pt x="5485507" y="559892"/>
                  <a:pt x="5478363" y="559892"/>
                </a:cubicBezTo>
                <a:cubicBezTo>
                  <a:pt x="5485507" y="542032"/>
                  <a:pt x="5498901" y="516136"/>
                  <a:pt x="5518547" y="482204"/>
                </a:cubicBezTo>
                <a:cubicBezTo>
                  <a:pt x="5564981" y="401836"/>
                  <a:pt x="5596235" y="342900"/>
                  <a:pt x="5612309" y="305396"/>
                </a:cubicBezTo>
                <a:lnTo>
                  <a:pt x="5628382" y="254496"/>
                </a:lnTo>
                <a:close/>
                <a:moveTo>
                  <a:pt x="3739753" y="249139"/>
                </a:moveTo>
                <a:cubicBezTo>
                  <a:pt x="3754040" y="254496"/>
                  <a:pt x="3765649" y="268784"/>
                  <a:pt x="3774579" y="292001"/>
                </a:cubicBezTo>
                <a:cubicBezTo>
                  <a:pt x="3785294" y="333078"/>
                  <a:pt x="3795117" y="356295"/>
                  <a:pt x="3804047" y="361653"/>
                </a:cubicBezTo>
                <a:cubicBezTo>
                  <a:pt x="3812976" y="350937"/>
                  <a:pt x="3817441" y="334864"/>
                  <a:pt x="3817441" y="313432"/>
                </a:cubicBezTo>
                <a:lnTo>
                  <a:pt x="3817441" y="302717"/>
                </a:lnTo>
                <a:lnTo>
                  <a:pt x="3817441" y="262533"/>
                </a:lnTo>
                <a:lnTo>
                  <a:pt x="3825478" y="259854"/>
                </a:lnTo>
                <a:cubicBezTo>
                  <a:pt x="3832622" y="259854"/>
                  <a:pt x="3839765" y="262533"/>
                  <a:pt x="3846909" y="267891"/>
                </a:cubicBezTo>
                <a:cubicBezTo>
                  <a:pt x="3855839" y="276821"/>
                  <a:pt x="3860304" y="285750"/>
                  <a:pt x="3860304" y="294680"/>
                </a:cubicBezTo>
                <a:lnTo>
                  <a:pt x="3860304" y="305396"/>
                </a:lnTo>
                <a:cubicBezTo>
                  <a:pt x="3860304" y="314325"/>
                  <a:pt x="3849588" y="340221"/>
                  <a:pt x="3828157" y="383084"/>
                </a:cubicBezTo>
                <a:cubicBezTo>
                  <a:pt x="3824585" y="392014"/>
                  <a:pt x="3822799" y="400050"/>
                  <a:pt x="3822799" y="407194"/>
                </a:cubicBezTo>
                <a:cubicBezTo>
                  <a:pt x="3828157" y="416124"/>
                  <a:pt x="3832622" y="424161"/>
                  <a:pt x="3836194" y="431304"/>
                </a:cubicBezTo>
                <a:cubicBezTo>
                  <a:pt x="3852267" y="447378"/>
                  <a:pt x="3862090" y="460772"/>
                  <a:pt x="3865662" y="471488"/>
                </a:cubicBezTo>
                <a:cubicBezTo>
                  <a:pt x="3890665" y="496491"/>
                  <a:pt x="3919240" y="519708"/>
                  <a:pt x="3951387" y="541139"/>
                </a:cubicBezTo>
                <a:lnTo>
                  <a:pt x="3983533" y="565250"/>
                </a:lnTo>
                <a:cubicBezTo>
                  <a:pt x="3996035" y="567036"/>
                  <a:pt x="4002286" y="572393"/>
                  <a:pt x="4002286" y="581323"/>
                </a:cubicBezTo>
                <a:lnTo>
                  <a:pt x="4002286" y="584002"/>
                </a:lnTo>
                <a:lnTo>
                  <a:pt x="3991570" y="584002"/>
                </a:lnTo>
                <a:cubicBezTo>
                  <a:pt x="3980854" y="584002"/>
                  <a:pt x="3953172" y="588467"/>
                  <a:pt x="3908524" y="597396"/>
                </a:cubicBezTo>
                <a:lnTo>
                  <a:pt x="3887093" y="597396"/>
                </a:lnTo>
                <a:cubicBezTo>
                  <a:pt x="3862090" y="597396"/>
                  <a:pt x="3843337" y="584895"/>
                  <a:pt x="3830836" y="559892"/>
                </a:cubicBezTo>
                <a:cubicBezTo>
                  <a:pt x="3812976" y="538461"/>
                  <a:pt x="3801368" y="523280"/>
                  <a:pt x="3796010" y="514350"/>
                </a:cubicBezTo>
                <a:cubicBezTo>
                  <a:pt x="3792438" y="496491"/>
                  <a:pt x="3787973" y="487561"/>
                  <a:pt x="3782615" y="487561"/>
                </a:cubicBezTo>
                <a:lnTo>
                  <a:pt x="3779937" y="487561"/>
                </a:lnTo>
                <a:cubicBezTo>
                  <a:pt x="3769221" y="496491"/>
                  <a:pt x="3754933" y="512564"/>
                  <a:pt x="3737074" y="535782"/>
                </a:cubicBezTo>
                <a:cubicBezTo>
                  <a:pt x="3719215" y="553641"/>
                  <a:pt x="3703141" y="562571"/>
                  <a:pt x="3688854" y="562571"/>
                </a:cubicBezTo>
                <a:cubicBezTo>
                  <a:pt x="3737074" y="508993"/>
                  <a:pt x="3762970" y="472381"/>
                  <a:pt x="3766542" y="452736"/>
                </a:cubicBezTo>
                <a:lnTo>
                  <a:pt x="3766542" y="444699"/>
                </a:lnTo>
                <a:cubicBezTo>
                  <a:pt x="3766542" y="430411"/>
                  <a:pt x="3762970" y="413445"/>
                  <a:pt x="3755826" y="393800"/>
                </a:cubicBezTo>
                <a:cubicBezTo>
                  <a:pt x="3755826" y="379512"/>
                  <a:pt x="3752254" y="364332"/>
                  <a:pt x="3745111" y="348258"/>
                </a:cubicBezTo>
                <a:lnTo>
                  <a:pt x="3742432" y="345579"/>
                </a:lnTo>
                <a:cubicBezTo>
                  <a:pt x="3737074" y="354509"/>
                  <a:pt x="3723679" y="392907"/>
                  <a:pt x="3702248" y="460772"/>
                </a:cubicBezTo>
                <a:cubicBezTo>
                  <a:pt x="3696890" y="478632"/>
                  <a:pt x="3688854" y="493812"/>
                  <a:pt x="3678138" y="506314"/>
                </a:cubicBezTo>
                <a:lnTo>
                  <a:pt x="3672780" y="506314"/>
                </a:lnTo>
                <a:cubicBezTo>
                  <a:pt x="3660279" y="506314"/>
                  <a:pt x="3652242" y="501849"/>
                  <a:pt x="3648670" y="492919"/>
                </a:cubicBezTo>
                <a:cubicBezTo>
                  <a:pt x="3641526" y="478632"/>
                  <a:pt x="3637954" y="459879"/>
                  <a:pt x="3637954" y="436662"/>
                </a:cubicBezTo>
                <a:cubicBezTo>
                  <a:pt x="3637954" y="422375"/>
                  <a:pt x="3640633" y="390228"/>
                  <a:pt x="3645991" y="340221"/>
                </a:cubicBezTo>
                <a:cubicBezTo>
                  <a:pt x="3624560" y="354509"/>
                  <a:pt x="3610272" y="361653"/>
                  <a:pt x="3603129" y="361653"/>
                </a:cubicBezTo>
                <a:cubicBezTo>
                  <a:pt x="3595985" y="361653"/>
                  <a:pt x="3590627" y="356295"/>
                  <a:pt x="3587055" y="345579"/>
                </a:cubicBezTo>
                <a:lnTo>
                  <a:pt x="3587055" y="342900"/>
                </a:lnTo>
                <a:cubicBezTo>
                  <a:pt x="3587055" y="339328"/>
                  <a:pt x="3601343" y="333971"/>
                  <a:pt x="3629918" y="326827"/>
                </a:cubicBezTo>
                <a:cubicBezTo>
                  <a:pt x="3637062" y="323255"/>
                  <a:pt x="3643312" y="318790"/>
                  <a:pt x="3648670" y="313432"/>
                </a:cubicBezTo>
                <a:cubicBezTo>
                  <a:pt x="3657600" y="306289"/>
                  <a:pt x="3664744" y="302717"/>
                  <a:pt x="3670101" y="302717"/>
                </a:cubicBezTo>
                <a:cubicBezTo>
                  <a:pt x="3677245" y="302717"/>
                  <a:pt x="3681710" y="306289"/>
                  <a:pt x="3683496" y="313432"/>
                </a:cubicBezTo>
                <a:cubicBezTo>
                  <a:pt x="3683496" y="320576"/>
                  <a:pt x="3680817" y="334864"/>
                  <a:pt x="3675459" y="356295"/>
                </a:cubicBezTo>
                <a:cubicBezTo>
                  <a:pt x="3675459" y="363439"/>
                  <a:pt x="3672780" y="380405"/>
                  <a:pt x="3667422" y="407194"/>
                </a:cubicBezTo>
                <a:lnTo>
                  <a:pt x="3667422" y="412552"/>
                </a:lnTo>
                <a:lnTo>
                  <a:pt x="3670101" y="428625"/>
                </a:lnTo>
                <a:lnTo>
                  <a:pt x="3672780" y="428625"/>
                </a:lnTo>
                <a:cubicBezTo>
                  <a:pt x="3681710" y="417910"/>
                  <a:pt x="3693319" y="397371"/>
                  <a:pt x="3707606" y="367011"/>
                </a:cubicBezTo>
                <a:cubicBezTo>
                  <a:pt x="3714750" y="354509"/>
                  <a:pt x="3721894" y="345579"/>
                  <a:pt x="3729037" y="340221"/>
                </a:cubicBezTo>
                <a:lnTo>
                  <a:pt x="3731716" y="340221"/>
                </a:lnTo>
                <a:lnTo>
                  <a:pt x="3739753" y="340221"/>
                </a:lnTo>
                <a:lnTo>
                  <a:pt x="3739753" y="329506"/>
                </a:lnTo>
                <a:lnTo>
                  <a:pt x="3739753" y="324148"/>
                </a:lnTo>
                <a:cubicBezTo>
                  <a:pt x="3737967" y="308075"/>
                  <a:pt x="3733502" y="286643"/>
                  <a:pt x="3726358" y="259854"/>
                </a:cubicBezTo>
                <a:lnTo>
                  <a:pt x="3726358" y="257175"/>
                </a:lnTo>
                <a:cubicBezTo>
                  <a:pt x="3731716" y="251818"/>
                  <a:pt x="3736181" y="249139"/>
                  <a:pt x="3739753" y="249139"/>
                </a:cubicBezTo>
                <a:close/>
                <a:moveTo>
                  <a:pt x="7037487" y="241102"/>
                </a:moveTo>
                <a:cubicBezTo>
                  <a:pt x="7067847" y="241102"/>
                  <a:pt x="7091065" y="254496"/>
                  <a:pt x="7107138" y="281286"/>
                </a:cubicBezTo>
                <a:lnTo>
                  <a:pt x="7107138" y="292001"/>
                </a:lnTo>
                <a:cubicBezTo>
                  <a:pt x="7107138" y="302717"/>
                  <a:pt x="7101780" y="322362"/>
                  <a:pt x="7091065" y="350937"/>
                </a:cubicBezTo>
                <a:cubicBezTo>
                  <a:pt x="7078563" y="409873"/>
                  <a:pt x="7067847" y="442913"/>
                  <a:pt x="7058917" y="450057"/>
                </a:cubicBezTo>
                <a:cubicBezTo>
                  <a:pt x="7046416" y="464344"/>
                  <a:pt x="7036593" y="471488"/>
                  <a:pt x="7029449" y="471488"/>
                </a:cubicBezTo>
                <a:cubicBezTo>
                  <a:pt x="7020520" y="471488"/>
                  <a:pt x="7011591" y="458986"/>
                  <a:pt x="7002661" y="433983"/>
                </a:cubicBezTo>
                <a:cubicBezTo>
                  <a:pt x="6997303" y="425053"/>
                  <a:pt x="6992838" y="420589"/>
                  <a:pt x="6989266" y="420589"/>
                </a:cubicBezTo>
                <a:lnTo>
                  <a:pt x="6989266" y="417910"/>
                </a:lnTo>
                <a:cubicBezTo>
                  <a:pt x="6989266" y="417910"/>
                  <a:pt x="6991052" y="417017"/>
                  <a:pt x="6994624" y="415231"/>
                </a:cubicBezTo>
                <a:lnTo>
                  <a:pt x="7008019" y="415231"/>
                </a:lnTo>
                <a:lnTo>
                  <a:pt x="7013376" y="415231"/>
                </a:lnTo>
                <a:cubicBezTo>
                  <a:pt x="7020520" y="411659"/>
                  <a:pt x="7025878" y="402729"/>
                  <a:pt x="7029449" y="388442"/>
                </a:cubicBezTo>
                <a:lnTo>
                  <a:pt x="7048202" y="302717"/>
                </a:lnTo>
                <a:lnTo>
                  <a:pt x="7050881" y="278607"/>
                </a:lnTo>
                <a:cubicBezTo>
                  <a:pt x="7050881" y="266105"/>
                  <a:pt x="7047309" y="259854"/>
                  <a:pt x="7040165" y="259854"/>
                </a:cubicBezTo>
                <a:cubicBezTo>
                  <a:pt x="7034807" y="259854"/>
                  <a:pt x="7026771" y="266105"/>
                  <a:pt x="7016055" y="278607"/>
                </a:cubicBezTo>
                <a:lnTo>
                  <a:pt x="6965156" y="313432"/>
                </a:lnTo>
                <a:cubicBezTo>
                  <a:pt x="6959798" y="318790"/>
                  <a:pt x="6957119" y="329506"/>
                  <a:pt x="6957119" y="345579"/>
                </a:cubicBezTo>
                <a:lnTo>
                  <a:pt x="6954441" y="364332"/>
                </a:lnTo>
                <a:lnTo>
                  <a:pt x="6957119" y="431304"/>
                </a:lnTo>
                <a:lnTo>
                  <a:pt x="6954441" y="482204"/>
                </a:lnTo>
                <a:cubicBezTo>
                  <a:pt x="6954441" y="505421"/>
                  <a:pt x="6963370" y="519708"/>
                  <a:pt x="6981230" y="525066"/>
                </a:cubicBezTo>
                <a:cubicBezTo>
                  <a:pt x="6999089" y="532210"/>
                  <a:pt x="7020520" y="535782"/>
                  <a:pt x="7045523" y="535782"/>
                </a:cubicBezTo>
                <a:lnTo>
                  <a:pt x="7050881" y="535782"/>
                </a:lnTo>
                <a:cubicBezTo>
                  <a:pt x="7086599" y="535782"/>
                  <a:pt x="7117853" y="526852"/>
                  <a:pt x="7144643" y="508993"/>
                </a:cubicBezTo>
                <a:lnTo>
                  <a:pt x="7147321" y="503635"/>
                </a:lnTo>
                <a:lnTo>
                  <a:pt x="7147321" y="484882"/>
                </a:lnTo>
                <a:lnTo>
                  <a:pt x="7147321" y="425946"/>
                </a:lnTo>
                <a:lnTo>
                  <a:pt x="7147321" y="423268"/>
                </a:lnTo>
                <a:lnTo>
                  <a:pt x="7150001" y="423268"/>
                </a:lnTo>
                <a:cubicBezTo>
                  <a:pt x="7157144" y="423268"/>
                  <a:pt x="7162502" y="441127"/>
                  <a:pt x="7166074" y="476846"/>
                </a:cubicBezTo>
                <a:cubicBezTo>
                  <a:pt x="7167860" y="483989"/>
                  <a:pt x="7171431" y="487561"/>
                  <a:pt x="7176789" y="487561"/>
                </a:cubicBezTo>
                <a:cubicBezTo>
                  <a:pt x="7189291" y="492919"/>
                  <a:pt x="7195542" y="500063"/>
                  <a:pt x="7195542" y="508993"/>
                </a:cubicBezTo>
                <a:cubicBezTo>
                  <a:pt x="7195542" y="530424"/>
                  <a:pt x="7170539" y="558999"/>
                  <a:pt x="7120533" y="594718"/>
                </a:cubicBezTo>
                <a:cubicBezTo>
                  <a:pt x="7091957" y="600075"/>
                  <a:pt x="7065169" y="602754"/>
                  <a:pt x="7040165" y="602754"/>
                </a:cubicBezTo>
                <a:cubicBezTo>
                  <a:pt x="6999089" y="602754"/>
                  <a:pt x="6964263" y="591146"/>
                  <a:pt x="6935688" y="567929"/>
                </a:cubicBezTo>
                <a:cubicBezTo>
                  <a:pt x="6928544" y="557213"/>
                  <a:pt x="6922294" y="547390"/>
                  <a:pt x="6916936" y="538461"/>
                </a:cubicBezTo>
                <a:cubicBezTo>
                  <a:pt x="6911578" y="520601"/>
                  <a:pt x="6908899" y="503635"/>
                  <a:pt x="6908899" y="487561"/>
                </a:cubicBezTo>
                <a:cubicBezTo>
                  <a:pt x="6914257" y="435769"/>
                  <a:pt x="6916936" y="391121"/>
                  <a:pt x="6916936" y="353616"/>
                </a:cubicBezTo>
                <a:cubicBezTo>
                  <a:pt x="6916936" y="337543"/>
                  <a:pt x="6915150" y="314325"/>
                  <a:pt x="6911578" y="283964"/>
                </a:cubicBezTo>
                <a:cubicBezTo>
                  <a:pt x="6915150" y="275035"/>
                  <a:pt x="6919615" y="270570"/>
                  <a:pt x="6924973" y="270570"/>
                </a:cubicBezTo>
                <a:lnTo>
                  <a:pt x="6927651" y="270570"/>
                </a:lnTo>
                <a:lnTo>
                  <a:pt x="6954441" y="273249"/>
                </a:lnTo>
                <a:lnTo>
                  <a:pt x="6957119" y="273249"/>
                </a:lnTo>
                <a:cubicBezTo>
                  <a:pt x="6969621" y="273249"/>
                  <a:pt x="6992838" y="264319"/>
                  <a:pt x="7026771" y="246460"/>
                </a:cubicBezTo>
                <a:cubicBezTo>
                  <a:pt x="7030343" y="242888"/>
                  <a:pt x="7033915" y="241102"/>
                  <a:pt x="7037487" y="241102"/>
                </a:cubicBezTo>
                <a:close/>
                <a:moveTo>
                  <a:pt x="249138" y="233065"/>
                </a:moveTo>
                <a:cubicBezTo>
                  <a:pt x="252710" y="233065"/>
                  <a:pt x="255389" y="234851"/>
                  <a:pt x="257175" y="238423"/>
                </a:cubicBezTo>
                <a:lnTo>
                  <a:pt x="257175" y="241102"/>
                </a:lnTo>
                <a:cubicBezTo>
                  <a:pt x="248245" y="248246"/>
                  <a:pt x="227707" y="255389"/>
                  <a:pt x="195560" y="262533"/>
                </a:cubicBezTo>
                <a:cubicBezTo>
                  <a:pt x="184845" y="267891"/>
                  <a:pt x="175915" y="276821"/>
                  <a:pt x="168771" y="289322"/>
                </a:cubicBezTo>
                <a:cubicBezTo>
                  <a:pt x="163413" y="296466"/>
                  <a:pt x="156270" y="300038"/>
                  <a:pt x="147340" y="300038"/>
                </a:cubicBezTo>
                <a:lnTo>
                  <a:pt x="144661" y="300038"/>
                </a:lnTo>
                <a:cubicBezTo>
                  <a:pt x="139303" y="296466"/>
                  <a:pt x="136624" y="292894"/>
                  <a:pt x="136624" y="289322"/>
                </a:cubicBezTo>
                <a:lnTo>
                  <a:pt x="136624" y="273249"/>
                </a:lnTo>
                <a:cubicBezTo>
                  <a:pt x="136624" y="266105"/>
                  <a:pt x="141982" y="258961"/>
                  <a:pt x="152698" y="251818"/>
                </a:cubicBezTo>
                <a:cubicBezTo>
                  <a:pt x="165199" y="246460"/>
                  <a:pt x="185737" y="243781"/>
                  <a:pt x="214313" y="243781"/>
                </a:cubicBezTo>
                <a:cubicBezTo>
                  <a:pt x="226814" y="236637"/>
                  <a:pt x="238423" y="233065"/>
                  <a:pt x="249138" y="233065"/>
                </a:cubicBezTo>
                <a:close/>
                <a:moveTo>
                  <a:pt x="4497884" y="227707"/>
                </a:moveTo>
                <a:lnTo>
                  <a:pt x="4508599" y="227707"/>
                </a:lnTo>
                <a:cubicBezTo>
                  <a:pt x="4521101" y="227707"/>
                  <a:pt x="4530030" y="233065"/>
                  <a:pt x="4535388" y="243781"/>
                </a:cubicBezTo>
                <a:lnTo>
                  <a:pt x="4535388" y="249139"/>
                </a:lnTo>
                <a:lnTo>
                  <a:pt x="4532709" y="254496"/>
                </a:lnTo>
                <a:lnTo>
                  <a:pt x="4532709" y="257175"/>
                </a:lnTo>
                <a:cubicBezTo>
                  <a:pt x="4514850" y="269677"/>
                  <a:pt x="4456807" y="283964"/>
                  <a:pt x="4358580" y="300038"/>
                </a:cubicBezTo>
                <a:cubicBezTo>
                  <a:pt x="4347865" y="285750"/>
                  <a:pt x="4342507" y="275035"/>
                  <a:pt x="4342507" y="267891"/>
                </a:cubicBezTo>
                <a:cubicBezTo>
                  <a:pt x="4344293" y="267891"/>
                  <a:pt x="4346972" y="266105"/>
                  <a:pt x="4350544" y="262533"/>
                </a:cubicBezTo>
                <a:lnTo>
                  <a:pt x="4369296" y="262533"/>
                </a:lnTo>
                <a:cubicBezTo>
                  <a:pt x="4378226" y="262533"/>
                  <a:pt x="4401443" y="257175"/>
                  <a:pt x="4438948" y="246460"/>
                </a:cubicBezTo>
                <a:lnTo>
                  <a:pt x="4457700" y="246460"/>
                </a:lnTo>
                <a:lnTo>
                  <a:pt x="4465737" y="246460"/>
                </a:lnTo>
                <a:cubicBezTo>
                  <a:pt x="4465737" y="241102"/>
                  <a:pt x="4472880" y="235744"/>
                  <a:pt x="4487168" y="230386"/>
                </a:cubicBezTo>
                <a:cubicBezTo>
                  <a:pt x="4488954" y="228600"/>
                  <a:pt x="4492526" y="227707"/>
                  <a:pt x="4497884" y="227707"/>
                </a:cubicBezTo>
                <a:close/>
                <a:moveTo>
                  <a:pt x="1561802" y="216992"/>
                </a:moveTo>
                <a:cubicBezTo>
                  <a:pt x="1547515" y="216992"/>
                  <a:pt x="1534121" y="220564"/>
                  <a:pt x="1521619" y="227707"/>
                </a:cubicBezTo>
                <a:lnTo>
                  <a:pt x="1516261" y="281286"/>
                </a:lnTo>
                <a:lnTo>
                  <a:pt x="1516261" y="286643"/>
                </a:lnTo>
                <a:cubicBezTo>
                  <a:pt x="1518047" y="297359"/>
                  <a:pt x="1519833" y="302717"/>
                  <a:pt x="1521619" y="302717"/>
                </a:cubicBezTo>
                <a:lnTo>
                  <a:pt x="1553765" y="292001"/>
                </a:lnTo>
                <a:cubicBezTo>
                  <a:pt x="1557337" y="292001"/>
                  <a:pt x="1562695" y="295573"/>
                  <a:pt x="1569839" y="302717"/>
                </a:cubicBezTo>
                <a:lnTo>
                  <a:pt x="1572518" y="302717"/>
                </a:lnTo>
                <a:cubicBezTo>
                  <a:pt x="1579662" y="286643"/>
                  <a:pt x="1583234" y="259854"/>
                  <a:pt x="1583234" y="222350"/>
                </a:cubicBezTo>
                <a:cubicBezTo>
                  <a:pt x="1579662" y="218778"/>
                  <a:pt x="1572518" y="216992"/>
                  <a:pt x="1561802" y="216992"/>
                </a:cubicBezTo>
                <a:close/>
                <a:moveTo>
                  <a:pt x="2928044" y="206276"/>
                </a:moveTo>
                <a:cubicBezTo>
                  <a:pt x="2922687" y="216992"/>
                  <a:pt x="2911078" y="222350"/>
                  <a:pt x="2893219" y="222350"/>
                </a:cubicBezTo>
                <a:cubicBezTo>
                  <a:pt x="2873573" y="227707"/>
                  <a:pt x="2847677" y="241102"/>
                  <a:pt x="2815531" y="262533"/>
                </a:cubicBezTo>
                <a:lnTo>
                  <a:pt x="2818210" y="281286"/>
                </a:lnTo>
                <a:lnTo>
                  <a:pt x="2812851" y="342900"/>
                </a:lnTo>
                <a:cubicBezTo>
                  <a:pt x="2812851" y="353616"/>
                  <a:pt x="2815531" y="362546"/>
                  <a:pt x="2820888" y="369689"/>
                </a:cubicBezTo>
                <a:lnTo>
                  <a:pt x="2823567" y="369689"/>
                </a:lnTo>
                <a:cubicBezTo>
                  <a:pt x="2832497" y="367903"/>
                  <a:pt x="2849463" y="358974"/>
                  <a:pt x="2874466" y="342900"/>
                </a:cubicBezTo>
                <a:cubicBezTo>
                  <a:pt x="2890540" y="335757"/>
                  <a:pt x="2901255" y="332185"/>
                  <a:pt x="2906613" y="332185"/>
                </a:cubicBezTo>
                <a:cubicBezTo>
                  <a:pt x="2915543" y="339328"/>
                  <a:pt x="2920008" y="345579"/>
                  <a:pt x="2920008" y="350937"/>
                </a:cubicBezTo>
                <a:cubicBezTo>
                  <a:pt x="2902148" y="368796"/>
                  <a:pt x="2886968" y="382191"/>
                  <a:pt x="2874466" y="391121"/>
                </a:cubicBezTo>
                <a:cubicBezTo>
                  <a:pt x="2860179" y="400050"/>
                  <a:pt x="2851249" y="404515"/>
                  <a:pt x="2847677" y="404515"/>
                </a:cubicBezTo>
                <a:cubicBezTo>
                  <a:pt x="2844105" y="404515"/>
                  <a:pt x="2836962" y="398264"/>
                  <a:pt x="2826246" y="385763"/>
                </a:cubicBezTo>
                <a:lnTo>
                  <a:pt x="2823567" y="385763"/>
                </a:lnTo>
                <a:cubicBezTo>
                  <a:pt x="2818210" y="398264"/>
                  <a:pt x="2815531" y="411659"/>
                  <a:pt x="2815531" y="425946"/>
                </a:cubicBezTo>
                <a:lnTo>
                  <a:pt x="2815531" y="476846"/>
                </a:lnTo>
                <a:lnTo>
                  <a:pt x="2815531" y="498277"/>
                </a:lnTo>
                <a:cubicBezTo>
                  <a:pt x="2815531" y="510779"/>
                  <a:pt x="2817316" y="521494"/>
                  <a:pt x="2820888" y="530424"/>
                </a:cubicBezTo>
                <a:cubicBezTo>
                  <a:pt x="2829818" y="530424"/>
                  <a:pt x="2853035" y="524173"/>
                  <a:pt x="2890540" y="511671"/>
                </a:cubicBezTo>
                <a:lnTo>
                  <a:pt x="2914650" y="508993"/>
                </a:lnTo>
                <a:lnTo>
                  <a:pt x="2922687" y="508993"/>
                </a:lnTo>
                <a:cubicBezTo>
                  <a:pt x="2929830" y="473274"/>
                  <a:pt x="2936081" y="425053"/>
                  <a:pt x="2941439" y="364332"/>
                </a:cubicBezTo>
                <a:cubicBezTo>
                  <a:pt x="2943225" y="332185"/>
                  <a:pt x="2944118" y="306289"/>
                  <a:pt x="2944118" y="286643"/>
                </a:cubicBezTo>
                <a:lnTo>
                  <a:pt x="2944118" y="281286"/>
                </a:lnTo>
                <a:cubicBezTo>
                  <a:pt x="2944118" y="231279"/>
                  <a:pt x="2940546" y="206276"/>
                  <a:pt x="2933402" y="206276"/>
                </a:cubicBezTo>
                <a:close/>
                <a:moveTo>
                  <a:pt x="6630293" y="203597"/>
                </a:moveTo>
                <a:lnTo>
                  <a:pt x="6632972" y="203597"/>
                </a:lnTo>
                <a:cubicBezTo>
                  <a:pt x="6682978" y="221457"/>
                  <a:pt x="6707981" y="239316"/>
                  <a:pt x="6707981" y="257175"/>
                </a:cubicBezTo>
                <a:lnTo>
                  <a:pt x="6707981" y="259854"/>
                </a:lnTo>
                <a:cubicBezTo>
                  <a:pt x="6707981" y="274142"/>
                  <a:pt x="6704409" y="282178"/>
                  <a:pt x="6697266" y="283964"/>
                </a:cubicBezTo>
                <a:cubicBezTo>
                  <a:pt x="6679406" y="283964"/>
                  <a:pt x="6660654" y="275035"/>
                  <a:pt x="6641009" y="257175"/>
                </a:cubicBezTo>
                <a:lnTo>
                  <a:pt x="6627614" y="249139"/>
                </a:lnTo>
                <a:lnTo>
                  <a:pt x="6624935" y="249139"/>
                </a:lnTo>
                <a:cubicBezTo>
                  <a:pt x="6565999" y="249139"/>
                  <a:pt x="6513314" y="256282"/>
                  <a:pt x="6466880" y="270570"/>
                </a:cubicBezTo>
                <a:cubicBezTo>
                  <a:pt x="6457950" y="283071"/>
                  <a:pt x="6453485" y="294680"/>
                  <a:pt x="6453485" y="305396"/>
                </a:cubicBezTo>
                <a:cubicBezTo>
                  <a:pt x="6449913" y="314325"/>
                  <a:pt x="6442769" y="330399"/>
                  <a:pt x="6432054" y="353616"/>
                </a:cubicBezTo>
                <a:lnTo>
                  <a:pt x="6429375" y="364332"/>
                </a:lnTo>
                <a:lnTo>
                  <a:pt x="6434733" y="364332"/>
                </a:lnTo>
                <a:cubicBezTo>
                  <a:pt x="6447234" y="364332"/>
                  <a:pt x="6476702" y="358081"/>
                  <a:pt x="6523137" y="345579"/>
                </a:cubicBezTo>
                <a:lnTo>
                  <a:pt x="6541889" y="342900"/>
                </a:lnTo>
                <a:cubicBezTo>
                  <a:pt x="6556176" y="342900"/>
                  <a:pt x="6567785" y="348258"/>
                  <a:pt x="6576715" y="358974"/>
                </a:cubicBezTo>
                <a:lnTo>
                  <a:pt x="6579394" y="412552"/>
                </a:lnTo>
                <a:cubicBezTo>
                  <a:pt x="6579394" y="419696"/>
                  <a:pt x="6578501" y="426839"/>
                  <a:pt x="6576715" y="433983"/>
                </a:cubicBezTo>
                <a:lnTo>
                  <a:pt x="6582073" y="450057"/>
                </a:lnTo>
                <a:cubicBezTo>
                  <a:pt x="6551712" y="512564"/>
                  <a:pt x="6529387" y="548283"/>
                  <a:pt x="6515100" y="557213"/>
                </a:cubicBezTo>
                <a:cubicBezTo>
                  <a:pt x="6504384" y="567929"/>
                  <a:pt x="6488311" y="579537"/>
                  <a:pt x="6466880" y="592039"/>
                </a:cubicBezTo>
                <a:cubicBezTo>
                  <a:pt x="6452592" y="602754"/>
                  <a:pt x="6441876" y="609005"/>
                  <a:pt x="6434733" y="610791"/>
                </a:cubicBezTo>
                <a:lnTo>
                  <a:pt x="6432054" y="610791"/>
                </a:lnTo>
                <a:cubicBezTo>
                  <a:pt x="6421338" y="610791"/>
                  <a:pt x="6414194" y="603647"/>
                  <a:pt x="6410623" y="589360"/>
                </a:cubicBezTo>
                <a:cubicBezTo>
                  <a:pt x="6410623" y="575072"/>
                  <a:pt x="6404372" y="559892"/>
                  <a:pt x="6391870" y="543818"/>
                </a:cubicBezTo>
                <a:lnTo>
                  <a:pt x="6389191" y="530424"/>
                </a:lnTo>
                <a:lnTo>
                  <a:pt x="6389191" y="525066"/>
                </a:lnTo>
                <a:lnTo>
                  <a:pt x="6394549" y="525066"/>
                </a:lnTo>
                <a:lnTo>
                  <a:pt x="6399907" y="525066"/>
                </a:lnTo>
                <a:cubicBezTo>
                  <a:pt x="6407051" y="525066"/>
                  <a:pt x="6420445" y="529531"/>
                  <a:pt x="6440091" y="538461"/>
                </a:cubicBezTo>
                <a:lnTo>
                  <a:pt x="6445448" y="538461"/>
                </a:lnTo>
                <a:cubicBezTo>
                  <a:pt x="6459736" y="538461"/>
                  <a:pt x="6477595" y="525066"/>
                  <a:pt x="6499026" y="498277"/>
                </a:cubicBezTo>
                <a:cubicBezTo>
                  <a:pt x="6516886" y="476846"/>
                  <a:pt x="6525816" y="448271"/>
                  <a:pt x="6525816" y="412552"/>
                </a:cubicBezTo>
                <a:cubicBezTo>
                  <a:pt x="6525816" y="412552"/>
                  <a:pt x="6526709" y="402729"/>
                  <a:pt x="6528494" y="383084"/>
                </a:cubicBezTo>
                <a:lnTo>
                  <a:pt x="6523137" y="377726"/>
                </a:lnTo>
                <a:cubicBezTo>
                  <a:pt x="6508849" y="377726"/>
                  <a:pt x="6465987" y="391121"/>
                  <a:pt x="6394549" y="417910"/>
                </a:cubicBezTo>
                <a:lnTo>
                  <a:pt x="6362402" y="423268"/>
                </a:lnTo>
                <a:cubicBezTo>
                  <a:pt x="6358830" y="421482"/>
                  <a:pt x="6357044" y="418803"/>
                  <a:pt x="6357044" y="415231"/>
                </a:cubicBezTo>
                <a:lnTo>
                  <a:pt x="6357044" y="412552"/>
                </a:lnTo>
                <a:cubicBezTo>
                  <a:pt x="6357044" y="401836"/>
                  <a:pt x="6366867" y="390228"/>
                  <a:pt x="6386512" y="377726"/>
                </a:cubicBezTo>
                <a:lnTo>
                  <a:pt x="6386512" y="375047"/>
                </a:lnTo>
                <a:lnTo>
                  <a:pt x="6397228" y="292001"/>
                </a:lnTo>
                <a:lnTo>
                  <a:pt x="6394549" y="292001"/>
                </a:lnTo>
                <a:cubicBezTo>
                  <a:pt x="6373118" y="293787"/>
                  <a:pt x="6336506" y="306289"/>
                  <a:pt x="6284714" y="329506"/>
                </a:cubicBezTo>
                <a:cubicBezTo>
                  <a:pt x="6250781" y="345579"/>
                  <a:pt x="6232922" y="353616"/>
                  <a:pt x="6231136" y="353616"/>
                </a:cubicBezTo>
                <a:cubicBezTo>
                  <a:pt x="6213276" y="351830"/>
                  <a:pt x="6204347" y="349151"/>
                  <a:pt x="6204347" y="345579"/>
                </a:cubicBezTo>
                <a:cubicBezTo>
                  <a:pt x="6200775" y="345579"/>
                  <a:pt x="6191845" y="336650"/>
                  <a:pt x="6177558" y="318790"/>
                </a:cubicBezTo>
                <a:cubicBezTo>
                  <a:pt x="6172200" y="308075"/>
                  <a:pt x="6169521" y="301824"/>
                  <a:pt x="6169521" y="300038"/>
                </a:cubicBezTo>
                <a:cubicBezTo>
                  <a:pt x="6178451" y="291108"/>
                  <a:pt x="6192738" y="285750"/>
                  <a:pt x="6212384" y="283964"/>
                </a:cubicBezTo>
                <a:cubicBezTo>
                  <a:pt x="6226671" y="283964"/>
                  <a:pt x="6247209" y="280393"/>
                  <a:pt x="6273998" y="273249"/>
                </a:cubicBezTo>
                <a:cubicBezTo>
                  <a:pt x="6288286" y="273249"/>
                  <a:pt x="6312396" y="267891"/>
                  <a:pt x="6346329" y="257175"/>
                </a:cubicBezTo>
                <a:lnTo>
                  <a:pt x="6490990" y="233065"/>
                </a:lnTo>
                <a:lnTo>
                  <a:pt x="6552605" y="225028"/>
                </a:lnTo>
                <a:cubicBezTo>
                  <a:pt x="6591895" y="217885"/>
                  <a:pt x="6617791" y="210741"/>
                  <a:pt x="6630293" y="203597"/>
                </a:cubicBezTo>
                <a:close/>
                <a:moveTo>
                  <a:pt x="3726358" y="198239"/>
                </a:moveTo>
                <a:lnTo>
                  <a:pt x="3734395" y="198239"/>
                </a:lnTo>
                <a:cubicBezTo>
                  <a:pt x="3743325" y="198239"/>
                  <a:pt x="3748683" y="204490"/>
                  <a:pt x="3750469" y="216992"/>
                </a:cubicBezTo>
                <a:lnTo>
                  <a:pt x="3753147" y="219671"/>
                </a:lnTo>
                <a:lnTo>
                  <a:pt x="3753147" y="225028"/>
                </a:lnTo>
                <a:cubicBezTo>
                  <a:pt x="3749576" y="225028"/>
                  <a:pt x="3747790" y="226814"/>
                  <a:pt x="3747790" y="230386"/>
                </a:cubicBezTo>
                <a:cubicBezTo>
                  <a:pt x="3690640" y="230386"/>
                  <a:pt x="3633490" y="246460"/>
                  <a:pt x="3576340" y="278607"/>
                </a:cubicBezTo>
                <a:lnTo>
                  <a:pt x="3549551" y="292001"/>
                </a:lnTo>
                <a:cubicBezTo>
                  <a:pt x="3538835" y="290215"/>
                  <a:pt x="3533477" y="285750"/>
                  <a:pt x="3533477" y="278607"/>
                </a:cubicBezTo>
                <a:lnTo>
                  <a:pt x="3533477" y="275928"/>
                </a:lnTo>
                <a:cubicBezTo>
                  <a:pt x="3654921" y="225921"/>
                  <a:pt x="3717429" y="200918"/>
                  <a:pt x="3721001" y="200918"/>
                </a:cubicBezTo>
                <a:close/>
                <a:moveTo>
                  <a:pt x="353616" y="198239"/>
                </a:moveTo>
                <a:cubicBezTo>
                  <a:pt x="371475" y="214313"/>
                  <a:pt x="380405" y="225028"/>
                  <a:pt x="380405" y="230386"/>
                </a:cubicBezTo>
                <a:cubicBezTo>
                  <a:pt x="380405" y="239316"/>
                  <a:pt x="370582" y="248246"/>
                  <a:pt x="350937" y="257175"/>
                </a:cubicBezTo>
                <a:cubicBezTo>
                  <a:pt x="334863" y="262533"/>
                  <a:pt x="320576" y="265212"/>
                  <a:pt x="308074" y="265212"/>
                </a:cubicBezTo>
                <a:lnTo>
                  <a:pt x="292001" y="265212"/>
                </a:lnTo>
                <a:cubicBezTo>
                  <a:pt x="292001" y="261640"/>
                  <a:pt x="296466" y="252711"/>
                  <a:pt x="305395" y="238423"/>
                </a:cubicBezTo>
                <a:lnTo>
                  <a:pt x="310753" y="225028"/>
                </a:lnTo>
                <a:cubicBezTo>
                  <a:pt x="316111" y="225028"/>
                  <a:pt x="327720" y="216992"/>
                  <a:pt x="345579" y="200918"/>
                </a:cubicBezTo>
                <a:close/>
                <a:moveTo>
                  <a:pt x="3498651" y="192882"/>
                </a:moveTo>
                <a:lnTo>
                  <a:pt x="3501330" y="192882"/>
                </a:lnTo>
                <a:cubicBezTo>
                  <a:pt x="3513832" y="192882"/>
                  <a:pt x="3523654" y="206276"/>
                  <a:pt x="3530798" y="233065"/>
                </a:cubicBezTo>
                <a:cubicBezTo>
                  <a:pt x="3532584" y="233065"/>
                  <a:pt x="3533477" y="234851"/>
                  <a:pt x="3533477" y="238423"/>
                </a:cubicBezTo>
                <a:cubicBezTo>
                  <a:pt x="3508474" y="259854"/>
                  <a:pt x="3495972" y="275035"/>
                  <a:pt x="3495972" y="283964"/>
                </a:cubicBezTo>
                <a:cubicBezTo>
                  <a:pt x="3495972" y="287536"/>
                  <a:pt x="3499544" y="292894"/>
                  <a:pt x="3506688" y="300038"/>
                </a:cubicBezTo>
                <a:lnTo>
                  <a:pt x="3506688" y="302717"/>
                </a:lnTo>
                <a:cubicBezTo>
                  <a:pt x="3503116" y="315218"/>
                  <a:pt x="3499544" y="349151"/>
                  <a:pt x="3495972" y="404515"/>
                </a:cubicBezTo>
                <a:cubicBezTo>
                  <a:pt x="3487043" y="459879"/>
                  <a:pt x="3482578" y="497384"/>
                  <a:pt x="3482578" y="517029"/>
                </a:cubicBezTo>
                <a:lnTo>
                  <a:pt x="3493294" y="578644"/>
                </a:lnTo>
                <a:lnTo>
                  <a:pt x="3493294" y="589360"/>
                </a:lnTo>
                <a:cubicBezTo>
                  <a:pt x="3491508" y="600075"/>
                  <a:pt x="3485257" y="605433"/>
                  <a:pt x="3474541" y="605433"/>
                </a:cubicBezTo>
                <a:cubicBezTo>
                  <a:pt x="3469183" y="605433"/>
                  <a:pt x="3461147" y="600075"/>
                  <a:pt x="3450431" y="589360"/>
                </a:cubicBezTo>
                <a:cubicBezTo>
                  <a:pt x="3445073" y="578644"/>
                  <a:pt x="3442394" y="566143"/>
                  <a:pt x="3442394" y="551855"/>
                </a:cubicBezTo>
                <a:lnTo>
                  <a:pt x="3442394" y="549176"/>
                </a:lnTo>
                <a:cubicBezTo>
                  <a:pt x="3442394" y="540246"/>
                  <a:pt x="3444180" y="529531"/>
                  <a:pt x="3447752" y="517029"/>
                </a:cubicBezTo>
                <a:cubicBezTo>
                  <a:pt x="3449538" y="486668"/>
                  <a:pt x="3452217" y="459879"/>
                  <a:pt x="3455789" y="436662"/>
                </a:cubicBezTo>
                <a:cubicBezTo>
                  <a:pt x="3462933" y="374154"/>
                  <a:pt x="3466504" y="332185"/>
                  <a:pt x="3466504" y="310754"/>
                </a:cubicBezTo>
                <a:lnTo>
                  <a:pt x="3463826" y="305396"/>
                </a:lnTo>
                <a:cubicBezTo>
                  <a:pt x="3456682" y="310754"/>
                  <a:pt x="3445966" y="323255"/>
                  <a:pt x="3431679" y="342900"/>
                </a:cubicBezTo>
                <a:cubicBezTo>
                  <a:pt x="3415605" y="362546"/>
                  <a:pt x="3403104" y="372368"/>
                  <a:pt x="3394174" y="372368"/>
                </a:cubicBezTo>
                <a:cubicBezTo>
                  <a:pt x="3397746" y="354509"/>
                  <a:pt x="3415605" y="325041"/>
                  <a:pt x="3447752" y="283964"/>
                </a:cubicBezTo>
                <a:cubicBezTo>
                  <a:pt x="3470969" y="250032"/>
                  <a:pt x="3485257" y="222350"/>
                  <a:pt x="3490615" y="200918"/>
                </a:cubicBezTo>
                <a:close/>
                <a:moveTo>
                  <a:pt x="7624167" y="179487"/>
                </a:moveTo>
                <a:lnTo>
                  <a:pt x="7629525" y="179487"/>
                </a:lnTo>
                <a:cubicBezTo>
                  <a:pt x="7642026" y="179487"/>
                  <a:pt x="7652742" y="184845"/>
                  <a:pt x="7661671" y="195561"/>
                </a:cubicBezTo>
                <a:cubicBezTo>
                  <a:pt x="7667029" y="206276"/>
                  <a:pt x="7669709" y="216099"/>
                  <a:pt x="7669709" y="225028"/>
                </a:cubicBezTo>
                <a:lnTo>
                  <a:pt x="7669709" y="230386"/>
                </a:lnTo>
                <a:cubicBezTo>
                  <a:pt x="7669709" y="242888"/>
                  <a:pt x="7665243" y="251818"/>
                  <a:pt x="7656313" y="257175"/>
                </a:cubicBezTo>
                <a:lnTo>
                  <a:pt x="7648277" y="257175"/>
                </a:lnTo>
                <a:cubicBezTo>
                  <a:pt x="7633989" y="257175"/>
                  <a:pt x="7623274" y="242888"/>
                  <a:pt x="7616130" y="214313"/>
                </a:cubicBezTo>
                <a:cubicBezTo>
                  <a:pt x="7614344" y="205383"/>
                  <a:pt x="7610773" y="198239"/>
                  <a:pt x="7605415" y="192882"/>
                </a:cubicBezTo>
                <a:lnTo>
                  <a:pt x="7605415" y="190203"/>
                </a:lnTo>
                <a:cubicBezTo>
                  <a:pt x="7608987" y="183059"/>
                  <a:pt x="7615237" y="179487"/>
                  <a:pt x="7624167" y="179487"/>
                </a:cubicBezTo>
                <a:close/>
                <a:moveTo>
                  <a:pt x="3892451" y="174129"/>
                </a:moveTo>
                <a:cubicBezTo>
                  <a:pt x="3904952" y="174129"/>
                  <a:pt x="3913882" y="180380"/>
                  <a:pt x="3919240" y="192882"/>
                </a:cubicBezTo>
                <a:lnTo>
                  <a:pt x="3919240" y="195561"/>
                </a:lnTo>
                <a:cubicBezTo>
                  <a:pt x="3919240" y="208062"/>
                  <a:pt x="3914775" y="214313"/>
                  <a:pt x="3905845" y="214313"/>
                </a:cubicBezTo>
                <a:lnTo>
                  <a:pt x="3903166" y="216992"/>
                </a:lnTo>
                <a:lnTo>
                  <a:pt x="3892451" y="216992"/>
                </a:lnTo>
                <a:cubicBezTo>
                  <a:pt x="3878163" y="216992"/>
                  <a:pt x="3854053" y="225921"/>
                  <a:pt x="3820120" y="243781"/>
                </a:cubicBezTo>
                <a:cubicBezTo>
                  <a:pt x="3809404" y="247353"/>
                  <a:pt x="3801368" y="249139"/>
                  <a:pt x="3796010" y="249139"/>
                </a:cubicBezTo>
                <a:lnTo>
                  <a:pt x="3787973" y="249139"/>
                </a:lnTo>
                <a:cubicBezTo>
                  <a:pt x="3779044" y="249139"/>
                  <a:pt x="3772793" y="245567"/>
                  <a:pt x="3769221" y="238423"/>
                </a:cubicBezTo>
                <a:lnTo>
                  <a:pt x="3769221" y="233065"/>
                </a:lnTo>
                <a:lnTo>
                  <a:pt x="3771900" y="233065"/>
                </a:lnTo>
                <a:lnTo>
                  <a:pt x="3779937" y="233065"/>
                </a:lnTo>
                <a:cubicBezTo>
                  <a:pt x="3819227" y="206276"/>
                  <a:pt x="3847802" y="188417"/>
                  <a:pt x="3865662" y="179487"/>
                </a:cubicBezTo>
                <a:cubicBezTo>
                  <a:pt x="3876377" y="175915"/>
                  <a:pt x="3885307" y="174129"/>
                  <a:pt x="3892451" y="174129"/>
                </a:cubicBezTo>
                <a:close/>
                <a:moveTo>
                  <a:pt x="7230367" y="152698"/>
                </a:moveTo>
                <a:lnTo>
                  <a:pt x="7235725" y="152698"/>
                </a:lnTo>
                <a:cubicBezTo>
                  <a:pt x="7258943" y="158056"/>
                  <a:pt x="7270551" y="167878"/>
                  <a:pt x="7270551" y="182166"/>
                </a:cubicBezTo>
                <a:cubicBezTo>
                  <a:pt x="7275909" y="239316"/>
                  <a:pt x="7278588" y="272356"/>
                  <a:pt x="7278588" y="281286"/>
                </a:cubicBezTo>
                <a:lnTo>
                  <a:pt x="7278588" y="292001"/>
                </a:lnTo>
                <a:cubicBezTo>
                  <a:pt x="7278588" y="333078"/>
                  <a:pt x="7270551" y="358081"/>
                  <a:pt x="7254478" y="367011"/>
                </a:cubicBezTo>
                <a:lnTo>
                  <a:pt x="7246441" y="367011"/>
                </a:lnTo>
                <a:cubicBezTo>
                  <a:pt x="7241083" y="367011"/>
                  <a:pt x="7235725" y="360760"/>
                  <a:pt x="7230367" y="348258"/>
                </a:cubicBezTo>
                <a:lnTo>
                  <a:pt x="7233047" y="283964"/>
                </a:lnTo>
                <a:cubicBezTo>
                  <a:pt x="7233047" y="258961"/>
                  <a:pt x="7230367" y="217885"/>
                  <a:pt x="7225010" y="160735"/>
                </a:cubicBezTo>
                <a:close/>
                <a:moveTo>
                  <a:pt x="64294" y="141982"/>
                </a:moveTo>
                <a:cubicBezTo>
                  <a:pt x="71437" y="141982"/>
                  <a:pt x="80367" y="149126"/>
                  <a:pt x="91083" y="163414"/>
                </a:cubicBezTo>
                <a:lnTo>
                  <a:pt x="93762" y="166093"/>
                </a:lnTo>
                <a:lnTo>
                  <a:pt x="93762" y="174129"/>
                </a:lnTo>
                <a:cubicBezTo>
                  <a:pt x="93762" y="227707"/>
                  <a:pt x="77688" y="272356"/>
                  <a:pt x="45541" y="308075"/>
                </a:cubicBezTo>
                <a:lnTo>
                  <a:pt x="40184" y="313432"/>
                </a:lnTo>
                <a:cubicBezTo>
                  <a:pt x="18752" y="313432"/>
                  <a:pt x="5358" y="308075"/>
                  <a:pt x="0" y="297359"/>
                </a:cubicBezTo>
                <a:cubicBezTo>
                  <a:pt x="0" y="274142"/>
                  <a:pt x="893" y="262533"/>
                  <a:pt x="2679" y="262533"/>
                </a:cubicBezTo>
                <a:cubicBezTo>
                  <a:pt x="20538" y="250032"/>
                  <a:pt x="34826" y="225921"/>
                  <a:pt x="45541" y="190203"/>
                </a:cubicBezTo>
                <a:cubicBezTo>
                  <a:pt x="50899" y="161628"/>
                  <a:pt x="54471" y="146447"/>
                  <a:pt x="56257" y="144661"/>
                </a:cubicBezTo>
                <a:close/>
                <a:moveTo>
                  <a:pt x="1572518" y="133946"/>
                </a:moveTo>
                <a:cubicBezTo>
                  <a:pt x="1538585" y="137518"/>
                  <a:pt x="1521619" y="141982"/>
                  <a:pt x="1521619" y="147340"/>
                </a:cubicBezTo>
                <a:cubicBezTo>
                  <a:pt x="1518047" y="154484"/>
                  <a:pt x="1516261" y="161628"/>
                  <a:pt x="1516261" y="168771"/>
                </a:cubicBezTo>
                <a:cubicBezTo>
                  <a:pt x="1518047" y="186631"/>
                  <a:pt x="1521619" y="197346"/>
                  <a:pt x="1526977" y="200918"/>
                </a:cubicBezTo>
                <a:cubicBezTo>
                  <a:pt x="1562695" y="195561"/>
                  <a:pt x="1580555" y="187524"/>
                  <a:pt x="1580555" y="176808"/>
                </a:cubicBezTo>
                <a:lnTo>
                  <a:pt x="1580555" y="158056"/>
                </a:lnTo>
                <a:cubicBezTo>
                  <a:pt x="1580555" y="147340"/>
                  <a:pt x="1577876" y="139303"/>
                  <a:pt x="1572518" y="133946"/>
                </a:cubicBezTo>
                <a:close/>
                <a:moveTo>
                  <a:pt x="7843837" y="112514"/>
                </a:moveTo>
                <a:lnTo>
                  <a:pt x="7846516" y="112514"/>
                </a:lnTo>
                <a:cubicBezTo>
                  <a:pt x="7867947" y="112514"/>
                  <a:pt x="7886699" y="127695"/>
                  <a:pt x="7902773" y="158056"/>
                </a:cubicBezTo>
                <a:lnTo>
                  <a:pt x="7897415" y="211634"/>
                </a:lnTo>
                <a:lnTo>
                  <a:pt x="7897415" y="222350"/>
                </a:lnTo>
                <a:cubicBezTo>
                  <a:pt x="7897415" y="236637"/>
                  <a:pt x="7900094" y="246460"/>
                  <a:pt x="7905452" y="251818"/>
                </a:cubicBezTo>
                <a:cubicBezTo>
                  <a:pt x="7926883" y="246460"/>
                  <a:pt x="7964388" y="236637"/>
                  <a:pt x="8017966" y="222350"/>
                </a:cubicBezTo>
                <a:cubicBezTo>
                  <a:pt x="8041183" y="211634"/>
                  <a:pt x="8056363" y="206276"/>
                  <a:pt x="8063507" y="206276"/>
                </a:cubicBezTo>
                <a:cubicBezTo>
                  <a:pt x="8076009" y="206276"/>
                  <a:pt x="8084939" y="214313"/>
                  <a:pt x="8090297" y="230386"/>
                </a:cubicBezTo>
                <a:cubicBezTo>
                  <a:pt x="8088511" y="233958"/>
                  <a:pt x="8082260" y="238423"/>
                  <a:pt x="8071544" y="243781"/>
                </a:cubicBezTo>
                <a:cubicBezTo>
                  <a:pt x="8059043" y="247353"/>
                  <a:pt x="8032253" y="252711"/>
                  <a:pt x="7991177" y="259854"/>
                </a:cubicBezTo>
                <a:lnTo>
                  <a:pt x="7991177" y="262533"/>
                </a:lnTo>
                <a:cubicBezTo>
                  <a:pt x="7991177" y="266105"/>
                  <a:pt x="7999213" y="275035"/>
                  <a:pt x="8015287" y="289322"/>
                </a:cubicBezTo>
                <a:lnTo>
                  <a:pt x="8017966" y="294680"/>
                </a:lnTo>
                <a:lnTo>
                  <a:pt x="8017966" y="409873"/>
                </a:lnTo>
                <a:cubicBezTo>
                  <a:pt x="8017966" y="509886"/>
                  <a:pt x="8004571" y="577751"/>
                  <a:pt x="7977783" y="613470"/>
                </a:cubicBezTo>
                <a:cubicBezTo>
                  <a:pt x="7967067" y="613470"/>
                  <a:pt x="7961709" y="600968"/>
                  <a:pt x="7961709" y="575965"/>
                </a:cubicBezTo>
                <a:lnTo>
                  <a:pt x="7961709" y="557213"/>
                </a:lnTo>
                <a:cubicBezTo>
                  <a:pt x="7959923" y="539354"/>
                  <a:pt x="7959030" y="517029"/>
                  <a:pt x="7959030" y="490240"/>
                </a:cubicBezTo>
                <a:lnTo>
                  <a:pt x="7959030" y="377726"/>
                </a:lnTo>
                <a:cubicBezTo>
                  <a:pt x="7959030" y="322362"/>
                  <a:pt x="7954565" y="290215"/>
                  <a:pt x="7945635" y="281286"/>
                </a:cubicBezTo>
                <a:lnTo>
                  <a:pt x="7945635" y="278607"/>
                </a:lnTo>
                <a:lnTo>
                  <a:pt x="7902773" y="286643"/>
                </a:lnTo>
                <a:cubicBezTo>
                  <a:pt x="7902773" y="322362"/>
                  <a:pt x="7892057" y="367011"/>
                  <a:pt x="7870626" y="420589"/>
                </a:cubicBezTo>
                <a:cubicBezTo>
                  <a:pt x="7861697" y="438448"/>
                  <a:pt x="7851874" y="452736"/>
                  <a:pt x="7841159" y="463451"/>
                </a:cubicBezTo>
                <a:cubicBezTo>
                  <a:pt x="7826871" y="472381"/>
                  <a:pt x="7816155" y="482204"/>
                  <a:pt x="7809011" y="492919"/>
                </a:cubicBezTo>
                <a:lnTo>
                  <a:pt x="7809011" y="503635"/>
                </a:lnTo>
                <a:cubicBezTo>
                  <a:pt x="7809011" y="517922"/>
                  <a:pt x="7802761" y="525066"/>
                  <a:pt x="7790259" y="525066"/>
                </a:cubicBezTo>
                <a:cubicBezTo>
                  <a:pt x="7777757" y="525066"/>
                  <a:pt x="7761684" y="503635"/>
                  <a:pt x="7742039" y="460772"/>
                </a:cubicBezTo>
                <a:cubicBezTo>
                  <a:pt x="7733109" y="444699"/>
                  <a:pt x="7725073" y="431304"/>
                  <a:pt x="7717929" y="420589"/>
                </a:cubicBezTo>
                <a:cubicBezTo>
                  <a:pt x="7712571" y="427732"/>
                  <a:pt x="7709892" y="433090"/>
                  <a:pt x="7709892" y="436662"/>
                </a:cubicBezTo>
                <a:lnTo>
                  <a:pt x="7709892" y="468809"/>
                </a:lnTo>
                <a:lnTo>
                  <a:pt x="7709892" y="482204"/>
                </a:lnTo>
                <a:cubicBezTo>
                  <a:pt x="7709892" y="510779"/>
                  <a:pt x="7706320" y="532210"/>
                  <a:pt x="7699176" y="546497"/>
                </a:cubicBezTo>
                <a:cubicBezTo>
                  <a:pt x="7695605" y="550069"/>
                  <a:pt x="7691139" y="559892"/>
                  <a:pt x="7685781" y="575965"/>
                </a:cubicBezTo>
                <a:cubicBezTo>
                  <a:pt x="7682210" y="583109"/>
                  <a:pt x="7675066" y="586681"/>
                  <a:pt x="7664351" y="586681"/>
                </a:cubicBezTo>
                <a:cubicBezTo>
                  <a:pt x="7653635" y="586681"/>
                  <a:pt x="7646491" y="568821"/>
                  <a:pt x="7642919" y="533103"/>
                </a:cubicBezTo>
                <a:lnTo>
                  <a:pt x="7634883" y="514350"/>
                </a:lnTo>
                <a:cubicBezTo>
                  <a:pt x="7654528" y="514350"/>
                  <a:pt x="7664351" y="511671"/>
                  <a:pt x="7664351" y="506314"/>
                </a:cubicBezTo>
                <a:lnTo>
                  <a:pt x="7664351" y="500956"/>
                </a:lnTo>
                <a:lnTo>
                  <a:pt x="7664351" y="428625"/>
                </a:lnTo>
                <a:cubicBezTo>
                  <a:pt x="7664351" y="412552"/>
                  <a:pt x="7661671" y="400943"/>
                  <a:pt x="7656313" y="393800"/>
                </a:cubicBezTo>
                <a:cubicBezTo>
                  <a:pt x="7650956" y="393800"/>
                  <a:pt x="7619702" y="406301"/>
                  <a:pt x="7562552" y="431304"/>
                </a:cubicBezTo>
                <a:lnTo>
                  <a:pt x="7559873" y="431304"/>
                </a:lnTo>
                <a:cubicBezTo>
                  <a:pt x="7550943" y="424161"/>
                  <a:pt x="7546479" y="415231"/>
                  <a:pt x="7546479" y="404515"/>
                </a:cubicBezTo>
                <a:cubicBezTo>
                  <a:pt x="7546479" y="399157"/>
                  <a:pt x="7548265" y="396478"/>
                  <a:pt x="7551837" y="396478"/>
                </a:cubicBezTo>
                <a:cubicBezTo>
                  <a:pt x="7600057" y="385763"/>
                  <a:pt x="7631311" y="377726"/>
                  <a:pt x="7645598" y="372368"/>
                </a:cubicBezTo>
                <a:cubicBezTo>
                  <a:pt x="7658099" y="367011"/>
                  <a:pt x="7664351" y="363439"/>
                  <a:pt x="7664351" y="361653"/>
                </a:cubicBezTo>
                <a:lnTo>
                  <a:pt x="7669709" y="313432"/>
                </a:lnTo>
                <a:cubicBezTo>
                  <a:pt x="7666137" y="300931"/>
                  <a:pt x="7663457" y="294680"/>
                  <a:pt x="7661671" y="294680"/>
                </a:cubicBezTo>
                <a:cubicBezTo>
                  <a:pt x="7650956" y="298252"/>
                  <a:pt x="7633989" y="308075"/>
                  <a:pt x="7610773" y="324148"/>
                </a:cubicBezTo>
                <a:cubicBezTo>
                  <a:pt x="7601843" y="327720"/>
                  <a:pt x="7594699" y="329506"/>
                  <a:pt x="7589341" y="329506"/>
                </a:cubicBezTo>
                <a:cubicBezTo>
                  <a:pt x="7569696" y="329506"/>
                  <a:pt x="7558087" y="322362"/>
                  <a:pt x="7554515" y="308075"/>
                </a:cubicBezTo>
                <a:lnTo>
                  <a:pt x="7554515" y="302717"/>
                </a:lnTo>
                <a:cubicBezTo>
                  <a:pt x="7554515" y="293787"/>
                  <a:pt x="7567910" y="288429"/>
                  <a:pt x="7594699" y="286643"/>
                </a:cubicBezTo>
                <a:cubicBezTo>
                  <a:pt x="7601843" y="283071"/>
                  <a:pt x="7613451" y="279500"/>
                  <a:pt x="7629525" y="275928"/>
                </a:cubicBezTo>
                <a:cubicBezTo>
                  <a:pt x="7663457" y="263426"/>
                  <a:pt x="7685781" y="257175"/>
                  <a:pt x="7696497" y="257175"/>
                </a:cubicBezTo>
                <a:cubicBezTo>
                  <a:pt x="7741146" y="241102"/>
                  <a:pt x="7771507" y="233065"/>
                  <a:pt x="7787580" y="233065"/>
                </a:cubicBezTo>
                <a:cubicBezTo>
                  <a:pt x="7805439" y="233065"/>
                  <a:pt x="7817941" y="242888"/>
                  <a:pt x="7825085" y="262533"/>
                </a:cubicBezTo>
                <a:lnTo>
                  <a:pt x="7825085" y="270570"/>
                </a:lnTo>
                <a:cubicBezTo>
                  <a:pt x="7819727" y="277714"/>
                  <a:pt x="7811691" y="281286"/>
                  <a:pt x="7800975" y="281286"/>
                </a:cubicBezTo>
                <a:lnTo>
                  <a:pt x="7795617" y="281286"/>
                </a:lnTo>
                <a:lnTo>
                  <a:pt x="7739360" y="275928"/>
                </a:lnTo>
                <a:cubicBezTo>
                  <a:pt x="7721501" y="277714"/>
                  <a:pt x="7711678" y="282178"/>
                  <a:pt x="7709892" y="289322"/>
                </a:cubicBezTo>
                <a:lnTo>
                  <a:pt x="7704534" y="332185"/>
                </a:lnTo>
                <a:cubicBezTo>
                  <a:pt x="7708106" y="344686"/>
                  <a:pt x="7711678" y="350937"/>
                  <a:pt x="7715249" y="350937"/>
                </a:cubicBezTo>
                <a:cubicBezTo>
                  <a:pt x="7747397" y="342007"/>
                  <a:pt x="7767042" y="337543"/>
                  <a:pt x="7774185" y="337543"/>
                </a:cubicBezTo>
                <a:cubicBezTo>
                  <a:pt x="7790259" y="337543"/>
                  <a:pt x="7798296" y="346472"/>
                  <a:pt x="7798296" y="364332"/>
                </a:cubicBezTo>
                <a:lnTo>
                  <a:pt x="7798296" y="369689"/>
                </a:lnTo>
                <a:cubicBezTo>
                  <a:pt x="7798296" y="373261"/>
                  <a:pt x="7773293" y="375940"/>
                  <a:pt x="7723287" y="377726"/>
                </a:cubicBezTo>
                <a:cubicBezTo>
                  <a:pt x="7716143" y="377726"/>
                  <a:pt x="7712571" y="379512"/>
                  <a:pt x="7712571" y="383084"/>
                </a:cubicBezTo>
                <a:lnTo>
                  <a:pt x="7709892" y="391121"/>
                </a:lnTo>
                <a:lnTo>
                  <a:pt x="7709892" y="393800"/>
                </a:lnTo>
                <a:cubicBezTo>
                  <a:pt x="7709892" y="399157"/>
                  <a:pt x="7711678" y="403622"/>
                  <a:pt x="7715249" y="407194"/>
                </a:cubicBezTo>
                <a:lnTo>
                  <a:pt x="7734002" y="404515"/>
                </a:lnTo>
                <a:lnTo>
                  <a:pt x="7736681" y="404515"/>
                </a:lnTo>
                <a:cubicBezTo>
                  <a:pt x="7759898" y="404515"/>
                  <a:pt x="7784009" y="422375"/>
                  <a:pt x="7809011" y="458093"/>
                </a:cubicBezTo>
                <a:cubicBezTo>
                  <a:pt x="7819727" y="440234"/>
                  <a:pt x="7829549" y="417910"/>
                  <a:pt x="7838479" y="391121"/>
                </a:cubicBezTo>
                <a:cubicBezTo>
                  <a:pt x="7849195" y="351830"/>
                  <a:pt x="7854553" y="313432"/>
                  <a:pt x="7854553" y="275928"/>
                </a:cubicBezTo>
                <a:lnTo>
                  <a:pt x="7854553" y="259854"/>
                </a:lnTo>
                <a:cubicBezTo>
                  <a:pt x="7854553" y="224136"/>
                  <a:pt x="7849195" y="175915"/>
                  <a:pt x="7838479" y="115193"/>
                </a:cubicBezTo>
                <a:close/>
                <a:moveTo>
                  <a:pt x="2413695" y="99120"/>
                </a:moveTo>
                <a:cubicBezTo>
                  <a:pt x="2422624" y="99120"/>
                  <a:pt x="2431554" y="108943"/>
                  <a:pt x="2440484" y="128588"/>
                </a:cubicBezTo>
                <a:lnTo>
                  <a:pt x="2437805" y="208955"/>
                </a:lnTo>
                <a:lnTo>
                  <a:pt x="2437805" y="286643"/>
                </a:lnTo>
                <a:cubicBezTo>
                  <a:pt x="2436019" y="324148"/>
                  <a:pt x="2434233" y="342900"/>
                  <a:pt x="2432447" y="342900"/>
                </a:cubicBezTo>
                <a:lnTo>
                  <a:pt x="2424410" y="342900"/>
                </a:lnTo>
                <a:cubicBezTo>
                  <a:pt x="2417266" y="342900"/>
                  <a:pt x="2410123" y="336650"/>
                  <a:pt x="2402979" y="324148"/>
                </a:cubicBezTo>
                <a:cubicBezTo>
                  <a:pt x="2404765" y="272356"/>
                  <a:pt x="2405658" y="229493"/>
                  <a:pt x="2405658" y="195561"/>
                </a:cubicBezTo>
                <a:lnTo>
                  <a:pt x="2405658" y="155377"/>
                </a:lnTo>
                <a:lnTo>
                  <a:pt x="2402979" y="101799"/>
                </a:lnTo>
                <a:close/>
                <a:moveTo>
                  <a:pt x="4918472" y="85725"/>
                </a:moveTo>
                <a:lnTo>
                  <a:pt x="4921151" y="85725"/>
                </a:lnTo>
                <a:cubicBezTo>
                  <a:pt x="4939010" y="91083"/>
                  <a:pt x="4947940" y="96441"/>
                  <a:pt x="4947940" y="101799"/>
                </a:cubicBezTo>
                <a:cubicBezTo>
                  <a:pt x="4962227" y="116086"/>
                  <a:pt x="4972943" y="141089"/>
                  <a:pt x="4980087" y="176808"/>
                </a:cubicBezTo>
                <a:lnTo>
                  <a:pt x="4985444" y="200918"/>
                </a:lnTo>
                <a:cubicBezTo>
                  <a:pt x="4980087" y="206276"/>
                  <a:pt x="4974729" y="208955"/>
                  <a:pt x="4969371" y="208955"/>
                </a:cubicBezTo>
                <a:lnTo>
                  <a:pt x="4958655" y="208955"/>
                </a:lnTo>
                <a:lnTo>
                  <a:pt x="4953298" y="208955"/>
                </a:lnTo>
                <a:cubicBezTo>
                  <a:pt x="4924723" y="228600"/>
                  <a:pt x="4897041" y="243781"/>
                  <a:pt x="4870251" y="254496"/>
                </a:cubicBezTo>
                <a:cubicBezTo>
                  <a:pt x="4841676" y="266998"/>
                  <a:pt x="4824710" y="273249"/>
                  <a:pt x="4819352" y="273249"/>
                </a:cubicBezTo>
                <a:cubicBezTo>
                  <a:pt x="4831854" y="242888"/>
                  <a:pt x="4848820" y="212527"/>
                  <a:pt x="4870251" y="182166"/>
                </a:cubicBezTo>
                <a:cubicBezTo>
                  <a:pt x="4893469" y="151805"/>
                  <a:pt x="4905077" y="126802"/>
                  <a:pt x="4905077" y="107157"/>
                </a:cubicBezTo>
                <a:cubicBezTo>
                  <a:pt x="4905077" y="92869"/>
                  <a:pt x="4909542" y="85725"/>
                  <a:pt x="4918472" y="85725"/>
                </a:cubicBezTo>
                <a:close/>
                <a:moveTo>
                  <a:pt x="7790259" y="80368"/>
                </a:moveTo>
                <a:cubicBezTo>
                  <a:pt x="7804547" y="80368"/>
                  <a:pt x="7813476" y="87511"/>
                  <a:pt x="7817048" y="101799"/>
                </a:cubicBezTo>
                <a:lnTo>
                  <a:pt x="7817048" y="115193"/>
                </a:lnTo>
                <a:cubicBezTo>
                  <a:pt x="7817048" y="118765"/>
                  <a:pt x="7816155" y="121444"/>
                  <a:pt x="7814369" y="123230"/>
                </a:cubicBezTo>
                <a:lnTo>
                  <a:pt x="7806333" y="123230"/>
                </a:lnTo>
                <a:lnTo>
                  <a:pt x="7766149" y="115193"/>
                </a:lnTo>
                <a:lnTo>
                  <a:pt x="7760791" y="115193"/>
                </a:lnTo>
                <a:cubicBezTo>
                  <a:pt x="7748289" y="116979"/>
                  <a:pt x="7742039" y="120551"/>
                  <a:pt x="7742039" y="125909"/>
                </a:cubicBezTo>
                <a:cubicBezTo>
                  <a:pt x="7742039" y="127695"/>
                  <a:pt x="7750969" y="132160"/>
                  <a:pt x="7768828" y="139303"/>
                </a:cubicBezTo>
                <a:lnTo>
                  <a:pt x="7774185" y="147340"/>
                </a:lnTo>
                <a:cubicBezTo>
                  <a:pt x="7775971" y="147340"/>
                  <a:pt x="7776865" y="154484"/>
                  <a:pt x="7776865" y="168771"/>
                </a:cubicBezTo>
                <a:cubicBezTo>
                  <a:pt x="7776865" y="172343"/>
                  <a:pt x="7769721" y="181273"/>
                  <a:pt x="7755433" y="195561"/>
                </a:cubicBezTo>
                <a:cubicBezTo>
                  <a:pt x="7728644" y="227707"/>
                  <a:pt x="7710785" y="243781"/>
                  <a:pt x="7701855" y="243781"/>
                </a:cubicBezTo>
                <a:cubicBezTo>
                  <a:pt x="7701855" y="231279"/>
                  <a:pt x="7708999" y="206276"/>
                  <a:pt x="7723287" y="168771"/>
                </a:cubicBezTo>
                <a:cubicBezTo>
                  <a:pt x="7726859" y="154484"/>
                  <a:pt x="7728644" y="141982"/>
                  <a:pt x="7728644" y="131267"/>
                </a:cubicBezTo>
                <a:cubicBezTo>
                  <a:pt x="7723287" y="129481"/>
                  <a:pt x="7720607" y="127695"/>
                  <a:pt x="7720607" y="125909"/>
                </a:cubicBezTo>
                <a:cubicBezTo>
                  <a:pt x="7674173" y="136625"/>
                  <a:pt x="7644705" y="145554"/>
                  <a:pt x="7632203" y="152698"/>
                </a:cubicBezTo>
                <a:cubicBezTo>
                  <a:pt x="7614344" y="165200"/>
                  <a:pt x="7600057" y="171450"/>
                  <a:pt x="7589341" y="171450"/>
                </a:cubicBezTo>
                <a:cubicBezTo>
                  <a:pt x="7582197" y="171450"/>
                  <a:pt x="7575947" y="167878"/>
                  <a:pt x="7570589" y="160735"/>
                </a:cubicBezTo>
                <a:cubicBezTo>
                  <a:pt x="7592020" y="141089"/>
                  <a:pt x="7619702" y="128588"/>
                  <a:pt x="7653635" y="123230"/>
                </a:cubicBezTo>
                <a:lnTo>
                  <a:pt x="7755433" y="99120"/>
                </a:lnTo>
                <a:cubicBezTo>
                  <a:pt x="7767935" y="86618"/>
                  <a:pt x="7779543" y="80368"/>
                  <a:pt x="7790259" y="80368"/>
                </a:cubicBezTo>
                <a:close/>
                <a:moveTo>
                  <a:pt x="7144643" y="80368"/>
                </a:moveTo>
                <a:lnTo>
                  <a:pt x="7147321" y="83046"/>
                </a:lnTo>
                <a:lnTo>
                  <a:pt x="7158037" y="83046"/>
                </a:lnTo>
                <a:lnTo>
                  <a:pt x="7163395" y="83046"/>
                </a:lnTo>
                <a:cubicBezTo>
                  <a:pt x="7188398" y="83046"/>
                  <a:pt x="7205365" y="91976"/>
                  <a:pt x="7214294" y="109836"/>
                </a:cubicBezTo>
                <a:lnTo>
                  <a:pt x="7216973" y="120551"/>
                </a:lnTo>
                <a:cubicBezTo>
                  <a:pt x="7216973" y="125909"/>
                  <a:pt x="7215187" y="132160"/>
                  <a:pt x="7211615" y="139303"/>
                </a:cubicBezTo>
                <a:cubicBezTo>
                  <a:pt x="7150893" y="128588"/>
                  <a:pt x="7116961" y="118765"/>
                  <a:pt x="7109817" y="109836"/>
                </a:cubicBezTo>
                <a:cubicBezTo>
                  <a:pt x="7106245" y="109836"/>
                  <a:pt x="7103566" y="107157"/>
                  <a:pt x="7101780" y="101799"/>
                </a:cubicBezTo>
                <a:cubicBezTo>
                  <a:pt x="7101780" y="94655"/>
                  <a:pt x="7116067" y="87511"/>
                  <a:pt x="7144643" y="80368"/>
                </a:cubicBezTo>
                <a:close/>
                <a:moveTo>
                  <a:pt x="5234583" y="75010"/>
                </a:moveTo>
                <a:cubicBezTo>
                  <a:pt x="5252442" y="75010"/>
                  <a:pt x="5264944" y="79475"/>
                  <a:pt x="5272087" y="88404"/>
                </a:cubicBezTo>
                <a:cubicBezTo>
                  <a:pt x="5282803" y="104478"/>
                  <a:pt x="5289054" y="115193"/>
                  <a:pt x="5290840" y="120551"/>
                </a:cubicBezTo>
                <a:cubicBezTo>
                  <a:pt x="5290840" y="125909"/>
                  <a:pt x="5294412" y="134839"/>
                  <a:pt x="5301555" y="147340"/>
                </a:cubicBezTo>
                <a:cubicBezTo>
                  <a:pt x="5306913" y="156270"/>
                  <a:pt x="5313164" y="175915"/>
                  <a:pt x="5320308" y="206276"/>
                </a:cubicBezTo>
                <a:cubicBezTo>
                  <a:pt x="5320308" y="213420"/>
                  <a:pt x="5313164" y="221457"/>
                  <a:pt x="5298876" y="230386"/>
                </a:cubicBezTo>
                <a:lnTo>
                  <a:pt x="5290840" y="233065"/>
                </a:lnTo>
                <a:lnTo>
                  <a:pt x="5282803" y="233065"/>
                </a:lnTo>
                <a:cubicBezTo>
                  <a:pt x="5273873" y="233065"/>
                  <a:pt x="5266730" y="225921"/>
                  <a:pt x="5261372" y="211634"/>
                </a:cubicBezTo>
                <a:cubicBezTo>
                  <a:pt x="5239941" y="174129"/>
                  <a:pt x="5217616" y="141089"/>
                  <a:pt x="5194399" y="112514"/>
                </a:cubicBezTo>
                <a:lnTo>
                  <a:pt x="5181005" y="96441"/>
                </a:lnTo>
                <a:lnTo>
                  <a:pt x="5181005" y="93762"/>
                </a:lnTo>
                <a:cubicBezTo>
                  <a:pt x="5193506" y="81261"/>
                  <a:pt x="5211366" y="75010"/>
                  <a:pt x="5234583" y="75010"/>
                </a:cubicBezTo>
                <a:close/>
                <a:moveTo>
                  <a:pt x="3790652" y="72331"/>
                </a:moveTo>
                <a:lnTo>
                  <a:pt x="3798689" y="72331"/>
                </a:lnTo>
                <a:cubicBezTo>
                  <a:pt x="3814762" y="72331"/>
                  <a:pt x="3827264" y="83046"/>
                  <a:pt x="3836194" y="104478"/>
                </a:cubicBezTo>
                <a:lnTo>
                  <a:pt x="3836194" y="112514"/>
                </a:lnTo>
                <a:lnTo>
                  <a:pt x="3836194" y="117872"/>
                </a:lnTo>
                <a:cubicBezTo>
                  <a:pt x="3816548" y="135732"/>
                  <a:pt x="3803154" y="152698"/>
                  <a:pt x="3796010" y="168771"/>
                </a:cubicBezTo>
                <a:lnTo>
                  <a:pt x="3771900" y="216992"/>
                </a:lnTo>
                <a:lnTo>
                  <a:pt x="3769221" y="216992"/>
                </a:lnTo>
                <a:lnTo>
                  <a:pt x="3769221" y="200918"/>
                </a:lnTo>
                <a:cubicBezTo>
                  <a:pt x="3769221" y="191989"/>
                  <a:pt x="3772793" y="164307"/>
                  <a:pt x="3779937" y="117872"/>
                </a:cubicBezTo>
                <a:lnTo>
                  <a:pt x="3779937" y="109836"/>
                </a:lnTo>
                <a:cubicBezTo>
                  <a:pt x="3779937" y="95548"/>
                  <a:pt x="3778151" y="85725"/>
                  <a:pt x="3774579" y="80368"/>
                </a:cubicBezTo>
                <a:lnTo>
                  <a:pt x="3777258" y="80368"/>
                </a:lnTo>
                <a:cubicBezTo>
                  <a:pt x="3782615" y="75010"/>
                  <a:pt x="3787080" y="72331"/>
                  <a:pt x="3790652" y="72331"/>
                </a:cubicBezTo>
                <a:close/>
                <a:moveTo>
                  <a:pt x="2260997" y="72331"/>
                </a:moveTo>
                <a:cubicBezTo>
                  <a:pt x="2271713" y="77689"/>
                  <a:pt x="2280642" y="86618"/>
                  <a:pt x="2287786" y="99120"/>
                </a:cubicBezTo>
                <a:lnTo>
                  <a:pt x="2287786" y="104478"/>
                </a:lnTo>
                <a:cubicBezTo>
                  <a:pt x="2282428" y="113407"/>
                  <a:pt x="2269927" y="119658"/>
                  <a:pt x="2250282" y="123230"/>
                </a:cubicBezTo>
                <a:cubicBezTo>
                  <a:pt x="2212776" y="130374"/>
                  <a:pt x="2190452" y="137518"/>
                  <a:pt x="2183309" y="144661"/>
                </a:cubicBezTo>
                <a:cubicBezTo>
                  <a:pt x="2208312" y="158949"/>
                  <a:pt x="2220813" y="178594"/>
                  <a:pt x="2220813" y="203597"/>
                </a:cubicBezTo>
                <a:lnTo>
                  <a:pt x="2220813" y="208955"/>
                </a:lnTo>
                <a:lnTo>
                  <a:pt x="2215456" y="241102"/>
                </a:lnTo>
                <a:cubicBezTo>
                  <a:pt x="2215456" y="248246"/>
                  <a:pt x="2218134" y="252711"/>
                  <a:pt x="2223492" y="254496"/>
                </a:cubicBezTo>
                <a:lnTo>
                  <a:pt x="2226171" y="254496"/>
                </a:lnTo>
                <a:cubicBezTo>
                  <a:pt x="2235101" y="254496"/>
                  <a:pt x="2248495" y="247353"/>
                  <a:pt x="2266355" y="233065"/>
                </a:cubicBezTo>
                <a:lnTo>
                  <a:pt x="2277070" y="230386"/>
                </a:lnTo>
                <a:cubicBezTo>
                  <a:pt x="2294929" y="230386"/>
                  <a:pt x="2308324" y="238423"/>
                  <a:pt x="2317254" y="254496"/>
                </a:cubicBezTo>
                <a:lnTo>
                  <a:pt x="2317254" y="259854"/>
                </a:lnTo>
                <a:cubicBezTo>
                  <a:pt x="2317254" y="263426"/>
                  <a:pt x="2314575" y="267891"/>
                  <a:pt x="2309217" y="273249"/>
                </a:cubicBezTo>
                <a:lnTo>
                  <a:pt x="2303859" y="273249"/>
                </a:lnTo>
                <a:cubicBezTo>
                  <a:pt x="2257425" y="273249"/>
                  <a:pt x="2230636" y="278607"/>
                  <a:pt x="2223492" y="289322"/>
                </a:cubicBezTo>
                <a:cubicBezTo>
                  <a:pt x="2219921" y="294680"/>
                  <a:pt x="2218134" y="300038"/>
                  <a:pt x="2218134" y="305396"/>
                </a:cubicBezTo>
                <a:lnTo>
                  <a:pt x="2218134" y="353616"/>
                </a:lnTo>
                <a:cubicBezTo>
                  <a:pt x="2218134" y="414338"/>
                  <a:pt x="2219027" y="453629"/>
                  <a:pt x="2220813" y="471488"/>
                </a:cubicBezTo>
                <a:lnTo>
                  <a:pt x="2218134" y="514350"/>
                </a:lnTo>
                <a:lnTo>
                  <a:pt x="2218134" y="549176"/>
                </a:lnTo>
                <a:cubicBezTo>
                  <a:pt x="2218134" y="574179"/>
                  <a:pt x="2213670" y="590253"/>
                  <a:pt x="2204740" y="597396"/>
                </a:cubicBezTo>
                <a:lnTo>
                  <a:pt x="2199382" y="597396"/>
                </a:lnTo>
                <a:cubicBezTo>
                  <a:pt x="2179737" y="597396"/>
                  <a:pt x="2167235" y="573286"/>
                  <a:pt x="2161877" y="525066"/>
                </a:cubicBezTo>
                <a:lnTo>
                  <a:pt x="2161877" y="522387"/>
                </a:lnTo>
                <a:cubicBezTo>
                  <a:pt x="2167235" y="458093"/>
                  <a:pt x="2169914" y="404515"/>
                  <a:pt x="2169914" y="361653"/>
                </a:cubicBezTo>
                <a:lnTo>
                  <a:pt x="2169914" y="308075"/>
                </a:lnTo>
                <a:lnTo>
                  <a:pt x="2156519" y="305396"/>
                </a:lnTo>
                <a:cubicBezTo>
                  <a:pt x="2145804" y="307182"/>
                  <a:pt x="2129731" y="312539"/>
                  <a:pt x="2108299" y="321469"/>
                </a:cubicBezTo>
                <a:cubicBezTo>
                  <a:pt x="2101155" y="323255"/>
                  <a:pt x="2094905" y="324148"/>
                  <a:pt x="2089547" y="324148"/>
                </a:cubicBezTo>
                <a:cubicBezTo>
                  <a:pt x="2082403" y="324148"/>
                  <a:pt x="2075259" y="320576"/>
                  <a:pt x="2068116" y="313432"/>
                </a:cubicBezTo>
                <a:lnTo>
                  <a:pt x="2068116" y="310754"/>
                </a:lnTo>
                <a:cubicBezTo>
                  <a:pt x="2071687" y="303610"/>
                  <a:pt x="2084189" y="297359"/>
                  <a:pt x="2105620" y="292001"/>
                </a:cubicBezTo>
                <a:cubicBezTo>
                  <a:pt x="2144911" y="283071"/>
                  <a:pt x="2164556" y="275928"/>
                  <a:pt x="2164556" y="270570"/>
                </a:cubicBezTo>
                <a:lnTo>
                  <a:pt x="2169914" y="265212"/>
                </a:lnTo>
                <a:lnTo>
                  <a:pt x="2169914" y="251818"/>
                </a:lnTo>
                <a:lnTo>
                  <a:pt x="2169914" y="249139"/>
                </a:lnTo>
                <a:lnTo>
                  <a:pt x="2167235" y="179487"/>
                </a:lnTo>
                <a:cubicBezTo>
                  <a:pt x="2167235" y="163414"/>
                  <a:pt x="2168128" y="154484"/>
                  <a:pt x="2169914" y="152698"/>
                </a:cubicBezTo>
                <a:cubicBezTo>
                  <a:pt x="2166342" y="149126"/>
                  <a:pt x="2152948" y="144661"/>
                  <a:pt x="2129731" y="139303"/>
                </a:cubicBezTo>
                <a:cubicBezTo>
                  <a:pt x="2122587" y="135732"/>
                  <a:pt x="2118122" y="132160"/>
                  <a:pt x="2116336" y="128588"/>
                </a:cubicBezTo>
                <a:lnTo>
                  <a:pt x="2116336" y="123230"/>
                </a:lnTo>
                <a:cubicBezTo>
                  <a:pt x="2118122" y="117872"/>
                  <a:pt x="2128837" y="115193"/>
                  <a:pt x="2148483" y="115193"/>
                </a:cubicBezTo>
                <a:cubicBezTo>
                  <a:pt x="2160984" y="115193"/>
                  <a:pt x="2185988" y="104478"/>
                  <a:pt x="2223492" y="83046"/>
                </a:cubicBezTo>
                <a:cubicBezTo>
                  <a:pt x="2237780" y="75903"/>
                  <a:pt x="2250282" y="72331"/>
                  <a:pt x="2260997" y="72331"/>
                </a:cubicBezTo>
                <a:close/>
                <a:moveTo>
                  <a:pt x="5735538" y="69652"/>
                </a:moveTo>
                <a:cubicBezTo>
                  <a:pt x="5751612" y="69652"/>
                  <a:pt x="5775722" y="89297"/>
                  <a:pt x="5807869" y="128588"/>
                </a:cubicBezTo>
                <a:cubicBezTo>
                  <a:pt x="5829300" y="148233"/>
                  <a:pt x="5852517" y="163414"/>
                  <a:pt x="5877520" y="174129"/>
                </a:cubicBezTo>
                <a:cubicBezTo>
                  <a:pt x="5888236" y="177701"/>
                  <a:pt x="5899844" y="184845"/>
                  <a:pt x="5912346" y="195561"/>
                </a:cubicBezTo>
                <a:lnTo>
                  <a:pt x="6003429" y="225028"/>
                </a:lnTo>
                <a:cubicBezTo>
                  <a:pt x="6019502" y="230386"/>
                  <a:pt x="6031111" y="233065"/>
                  <a:pt x="6038255" y="233065"/>
                </a:cubicBezTo>
                <a:lnTo>
                  <a:pt x="6038255" y="241102"/>
                </a:lnTo>
                <a:cubicBezTo>
                  <a:pt x="6025753" y="241102"/>
                  <a:pt x="5998071" y="252711"/>
                  <a:pt x="5955209" y="275928"/>
                </a:cubicBezTo>
                <a:lnTo>
                  <a:pt x="5944493" y="275928"/>
                </a:lnTo>
                <a:cubicBezTo>
                  <a:pt x="5933777" y="275928"/>
                  <a:pt x="5917704" y="272356"/>
                  <a:pt x="5896273" y="265212"/>
                </a:cubicBezTo>
                <a:cubicBezTo>
                  <a:pt x="5874841" y="249139"/>
                  <a:pt x="5850731" y="233958"/>
                  <a:pt x="5823942" y="219671"/>
                </a:cubicBezTo>
                <a:cubicBezTo>
                  <a:pt x="5806083" y="207169"/>
                  <a:pt x="5791795" y="193775"/>
                  <a:pt x="5781080" y="179487"/>
                </a:cubicBezTo>
                <a:cubicBezTo>
                  <a:pt x="5763220" y="150912"/>
                  <a:pt x="5746254" y="117872"/>
                  <a:pt x="5730180" y="80368"/>
                </a:cubicBezTo>
                <a:cubicBezTo>
                  <a:pt x="5731966" y="73224"/>
                  <a:pt x="5733752" y="69652"/>
                  <a:pt x="5735538" y="69652"/>
                </a:cubicBezTo>
                <a:close/>
                <a:moveTo>
                  <a:pt x="1869877" y="58936"/>
                </a:moveTo>
                <a:cubicBezTo>
                  <a:pt x="1894880" y="62508"/>
                  <a:pt x="1907381" y="74117"/>
                  <a:pt x="1907381" y="93762"/>
                </a:cubicBezTo>
                <a:lnTo>
                  <a:pt x="1907381" y="109836"/>
                </a:lnTo>
                <a:lnTo>
                  <a:pt x="1907381" y="123230"/>
                </a:lnTo>
                <a:lnTo>
                  <a:pt x="1902023" y="219671"/>
                </a:lnTo>
                <a:cubicBezTo>
                  <a:pt x="1902023" y="273249"/>
                  <a:pt x="1906488" y="342900"/>
                  <a:pt x="1915418" y="428625"/>
                </a:cubicBezTo>
                <a:lnTo>
                  <a:pt x="1918097" y="460772"/>
                </a:lnTo>
                <a:lnTo>
                  <a:pt x="1918097" y="498277"/>
                </a:lnTo>
                <a:cubicBezTo>
                  <a:pt x="1918097" y="539354"/>
                  <a:pt x="1909167" y="571500"/>
                  <a:pt x="1891308" y="594718"/>
                </a:cubicBezTo>
                <a:cubicBezTo>
                  <a:pt x="1882378" y="609005"/>
                  <a:pt x="1874341" y="616149"/>
                  <a:pt x="1867197" y="616149"/>
                </a:cubicBezTo>
                <a:lnTo>
                  <a:pt x="1861840" y="616149"/>
                </a:lnTo>
                <a:cubicBezTo>
                  <a:pt x="1849338" y="616149"/>
                  <a:pt x="1841302" y="596504"/>
                  <a:pt x="1837730" y="557213"/>
                </a:cubicBezTo>
                <a:lnTo>
                  <a:pt x="1835051" y="503635"/>
                </a:lnTo>
                <a:lnTo>
                  <a:pt x="1837730" y="503635"/>
                </a:lnTo>
                <a:lnTo>
                  <a:pt x="1848446" y="506314"/>
                </a:lnTo>
                <a:cubicBezTo>
                  <a:pt x="1853803" y="506314"/>
                  <a:pt x="1856482" y="491133"/>
                  <a:pt x="1856482" y="460772"/>
                </a:cubicBezTo>
                <a:lnTo>
                  <a:pt x="1856482" y="455414"/>
                </a:lnTo>
                <a:lnTo>
                  <a:pt x="1851125" y="342900"/>
                </a:lnTo>
                <a:cubicBezTo>
                  <a:pt x="1856482" y="278607"/>
                  <a:pt x="1859161" y="222350"/>
                  <a:pt x="1859161" y="174129"/>
                </a:cubicBezTo>
                <a:lnTo>
                  <a:pt x="1859161" y="152698"/>
                </a:lnTo>
                <a:cubicBezTo>
                  <a:pt x="1859161" y="125909"/>
                  <a:pt x="1855589" y="109836"/>
                  <a:pt x="1848446" y="104478"/>
                </a:cubicBezTo>
                <a:lnTo>
                  <a:pt x="1843087" y="99120"/>
                </a:lnTo>
                <a:cubicBezTo>
                  <a:pt x="1830586" y="102692"/>
                  <a:pt x="1810941" y="109836"/>
                  <a:pt x="1784151" y="120551"/>
                </a:cubicBezTo>
                <a:cubicBezTo>
                  <a:pt x="1775222" y="124123"/>
                  <a:pt x="1767185" y="125909"/>
                  <a:pt x="1760041" y="125909"/>
                </a:cubicBezTo>
                <a:lnTo>
                  <a:pt x="1752004" y="125909"/>
                </a:lnTo>
                <a:lnTo>
                  <a:pt x="1749326" y="144661"/>
                </a:lnTo>
                <a:cubicBezTo>
                  <a:pt x="1751112" y="160735"/>
                  <a:pt x="1756470" y="184845"/>
                  <a:pt x="1765400" y="216992"/>
                </a:cubicBezTo>
                <a:cubicBezTo>
                  <a:pt x="1790402" y="204490"/>
                  <a:pt x="1810048" y="198239"/>
                  <a:pt x="1824335" y="198239"/>
                </a:cubicBezTo>
                <a:cubicBezTo>
                  <a:pt x="1833265" y="198239"/>
                  <a:pt x="1838622" y="200025"/>
                  <a:pt x="1840408" y="203597"/>
                </a:cubicBezTo>
                <a:cubicBezTo>
                  <a:pt x="1840408" y="223243"/>
                  <a:pt x="1822550" y="237530"/>
                  <a:pt x="1786830" y="246460"/>
                </a:cubicBezTo>
                <a:cubicBezTo>
                  <a:pt x="1767185" y="253603"/>
                  <a:pt x="1757362" y="260747"/>
                  <a:pt x="1757362" y="267891"/>
                </a:cubicBezTo>
                <a:lnTo>
                  <a:pt x="1757362" y="275928"/>
                </a:lnTo>
                <a:lnTo>
                  <a:pt x="1757362" y="305396"/>
                </a:lnTo>
                <a:cubicBezTo>
                  <a:pt x="1757362" y="312539"/>
                  <a:pt x="1760041" y="318790"/>
                  <a:pt x="1765400" y="324148"/>
                </a:cubicBezTo>
                <a:cubicBezTo>
                  <a:pt x="1770757" y="324148"/>
                  <a:pt x="1784151" y="317004"/>
                  <a:pt x="1805583" y="302717"/>
                </a:cubicBezTo>
                <a:cubicBezTo>
                  <a:pt x="1812726" y="299145"/>
                  <a:pt x="1822550" y="297359"/>
                  <a:pt x="1835051" y="297359"/>
                </a:cubicBezTo>
                <a:lnTo>
                  <a:pt x="1840408" y="305396"/>
                </a:lnTo>
                <a:lnTo>
                  <a:pt x="1840408" y="308075"/>
                </a:lnTo>
                <a:cubicBezTo>
                  <a:pt x="1840408" y="320576"/>
                  <a:pt x="1835051" y="331292"/>
                  <a:pt x="1824335" y="340221"/>
                </a:cubicBezTo>
                <a:cubicBezTo>
                  <a:pt x="1802904" y="347365"/>
                  <a:pt x="1785045" y="350937"/>
                  <a:pt x="1770757" y="350937"/>
                </a:cubicBezTo>
                <a:cubicBezTo>
                  <a:pt x="1763613" y="354509"/>
                  <a:pt x="1758255" y="362546"/>
                  <a:pt x="1754684" y="375047"/>
                </a:cubicBezTo>
                <a:cubicBezTo>
                  <a:pt x="1751112" y="419696"/>
                  <a:pt x="1743968" y="463451"/>
                  <a:pt x="1733253" y="506314"/>
                </a:cubicBezTo>
                <a:cubicBezTo>
                  <a:pt x="1724323" y="536675"/>
                  <a:pt x="1711821" y="560785"/>
                  <a:pt x="1695748" y="578644"/>
                </a:cubicBezTo>
                <a:cubicBezTo>
                  <a:pt x="1679674" y="596504"/>
                  <a:pt x="1665387" y="605433"/>
                  <a:pt x="1652885" y="605433"/>
                </a:cubicBezTo>
                <a:lnTo>
                  <a:pt x="1652885" y="600075"/>
                </a:lnTo>
                <a:cubicBezTo>
                  <a:pt x="1652885" y="596504"/>
                  <a:pt x="1657350" y="590253"/>
                  <a:pt x="1666280" y="581323"/>
                </a:cubicBezTo>
                <a:cubicBezTo>
                  <a:pt x="1693069" y="508100"/>
                  <a:pt x="1706463" y="466130"/>
                  <a:pt x="1706463" y="455414"/>
                </a:cubicBezTo>
                <a:lnTo>
                  <a:pt x="1717179" y="407194"/>
                </a:lnTo>
                <a:lnTo>
                  <a:pt x="1722537" y="262533"/>
                </a:lnTo>
                <a:cubicBezTo>
                  <a:pt x="1722537" y="216099"/>
                  <a:pt x="1715393" y="175022"/>
                  <a:pt x="1701105" y="139303"/>
                </a:cubicBezTo>
                <a:cubicBezTo>
                  <a:pt x="1701105" y="121444"/>
                  <a:pt x="1706463" y="108943"/>
                  <a:pt x="1717179" y="101799"/>
                </a:cubicBezTo>
                <a:lnTo>
                  <a:pt x="1730574" y="101799"/>
                </a:lnTo>
                <a:lnTo>
                  <a:pt x="1757362" y="88404"/>
                </a:lnTo>
                <a:cubicBezTo>
                  <a:pt x="1784151" y="79475"/>
                  <a:pt x="1810941" y="75010"/>
                  <a:pt x="1837730" y="75010"/>
                </a:cubicBezTo>
                <a:cubicBezTo>
                  <a:pt x="1846659" y="64294"/>
                  <a:pt x="1857375" y="58936"/>
                  <a:pt x="1869877" y="58936"/>
                </a:cubicBezTo>
                <a:close/>
                <a:moveTo>
                  <a:pt x="3501330" y="50900"/>
                </a:moveTo>
                <a:lnTo>
                  <a:pt x="3522762" y="64294"/>
                </a:lnTo>
                <a:cubicBezTo>
                  <a:pt x="3538835" y="78582"/>
                  <a:pt x="3546872" y="93762"/>
                  <a:pt x="3546872" y="109836"/>
                </a:cubicBezTo>
                <a:cubicBezTo>
                  <a:pt x="3546872" y="122337"/>
                  <a:pt x="3544193" y="128588"/>
                  <a:pt x="3538835" y="128588"/>
                </a:cubicBezTo>
                <a:cubicBezTo>
                  <a:pt x="3526333" y="130374"/>
                  <a:pt x="3507581" y="141089"/>
                  <a:pt x="3482578" y="160735"/>
                </a:cubicBezTo>
                <a:cubicBezTo>
                  <a:pt x="3466504" y="175022"/>
                  <a:pt x="3451324" y="183059"/>
                  <a:pt x="3437037" y="184845"/>
                </a:cubicBezTo>
                <a:cubicBezTo>
                  <a:pt x="3437037" y="172343"/>
                  <a:pt x="3449538" y="147340"/>
                  <a:pt x="3474541" y="109836"/>
                </a:cubicBezTo>
                <a:cubicBezTo>
                  <a:pt x="3481685" y="93762"/>
                  <a:pt x="3487043" y="76796"/>
                  <a:pt x="3490615" y="58936"/>
                </a:cubicBezTo>
                <a:cubicBezTo>
                  <a:pt x="3494187" y="53578"/>
                  <a:pt x="3497758" y="50900"/>
                  <a:pt x="3501330" y="50900"/>
                </a:cubicBezTo>
                <a:close/>
                <a:moveTo>
                  <a:pt x="859929" y="42863"/>
                </a:moveTo>
                <a:cubicBezTo>
                  <a:pt x="890290" y="46435"/>
                  <a:pt x="912614" y="51793"/>
                  <a:pt x="926902" y="58936"/>
                </a:cubicBezTo>
                <a:cubicBezTo>
                  <a:pt x="932259" y="64294"/>
                  <a:pt x="934938" y="70545"/>
                  <a:pt x="934938" y="77689"/>
                </a:cubicBezTo>
                <a:lnTo>
                  <a:pt x="934938" y="85725"/>
                </a:lnTo>
                <a:lnTo>
                  <a:pt x="924223" y="141982"/>
                </a:lnTo>
                <a:lnTo>
                  <a:pt x="924223" y="147340"/>
                </a:lnTo>
                <a:lnTo>
                  <a:pt x="929581" y="152698"/>
                </a:lnTo>
                <a:cubicBezTo>
                  <a:pt x="936724" y="152698"/>
                  <a:pt x="957263" y="145554"/>
                  <a:pt x="991195" y="131267"/>
                </a:cubicBezTo>
                <a:cubicBezTo>
                  <a:pt x="1003697" y="127695"/>
                  <a:pt x="1015305" y="125909"/>
                  <a:pt x="1026021" y="125909"/>
                </a:cubicBezTo>
                <a:cubicBezTo>
                  <a:pt x="1040309" y="125909"/>
                  <a:pt x="1051917" y="133053"/>
                  <a:pt x="1060847" y="147340"/>
                </a:cubicBezTo>
                <a:lnTo>
                  <a:pt x="1060847" y="152698"/>
                </a:lnTo>
                <a:cubicBezTo>
                  <a:pt x="1060847" y="165200"/>
                  <a:pt x="1043880" y="171450"/>
                  <a:pt x="1009948" y="171450"/>
                </a:cubicBezTo>
                <a:lnTo>
                  <a:pt x="980480" y="171450"/>
                </a:lnTo>
                <a:cubicBezTo>
                  <a:pt x="941189" y="171450"/>
                  <a:pt x="921544" y="179487"/>
                  <a:pt x="921544" y="195561"/>
                </a:cubicBezTo>
                <a:lnTo>
                  <a:pt x="921544" y="198239"/>
                </a:lnTo>
                <a:cubicBezTo>
                  <a:pt x="921544" y="207169"/>
                  <a:pt x="928687" y="214313"/>
                  <a:pt x="942975" y="219671"/>
                </a:cubicBezTo>
                <a:lnTo>
                  <a:pt x="1028700" y="324148"/>
                </a:lnTo>
                <a:cubicBezTo>
                  <a:pt x="1060847" y="358081"/>
                  <a:pt x="1083171" y="377726"/>
                  <a:pt x="1095673" y="383084"/>
                </a:cubicBezTo>
                <a:cubicBezTo>
                  <a:pt x="1111746" y="392014"/>
                  <a:pt x="1120676" y="398264"/>
                  <a:pt x="1122462" y="401836"/>
                </a:cubicBezTo>
                <a:cubicBezTo>
                  <a:pt x="1126034" y="401836"/>
                  <a:pt x="1129605" y="405408"/>
                  <a:pt x="1133177" y="412552"/>
                </a:cubicBezTo>
                <a:cubicBezTo>
                  <a:pt x="1147465" y="417910"/>
                  <a:pt x="1168003" y="430411"/>
                  <a:pt x="1194792" y="450057"/>
                </a:cubicBezTo>
                <a:cubicBezTo>
                  <a:pt x="1201936" y="457200"/>
                  <a:pt x="1214437" y="462558"/>
                  <a:pt x="1232297" y="466130"/>
                </a:cubicBezTo>
                <a:lnTo>
                  <a:pt x="1237655" y="474167"/>
                </a:lnTo>
                <a:lnTo>
                  <a:pt x="1237655" y="476846"/>
                </a:lnTo>
                <a:cubicBezTo>
                  <a:pt x="1228725" y="480418"/>
                  <a:pt x="1210866" y="483989"/>
                  <a:pt x="1184076" y="487561"/>
                </a:cubicBezTo>
                <a:cubicBezTo>
                  <a:pt x="1176933" y="489347"/>
                  <a:pt x="1163538" y="495598"/>
                  <a:pt x="1143893" y="506314"/>
                </a:cubicBezTo>
                <a:lnTo>
                  <a:pt x="1133177" y="508993"/>
                </a:lnTo>
                <a:cubicBezTo>
                  <a:pt x="1122462" y="508993"/>
                  <a:pt x="1109067" y="505421"/>
                  <a:pt x="1092994" y="498277"/>
                </a:cubicBezTo>
                <a:cubicBezTo>
                  <a:pt x="1089422" y="496491"/>
                  <a:pt x="1078706" y="485775"/>
                  <a:pt x="1060847" y="466130"/>
                </a:cubicBezTo>
                <a:cubicBezTo>
                  <a:pt x="1053703" y="466130"/>
                  <a:pt x="1040309" y="456307"/>
                  <a:pt x="1020663" y="436662"/>
                </a:cubicBezTo>
                <a:cubicBezTo>
                  <a:pt x="976015" y="375940"/>
                  <a:pt x="950119" y="331292"/>
                  <a:pt x="942975" y="302717"/>
                </a:cubicBezTo>
                <a:cubicBezTo>
                  <a:pt x="942975" y="299145"/>
                  <a:pt x="940296" y="296466"/>
                  <a:pt x="934938" y="294680"/>
                </a:cubicBezTo>
                <a:lnTo>
                  <a:pt x="932259" y="342900"/>
                </a:lnTo>
                <a:lnTo>
                  <a:pt x="934938" y="458093"/>
                </a:lnTo>
                <a:lnTo>
                  <a:pt x="934938" y="549176"/>
                </a:lnTo>
                <a:cubicBezTo>
                  <a:pt x="934938" y="554534"/>
                  <a:pt x="936724" y="564357"/>
                  <a:pt x="940296" y="578644"/>
                </a:cubicBezTo>
                <a:cubicBezTo>
                  <a:pt x="940296" y="600075"/>
                  <a:pt x="926009" y="616149"/>
                  <a:pt x="897434" y="626864"/>
                </a:cubicBezTo>
                <a:lnTo>
                  <a:pt x="894755" y="626864"/>
                </a:lnTo>
                <a:cubicBezTo>
                  <a:pt x="880467" y="612577"/>
                  <a:pt x="867073" y="591146"/>
                  <a:pt x="854571" y="562571"/>
                </a:cubicBezTo>
                <a:cubicBezTo>
                  <a:pt x="847427" y="548283"/>
                  <a:pt x="839391" y="536675"/>
                  <a:pt x="830461" y="527745"/>
                </a:cubicBezTo>
                <a:cubicBezTo>
                  <a:pt x="832247" y="522387"/>
                  <a:pt x="835819" y="519708"/>
                  <a:pt x="841177" y="519708"/>
                </a:cubicBezTo>
                <a:lnTo>
                  <a:pt x="865287" y="527745"/>
                </a:lnTo>
                <a:cubicBezTo>
                  <a:pt x="867073" y="527745"/>
                  <a:pt x="870645" y="525066"/>
                  <a:pt x="876002" y="519708"/>
                </a:cubicBezTo>
                <a:cubicBezTo>
                  <a:pt x="883146" y="421482"/>
                  <a:pt x="886718" y="358081"/>
                  <a:pt x="886718" y="329506"/>
                </a:cubicBezTo>
                <a:lnTo>
                  <a:pt x="886718" y="310754"/>
                </a:lnTo>
                <a:lnTo>
                  <a:pt x="889397" y="294680"/>
                </a:lnTo>
                <a:cubicBezTo>
                  <a:pt x="887611" y="285750"/>
                  <a:pt x="885825" y="281286"/>
                  <a:pt x="884039" y="281286"/>
                </a:cubicBezTo>
                <a:cubicBezTo>
                  <a:pt x="867966" y="292001"/>
                  <a:pt x="850106" y="311646"/>
                  <a:pt x="830461" y="340221"/>
                </a:cubicBezTo>
                <a:cubicBezTo>
                  <a:pt x="823317" y="354509"/>
                  <a:pt x="809922" y="372368"/>
                  <a:pt x="790277" y="393800"/>
                </a:cubicBezTo>
                <a:cubicBezTo>
                  <a:pt x="781348" y="399157"/>
                  <a:pt x="775097" y="406301"/>
                  <a:pt x="771525" y="415231"/>
                </a:cubicBezTo>
                <a:cubicBezTo>
                  <a:pt x="764381" y="429518"/>
                  <a:pt x="750987" y="448271"/>
                  <a:pt x="731341" y="471488"/>
                </a:cubicBezTo>
                <a:cubicBezTo>
                  <a:pt x="704552" y="498277"/>
                  <a:pt x="684014" y="514350"/>
                  <a:pt x="669727" y="519708"/>
                </a:cubicBezTo>
                <a:cubicBezTo>
                  <a:pt x="675084" y="492919"/>
                  <a:pt x="709910" y="433983"/>
                  <a:pt x="774204" y="342900"/>
                </a:cubicBezTo>
                <a:cubicBezTo>
                  <a:pt x="813495" y="292894"/>
                  <a:pt x="844748" y="245567"/>
                  <a:pt x="867966" y="200918"/>
                </a:cubicBezTo>
                <a:cubicBezTo>
                  <a:pt x="866180" y="199132"/>
                  <a:pt x="863501" y="198239"/>
                  <a:pt x="859929" y="198239"/>
                </a:cubicBezTo>
                <a:cubicBezTo>
                  <a:pt x="856357" y="198239"/>
                  <a:pt x="847427" y="202704"/>
                  <a:pt x="833140" y="211634"/>
                </a:cubicBezTo>
                <a:cubicBezTo>
                  <a:pt x="825996" y="211634"/>
                  <a:pt x="812601" y="216099"/>
                  <a:pt x="792956" y="225028"/>
                </a:cubicBezTo>
                <a:cubicBezTo>
                  <a:pt x="785813" y="225028"/>
                  <a:pt x="777776" y="228600"/>
                  <a:pt x="768846" y="235744"/>
                </a:cubicBezTo>
                <a:cubicBezTo>
                  <a:pt x="754559" y="246460"/>
                  <a:pt x="735806" y="251818"/>
                  <a:pt x="712589" y="251818"/>
                </a:cubicBezTo>
                <a:cubicBezTo>
                  <a:pt x="694730" y="244674"/>
                  <a:pt x="685800" y="238423"/>
                  <a:pt x="685800" y="233065"/>
                </a:cubicBezTo>
                <a:lnTo>
                  <a:pt x="685800" y="227707"/>
                </a:lnTo>
                <a:cubicBezTo>
                  <a:pt x="685800" y="222350"/>
                  <a:pt x="692944" y="217885"/>
                  <a:pt x="707231" y="214313"/>
                </a:cubicBezTo>
                <a:cubicBezTo>
                  <a:pt x="712589" y="214313"/>
                  <a:pt x="727770" y="208955"/>
                  <a:pt x="752773" y="198239"/>
                </a:cubicBezTo>
                <a:cubicBezTo>
                  <a:pt x="763489" y="194668"/>
                  <a:pt x="782241" y="190203"/>
                  <a:pt x="809030" y="184845"/>
                </a:cubicBezTo>
                <a:cubicBezTo>
                  <a:pt x="841177" y="175915"/>
                  <a:pt x="860822" y="166986"/>
                  <a:pt x="867966" y="158056"/>
                </a:cubicBezTo>
                <a:lnTo>
                  <a:pt x="870645" y="128588"/>
                </a:lnTo>
                <a:cubicBezTo>
                  <a:pt x="870645" y="103585"/>
                  <a:pt x="864394" y="78582"/>
                  <a:pt x="851892" y="53578"/>
                </a:cubicBezTo>
                <a:cubicBezTo>
                  <a:pt x="851892" y="50007"/>
                  <a:pt x="854571" y="46435"/>
                  <a:pt x="859929" y="42863"/>
                </a:cubicBezTo>
                <a:close/>
                <a:moveTo>
                  <a:pt x="3070026" y="40184"/>
                </a:moveTo>
                <a:cubicBezTo>
                  <a:pt x="3105745" y="45542"/>
                  <a:pt x="3123604" y="60722"/>
                  <a:pt x="3123604" y="85725"/>
                </a:cubicBezTo>
                <a:lnTo>
                  <a:pt x="3123604" y="96441"/>
                </a:lnTo>
                <a:cubicBezTo>
                  <a:pt x="3123604" y="107157"/>
                  <a:pt x="3120926" y="114300"/>
                  <a:pt x="3115568" y="117872"/>
                </a:cubicBezTo>
                <a:cubicBezTo>
                  <a:pt x="3097708" y="141089"/>
                  <a:pt x="3088779" y="155377"/>
                  <a:pt x="3088779" y="160735"/>
                </a:cubicBezTo>
                <a:cubicBezTo>
                  <a:pt x="3158430" y="141089"/>
                  <a:pt x="3199507" y="131267"/>
                  <a:pt x="3212008" y="131267"/>
                </a:cubicBezTo>
                <a:lnTo>
                  <a:pt x="3222724" y="128588"/>
                </a:lnTo>
                <a:cubicBezTo>
                  <a:pt x="3245941" y="128588"/>
                  <a:pt x="3261122" y="163414"/>
                  <a:pt x="3268265" y="233065"/>
                </a:cubicBezTo>
                <a:lnTo>
                  <a:pt x="3268265" y="241102"/>
                </a:lnTo>
                <a:cubicBezTo>
                  <a:pt x="3268265" y="250032"/>
                  <a:pt x="3265587" y="277714"/>
                  <a:pt x="3260229" y="324148"/>
                </a:cubicBezTo>
                <a:cubicBezTo>
                  <a:pt x="3260229" y="365225"/>
                  <a:pt x="3257550" y="393800"/>
                  <a:pt x="3252192" y="409873"/>
                </a:cubicBezTo>
                <a:cubicBezTo>
                  <a:pt x="3252192" y="470595"/>
                  <a:pt x="3228975" y="525066"/>
                  <a:pt x="3182540" y="573286"/>
                </a:cubicBezTo>
                <a:cubicBezTo>
                  <a:pt x="3166467" y="591146"/>
                  <a:pt x="3156644" y="600075"/>
                  <a:pt x="3153072" y="600075"/>
                </a:cubicBezTo>
                <a:cubicBezTo>
                  <a:pt x="3140571" y="605433"/>
                  <a:pt x="3131641" y="608112"/>
                  <a:pt x="3126283" y="608112"/>
                </a:cubicBezTo>
                <a:cubicBezTo>
                  <a:pt x="3122712" y="608112"/>
                  <a:pt x="3119140" y="604540"/>
                  <a:pt x="3115568" y="597396"/>
                </a:cubicBezTo>
                <a:lnTo>
                  <a:pt x="3115568" y="589360"/>
                </a:lnTo>
                <a:lnTo>
                  <a:pt x="3115568" y="584002"/>
                </a:lnTo>
                <a:cubicBezTo>
                  <a:pt x="3115568" y="571500"/>
                  <a:pt x="3108424" y="554534"/>
                  <a:pt x="3094137" y="533103"/>
                </a:cubicBezTo>
                <a:lnTo>
                  <a:pt x="3094137" y="530424"/>
                </a:lnTo>
                <a:cubicBezTo>
                  <a:pt x="3099494" y="526852"/>
                  <a:pt x="3114675" y="521494"/>
                  <a:pt x="3139678" y="514350"/>
                </a:cubicBezTo>
                <a:cubicBezTo>
                  <a:pt x="3155751" y="500063"/>
                  <a:pt x="3165574" y="488454"/>
                  <a:pt x="3169146" y="479525"/>
                </a:cubicBezTo>
                <a:cubicBezTo>
                  <a:pt x="3181647" y="452736"/>
                  <a:pt x="3195935" y="410766"/>
                  <a:pt x="3212008" y="353616"/>
                </a:cubicBezTo>
                <a:lnTo>
                  <a:pt x="3212008" y="334864"/>
                </a:lnTo>
                <a:cubicBezTo>
                  <a:pt x="3212008" y="327720"/>
                  <a:pt x="3215580" y="300038"/>
                  <a:pt x="3222724" y="251818"/>
                </a:cubicBezTo>
                <a:lnTo>
                  <a:pt x="3222724" y="214313"/>
                </a:lnTo>
                <a:lnTo>
                  <a:pt x="3222724" y="206276"/>
                </a:lnTo>
                <a:cubicBezTo>
                  <a:pt x="3222724" y="186631"/>
                  <a:pt x="3220045" y="171450"/>
                  <a:pt x="3214687" y="160735"/>
                </a:cubicBezTo>
                <a:cubicBezTo>
                  <a:pt x="3164681" y="176808"/>
                  <a:pt x="3132534" y="191989"/>
                  <a:pt x="3118247" y="206276"/>
                </a:cubicBezTo>
                <a:lnTo>
                  <a:pt x="3088779" y="208955"/>
                </a:lnTo>
                <a:cubicBezTo>
                  <a:pt x="3078063" y="208955"/>
                  <a:pt x="3068240" y="204490"/>
                  <a:pt x="3059311" y="195561"/>
                </a:cubicBezTo>
                <a:lnTo>
                  <a:pt x="3051274" y="192882"/>
                </a:lnTo>
                <a:cubicBezTo>
                  <a:pt x="3042344" y="192882"/>
                  <a:pt x="3028057" y="204490"/>
                  <a:pt x="3008412" y="227707"/>
                </a:cubicBezTo>
                <a:lnTo>
                  <a:pt x="3000375" y="230386"/>
                </a:lnTo>
                <a:lnTo>
                  <a:pt x="3000375" y="257175"/>
                </a:lnTo>
                <a:lnTo>
                  <a:pt x="3000375" y="289322"/>
                </a:lnTo>
                <a:cubicBezTo>
                  <a:pt x="3000375" y="323255"/>
                  <a:pt x="2997696" y="348258"/>
                  <a:pt x="2992338" y="364332"/>
                </a:cubicBezTo>
                <a:lnTo>
                  <a:pt x="2992338" y="377726"/>
                </a:lnTo>
                <a:lnTo>
                  <a:pt x="2995017" y="415231"/>
                </a:lnTo>
                <a:cubicBezTo>
                  <a:pt x="2995017" y="422375"/>
                  <a:pt x="2990552" y="450057"/>
                  <a:pt x="2981622" y="498277"/>
                </a:cubicBezTo>
                <a:cubicBezTo>
                  <a:pt x="2979837" y="537568"/>
                  <a:pt x="2974479" y="558999"/>
                  <a:pt x="2965549" y="562571"/>
                </a:cubicBezTo>
                <a:cubicBezTo>
                  <a:pt x="2953047" y="578644"/>
                  <a:pt x="2943225" y="586681"/>
                  <a:pt x="2936081" y="586681"/>
                </a:cubicBezTo>
                <a:cubicBezTo>
                  <a:pt x="2923579" y="586681"/>
                  <a:pt x="2916436" y="578644"/>
                  <a:pt x="2914650" y="562571"/>
                </a:cubicBezTo>
                <a:cubicBezTo>
                  <a:pt x="2914650" y="553641"/>
                  <a:pt x="2915543" y="549176"/>
                  <a:pt x="2917329" y="549176"/>
                </a:cubicBezTo>
                <a:lnTo>
                  <a:pt x="2911971" y="538461"/>
                </a:lnTo>
                <a:cubicBezTo>
                  <a:pt x="2888754" y="538461"/>
                  <a:pt x="2853035" y="545604"/>
                  <a:pt x="2804815" y="559892"/>
                </a:cubicBezTo>
                <a:cubicBezTo>
                  <a:pt x="2792314" y="550962"/>
                  <a:pt x="2786063" y="517029"/>
                  <a:pt x="2786063" y="458093"/>
                </a:cubicBezTo>
                <a:lnTo>
                  <a:pt x="2783384" y="423268"/>
                </a:lnTo>
                <a:lnTo>
                  <a:pt x="2786063" y="417910"/>
                </a:lnTo>
                <a:cubicBezTo>
                  <a:pt x="2782490" y="385763"/>
                  <a:pt x="2780705" y="352723"/>
                  <a:pt x="2780705" y="318790"/>
                </a:cubicBezTo>
                <a:cubicBezTo>
                  <a:pt x="2782490" y="259854"/>
                  <a:pt x="2786063" y="227707"/>
                  <a:pt x="2791420" y="222350"/>
                </a:cubicBezTo>
                <a:lnTo>
                  <a:pt x="2807494" y="222350"/>
                </a:lnTo>
                <a:cubicBezTo>
                  <a:pt x="2821781" y="222350"/>
                  <a:pt x="2849463" y="214313"/>
                  <a:pt x="2890540" y="198239"/>
                </a:cubicBezTo>
                <a:cubicBezTo>
                  <a:pt x="2903041" y="194668"/>
                  <a:pt x="2912864" y="192882"/>
                  <a:pt x="2920008" y="192882"/>
                </a:cubicBezTo>
                <a:lnTo>
                  <a:pt x="2938760" y="192882"/>
                </a:lnTo>
                <a:cubicBezTo>
                  <a:pt x="2944118" y="192882"/>
                  <a:pt x="2949476" y="188417"/>
                  <a:pt x="2954833" y="179487"/>
                </a:cubicBezTo>
                <a:lnTo>
                  <a:pt x="2957512" y="179487"/>
                </a:lnTo>
                <a:cubicBezTo>
                  <a:pt x="2964656" y="179487"/>
                  <a:pt x="2975372" y="189310"/>
                  <a:pt x="2989659" y="208955"/>
                </a:cubicBezTo>
                <a:lnTo>
                  <a:pt x="2995017" y="211634"/>
                </a:lnTo>
                <a:lnTo>
                  <a:pt x="2997696" y="211634"/>
                </a:lnTo>
                <a:cubicBezTo>
                  <a:pt x="3003054" y="211634"/>
                  <a:pt x="3010197" y="201811"/>
                  <a:pt x="3019127" y="182166"/>
                </a:cubicBezTo>
                <a:cubicBezTo>
                  <a:pt x="3022699" y="182166"/>
                  <a:pt x="3028057" y="172343"/>
                  <a:pt x="3035201" y="152698"/>
                </a:cubicBezTo>
                <a:cubicBezTo>
                  <a:pt x="3054846" y="111621"/>
                  <a:pt x="3064669" y="83939"/>
                  <a:pt x="3064669" y="69652"/>
                </a:cubicBezTo>
                <a:lnTo>
                  <a:pt x="3064669" y="66973"/>
                </a:lnTo>
                <a:lnTo>
                  <a:pt x="3059311" y="61615"/>
                </a:lnTo>
                <a:cubicBezTo>
                  <a:pt x="3062883" y="47328"/>
                  <a:pt x="3066454" y="40184"/>
                  <a:pt x="3070026" y="40184"/>
                </a:cubicBezTo>
                <a:close/>
                <a:moveTo>
                  <a:pt x="8007251" y="37505"/>
                </a:moveTo>
                <a:cubicBezTo>
                  <a:pt x="8025110" y="48221"/>
                  <a:pt x="8034039" y="62508"/>
                  <a:pt x="8034039" y="80368"/>
                </a:cubicBezTo>
                <a:cubicBezTo>
                  <a:pt x="8034039" y="91083"/>
                  <a:pt x="8028681" y="100013"/>
                  <a:pt x="8017966" y="107157"/>
                </a:cubicBezTo>
                <a:lnTo>
                  <a:pt x="8004571" y="107157"/>
                </a:lnTo>
                <a:cubicBezTo>
                  <a:pt x="7993856" y="107157"/>
                  <a:pt x="7955459" y="110728"/>
                  <a:pt x="7889379" y="117872"/>
                </a:cubicBezTo>
                <a:cubicBezTo>
                  <a:pt x="7900094" y="92869"/>
                  <a:pt x="7931348" y="67866"/>
                  <a:pt x="7983141" y="42863"/>
                </a:cubicBezTo>
                <a:cubicBezTo>
                  <a:pt x="7990284" y="39291"/>
                  <a:pt x="7998321" y="37505"/>
                  <a:pt x="8007251" y="37505"/>
                </a:cubicBezTo>
                <a:close/>
                <a:moveTo>
                  <a:pt x="7008019" y="37505"/>
                </a:moveTo>
                <a:lnTo>
                  <a:pt x="7024092" y="37505"/>
                </a:lnTo>
                <a:cubicBezTo>
                  <a:pt x="7040165" y="37505"/>
                  <a:pt x="7054453" y="48221"/>
                  <a:pt x="7066955" y="69652"/>
                </a:cubicBezTo>
                <a:lnTo>
                  <a:pt x="7066955" y="75010"/>
                </a:lnTo>
                <a:cubicBezTo>
                  <a:pt x="7066955" y="87511"/>
                  <a:pt x="7060703" y="98227"/>
                  <a:pt x="7048202" y="107157"/>
                </a:cubicBezTo>
                <a:cubicBezTo>
                  <a:pt x="7024985" y="132160"/>
                  <a:pt x="6998196" y="155377"/>
                  <a:pt x="6967835" y="176808"/>
                </a:cubicBezTo>
                <a:cubicBezTo>
                  <a:pt x="6926759" y="205383"/>
                  <a:pt x="6901755" y="221457"/>
                  <a:pt x="6892826" y="225028"/>
                </a:cubicBezTo>
                <a:lnTo>
                  <a:pt x="6882110" y="227707"/>
                </a:lnTo>
                <a:cubicBezTo>
                  <a:pt x="6874966" y="227707"/>
                  <a:pt x="6871394" y="225921"/>
                  <a:pt x="6871394" y="222350"/>
                </a:cubicBezTo>
                <a:cubicBezTo>
                  <a:pt x="6871394" y="215206"/>
                  <a:pt x="6877645" y="208955"/>
                  <a:pt x="6890147" y="203597"/>
                </a:cubicBezTo>
                <a:cubicBezTo>
                  <a:pt x="6908006" y="185738"/>
                  <a:pt x="6922294" y="166986"/>
                  <a:pt x="6933009" y="147340"/>
                </a:cubicBezTo>
                <a:cubicBezTo>
                  <a:pt x="6940153" y="134839"/>
                  <a:pt x="6951762" y="120551"/>
                  <a:pt x="6967835" y="104478"/>
                </a:cubicBezTo>
                <a:cubicBezTo>
                  <a:pt x="6969621" y="97334"/>
                  <a:pt x="6981230" y="79475"/>
                  <a:pt x="7002661" y="50900"/>
                </a:cubicBezTo>
                <a:close/>
                <a:moveTo>
                  <a:pt x="4420195" y="37505"/>
                </a:moveTo>
                <a:cubicBezTo>
                  <a:pt x="4439841" y="37505"/>
                  <a:pt x="4459486" y="47328"/>
                  <a:pt x="4479131" y="66973"/>
                </a:cubicBezTo>
                <a:cubicBezTo>
                  <a:pt x="4488061" y="77689"/>
                  <a:pt x="4492526" y="88404"/>
                  <a:pt x="4492526" y="99120"/>
                </a:cubicBezTo>
                <a:cubicBezTo>
                  <a:pt x="4492526" y="104478"/>
                  <a:pt x="4488954" y="111621"/>
                  <a:pt x="4481810" y="120551"/>
                </a:cubicBezTo>
                <a:cubicBezTo>
                  <a:pt x="4480024" y="124123"/>
                  <a:pt x="4479131" y="127695"/>
                  <a:pt x="4479131" y="131267"/>
                </a:cubicBezTo>
                <a:lnTo>
                  <a:pt x="4508599" y="131267"/>
                </a:lnTo>
                <a:cubicBezTo>
                  <a:pt x="4558605" y="131267"/>
                  <a:pt x="4597003" y="125016"/>
                  <a:pt x="4623792" y="112514"/>
                </a:cubicBezTo>
                <a:cubicBezTo>
                  <a:pt x="4654153" y="132160"/>
                  <a:pt x="4669334" y="149126"/>
                  <a:pt x="4669334" y="163414"/>
                </a:cubicBezTo>
                <a:lnTo>
                  <a:pt x="4669334" y="166093"/>
                </a:lnTo>
                <a:cubicBezTo>
                  <a:pt x="4669334" y="173236"/>
                  <a:pt x="4664869" y="179487"/>
                  <a:pt x="4655939" y="184845"/>
                </a:cubicBezTo>
                <a:cubicBezTo>
                  <a:pt x="4645223" y="184845"/>
                  <a:pt x="4609505" y="176808"/>
                  <a:pt x="4548783" y="160735"/>
                </a:cubicBezTo>
                <a:lnTo>
                  <a:pt x="4532709" y="160735"/>
                </a:lnTo>
                <a:lnTo>
                  <a:pt x="4524673" y="160735"/>
                </a:lnTo>
                <a:cubicBezTo>
                  <a:pt x="4460379" y="164307"/>
                  <a:pt x="4428232" y="166986"/>
                  <a:pt x="4428232" y="168771"/>
                </a:cubicBezTo>
                <a:cubicBezTo>
                  <a:pt x="4388941" y="179487"/>
                  <a:pt x="4339828" y="198239"/>
                  <a:pt x="4280892" y="225028"/>
                </a:cubicBezTo>
                <a:lnTo>
                  <a:pt x="4278213" y="225028"/>
                </a:lnTo>
                <a:cubicBezTo>
                  <a:pt x="4265712" y="221457"/>
                  <a:pt x="4255889" y="214313"/>
                  <a:pt x="4248745" y="203597"/>
                </a:cubicBezTo>
                <a:lnTo>
                  <a:pt x="4246066" y="192882"/>
                </a:lnTo>
                <a:lnTo>
                  <a:pt x="4246066" y="190203"/>
                </a:lnTo>
                <a:cubicBezTo>
                  <a:pt x="4246066" y="186631"/>
                  <a:pt x="4254996" y="182166"/>
                  <a:pt x="4272855" y="176808"/>
                </a:cubicBezTo>
                <a:cubicBezTo>
                  <a:pt x="4285357" y="176808"/>
                  <a:pt x="4299644" y="173236"/>
                  <a:pt x="4315718" y="166093"/>
                </a:cubicBezTo>
                <a:cubicBezTo>
                  <a:pt x="4321076" y="166093"/>
                  <a:pt x="4346079" y="161628"/>
                  <a:pt x="4390727" y="152698"/>
                </a:cubicBezTo>
                <a:cubicBezTo>
                  <a:pt x="4415730" y="150912"/>
                  <a:pt x="4430018" y="145554"/>
                  <a:pt x="4433590" y="136625"/>
                </a:cubicBezTo>
                <a:cubicBezTo>
                  <a:pt x="4433590" y="113407"/>
                  <a:pt x="4423767" y="95548"/>
                  <a:pt x="4404122" y="83046"/>
                </a:cubicBezTo>
                <a:lnTo>
                  <a:pt x="4382691" y="64294"/>
                </a:lnTo>
                <a:cubicBezTo>
                  <a:pt x="4382691" y="57150"/>
                  <a:pt x="4388941" y="49114"/>
                  <a:pt x="4401443" y="40184"/>
                </a:cubicBezTo>
                <a:cubicBezTo>
                  <a:pt x="4408587" y="38398"/>
                  <a:pt x="4414837" y="37505"/>
                  <a:pt x="4420195" y="37505"/>
                </a:cubicBezTo>
                <a:close/>
                <a:moveTo>
                  <a:pt x="4235351" y="37505"/>
                </a:moveTo>
                <a:lnTo>
                  <a:pt x="4240709" y="37505"/>
                </a:lnTo>
                <a:cubicBezTo>
                  <a:pt x="4279999" y="44649"/>
                  <a:pt x="4299644" y="53578"/>
                  <a:pt x="4299644" y="64294"/>
                </a:cubicBezTo>
                <a:cubicBezTo>
                  <a:pt x="4299644" y="89297"/>
                  <a:pt x="4274641" y="118765"/>
                  <a:pt x="4224635" y="152698"/>
                </a:cubicBezTo>
                <a:cubicBezTo>
                  <a:pt x="4213919" y="161628"/>
                  <a:pt x="4206776" y="170557"/>
                  <a:pt x="4203204" y="179487"/>
                </a:cubicBezTo>
                <a:cubicBezTo>
                  <a:pt x="4203204" y="183059"/>
                  <a:pt x="4210348" y="192882"/>
                  <a:pt x="4224635" y="208955"/>
                </a:cubicBezTo>
                <a:lnTo>
                  <a:pt x="4224635" y="222350"/>
                </a:lnTo>
                <a:lnTo>
                  <a:pt x="4224635" y="225028"/>
                </a:lnTo>
                <a:lnTo>
                  <a:pt x="4219277" y="278607"/>
                </a:lnTo>
                <a:cubicBezTo>
                  <a:pt x="4217491" y="287536"/>
                  <a:pt x="4216598" y="300038"/>
                  <a:pt x="4216598" y="316111"/>
                </a:cubicBezTo>
                <a:lnTo>
                  <a:pt x="4216598" y="337543"/>
                </a:lnTo>
                <a:lnTo>
                  <a:pt x="4219277" y="476846"/>
                </a:lnTo>
                <a:lnTo>
                  <a:pt x="4219277" y="490240"/>
                </a:lnTo>
                <a:cubicBezTo>
                  <a:pt x="4219277" y="550962"/>
                  <a:pt x="4209455" y="588467"/>
                  <a:pt x="4189809" y="602754"/>
                </a:cubicBezTo>
                <a:lnTo>
                  <a:pt x="4184451" y="602754"/>
                </a:lnTo>
                <a:lnTo>
                  <a:pt x="4181773" y="602754"/>
                </a:lnTo>
                <a:cubicBezTo>
                  <a:pt x="4174629" y="602754"/>
                  <a:pt x="4167485" y="595611"/>
                  <a:pt x="4160341" y="581323"/>
                </a:cubicBezTo>
                <a:cubicBezTo>
                  <a:pt x="4158555" y="575965"/>
                  <a:pt x="4157662" y="569714"/>
                  <a:pt x="4157662" y="562571"/>
                </a:cubicBezTo>
                <a:cubicBezTo>
                  <a:pt x="4157662" y="542925"/>
                  <a:pt x="4162127" y="518815"/>
                  <a:pt x="4171057" y="490240"/>
                </a:cubicBezTo>
                <a:cubicBezTo>
                  <a:pt x="4174629" y="459879"/>
                  <a:pt x="4177308" y="381298"/>
                  <a:pt x="4179094" y="254496"/>
                </a:cubicBezTo>
                <a:lnTo>
                  <a:pt x="4181773" y="238423"/>
                </a:lnTo>
                <a:cubicBezTo>
                  <a:pt x="4178201" y="231279"/>
                  <a:pt x="4174629" y="226814"/>
                  <a:pt x="4171057" y="225028"/>
                </a:cubicBezTo>
                <a:lnTo>
                  <a:pt x="4168378" y="222350"/>
                </a:lnTo>
                <a:cubicBezTo>
                  <a:pt x="4161234" y="222350"/>
                  <a:pt x="4143375" y="238423"/>
                  <a:pt x="4114800" y="270570"/>
                </a:cubicBezTo>
                <a:lnTo>
                  <a:pt x="4101405" y="273249"/>
                </a:lnTo>
                <a:lnTo>
                  <a:pt x="4098726" y="273249"/>
                </a:lnTo>
                <a:cubicBezTo>
                  <a:pt x="4098726" y="255389"/>
                  <a:pt x="4111228" y="225028"/>
                  <a:pt x="4136231" y="182166"/>
                </a:cubicBezTo>
                <a:cubicBezTo>
                  <a:pt x="4159448" y="126802"/>
                  <a:pt x="4184451" y="79475"/>
                  <a:pt x="4211241" y="40184"/>
                </a:cubicBezTo>
                <a:cubicBezTo>
                  <a:pt x="4218384" y="38398"/>
                  <a:pt x="4226421" y="37505"/>
                  <a:pt x="4235351" y="37505"/>
                </a:cubicBezTo>
                <a:close/>
                <a:moveTo>
                  <a:pt x="3654028" y="34826"/>
                </a:moveTo>
                <a:cubicBezTo>
                  <a:pt x="3670101" y="38398"/>
                  <a:pt x="3678138" y="44649"/>
                  <a:pt x="3678138" y="53578"/>
                </a:cubicBezTo>
                <a:cubicBezTo>
                  <a:pt x="3679924" y="53578"/>
                  <a:pt x="3680817" y="58043"/>
                  <a:pt x="3680817" y="66973"/>
                </a:cubicBezTo>
                <a:cubicBezTo>
                  <a:pt x="3680817" y="74117"/>
                  <a:pt x="3676352" y="93762"/>
                  <a:pt x="3667422" y="125909"/>
                </a:cubicBezTo>
                <a:lnTo>
                  <a:pt x="3667422" y="139303"/>
                </a:lnTo>
                <a:lnTo>
                  <a:pt x="3672780" y="144661"/>
                </a:lnTo>
                <a:lnTo>
                  <a:pt x="3683496" y="144661"/>
                </a:lnTo>
                <a:cubicBezTo>
                  <a:pt x="3694212" y="144661"/>
                  <a:pt x="3701355" y="132160"/>
                  <a:pt x="3704927" y="107157"/>
                </a:cubicBezTo>
                <a:cubicBezTo>
                  <a:pt x="3704927" y="94655"/>
                  <a:pt x="3708499" y="84832"/>
                  <a:pt x="3715643" y="77689"/>
                </a:cubicBezTo>
                <a:cubicBezTo>
                  <a:pt x="3731716" y="79475"/>
                  <a:pt x="3739753" y="86618"/>
                  <a:pt x="3739753" y="99120"/>
                </a:cubicBezTo>
                <a:lnTo>
                  <a:pt x="3739753" y="107157"/>
                </a:lnTo>
                <a:lnTo>
                  <a:pt x="3739753" y="112514"/>
                </a:lnTo>
                <a:cubicBezTo>
                  <a:pt x="3739753" y="125016"/>
                  <a:pt x="3735288" y="138411"/>
                  <a:pt x="3726358" y="152698"/>
                </a:cubicBezTo>
                <a:lnTo>
                  <a:pt x="3723679" y="152698"/>
                </a:lnTo>
                <a:lnTo>
                  <a:pt x="3707606" y="147340"/>
                </a:lnTo>
                <a:cubicBezTo>
                  <a:pt x="3698676" y="147340"/>
                  <a:pt x="3664744" y="163414"/>
                  <a:pt x="3605808" y="195561"/>
                </a:cubicBezTo>
                <a:cubicBezTo>
                  <a:pt x="3579019" y="206276"/>
                  <a:pt x="3561159" y="211634"/>
                  <a:pt x="3552229" y="211634"/>
                </a:cubicBezTo>
                <a:cubicBezTo>
                  <a:pt x="3545086" y="208062"/>
                  <a:pt x="3541514" y="202704"/>
                  <a:pt x="3541514" y="195561"/>
                </a:cubicBezTo>
                <a:cubicBezTo>
                  <a:pt x="3541514" y="188417"/>
                  <a:pt x="3549551" y="182166"/>
                  <a:pt x="3565624" y="176808"/>
                </a:cubicBezTo>
                <a:cubicBezTo>
                  <a:pt x="3569196" y="169664"/>
                  <a:pt x="3570982" y="164307"/>
                  <a:pt x="3570982" y="160735"/>
                </a:cubicBezTo>
                <a:lnTo>
                  <a:pt x="3565624" y="120551"/>
                </a:lnTo>
                <a:lnTo>
                  <a:pt x="3576340" y="117872"/>
                </a:lnTo>
                <a:cubicBezTo>
                  <a:pt x="3588841" y="117872"/>
                  <a:pt x="3598664" y="124123"/>
                  <a:pt x="3605808" y="136625"/>
                </a:cubicBezTo>
                <a:lnTo>
                  <a:pt x="3605808" y="152698"/>
                </a:lnTo>
                <a:cubicBezTo>
                  <a:pt x="3605808" y="158056"/>
                  <a:pt x="3607594" y="162521"/>
                  <a:pt x="3611165" y="166093"/>
                </a:cubicBezTo>
                <a:cubicBezTo>
                  <a:pt x="3621881" y="162521"/>
                  <a:pt x="3629025" y="156270"/>
                  <a:pt x="3632597" y="147340"/>
                </a:cubicBezTo>
                <a:cubicBezTo>
                  <a:pt x="3636169" y="138411"/>
                  <a:pt x="3637954" y="127695"/>
                  <a:pt x="3637954" y="115193"/>
                </a:cubicBezTo>
                <a:lnTo>
                  <a:pt x="3637954" y="72331"/>
                </a:lnTo>
                <a:cubicBezTo>
                  <a:pt x="3637954" y="49114"/>
                  <a:pt x="3640633" y="37505"/>
                  <a:pt x="3645991" y="37505"/>
                </a:cubicBezTo>
                <a:close/>
                <a:moveTo>
                  <a:pt x="2863751" y="34826"/>
                </a:moveTo>
                <a:cubicBezTo>
                  <a:pt x="2908399" y="52686"/>
                  <a:pt x="2930723" y="71438"/>
                  <a:pt x="2930723" y="91083"/>
                </a:cubicBezTo>
                <a:cubicBezTo>
                  <a:pt x="2930723" y="100013"/>
                  <a:pt x="2922687" y="110728"/>
                  <a:pt x="2906613" y="123230"/>
                </a:cubicBezTo>
                <a:cubicBezTo>
                  <a:pt x="2906613" y="126802"/>
                  <a:pt x="2893219" y="139303"/>
                  <a:pt x="2866429" y="160735"/>
                </a:cubicBezTo>
                <a:cubicBezTo>
                  <a:pt x="2818210" y="203597"/>
                  <a:pt x="2781598" y="228600"/>
                  <a:pt x="2756595" y="235744"/>
                </a:cubicBezTo>
                <a:lnTo>
                  <a:pt x="2756595" y="233065"/>
                </a:lnTo>
                <a:cubicBezTo>
                  <a:pt x="2765525" y="213420"/>
                  <a:pt x="2791420" y="167878"/>
                  <a:pt x="2834283" y="96441"/>
                </a:cubicBezTo>
                <a:cubicBezTo>
                  <a:pt x="2844998" y="80368"/>
                  <a:pt x="2854821" y="59829"/>
                  <a:pt x="2863751" y="34826"/>
                </a:cubicBezTo>
                <a:close/>
                <a:moveTo>
                  <a:pt x="2528888" y="32147"/>
                </a:moveTo>
                <a:cubicBezTo>
                  <a:pt x="2559248" y="32147"/>
                  <a:pt x="2574429" y="56257"/>
                  <a:pt x="2574429" y="104478"/>
                </a:cubicBezTo>
                <a:cubicBezTo>
                  <a:pt x="2570857" y="147340"/>
                  <a:pt x="2569071" y="182166"/>
                  <a:pt x="2569071" y="208955"/>
                </a:cubicBezTo>
                <a:lnTo>
                  <a:pt x="2569071" y="227707"/>
                </a:lnTo>
                <a:cubicBezTo>
                  <a:pt x="2569071" y="243781"/>
                  <a:pt x="2571750" y="269677"/>
                  <a:pt x="2577108" y="305396"/>
                </a:cubicBezTo>
                <a:lnTo>
                  <a:pt x="2574429" y="409873"/>
                </a:lnTo>
                <a:cubicBezTo>
                  <a:pt x="2581572" y="461665"/>
                  <a:pt x="2585145" y="495598"/>
                  <a:pt x="2585145" y="511671"/>
                </a:cubicBezTo>
                <a:cubicBezTo>
                  <a:pt x="2585145" y="558106"/>
                  <a:pt x="2579787" y="588467"/>
                  <a:pt x="2569071" y="602754"/>
                </a:cubicBezTo>
                <a:cubicBezTo>
                  <a:pt x="2561927" y="608112"/>
                  <a:pt x="2555677" y="610791"/>
                  <a:pt x="2550319" y="610791"/>
                </a:cubicBezTo>
                <a:cubicBezTo>
                  <a:pt x="2543175" y="601861"/>
                  <a:pt x="2536032" y="586681"/>
                  <a:pt x="2528888" y="565250"/>
                </a:cubicBezTo>
                <a:cubicBezTo>
                  <a:pt x="2519958" y="554534"/>
                  <a:pt x="2513707" y="549176"/>
                  <a:pt x="2510135" y="549176"/>
                </a:cubicBezTo>
                <a:cubicBezTo>
                  <a:pt x="2511921" y="547390"/>
                  <a:pt x="2519065" y="543818"/>
                  <a:pt x="2531566" y="538461"/>
                </a:cubicBezTo>
                <a:cubicBezTo>
                  <a:pt x="2535138" y="531317"/>
                  <a:pt x="2536924" y="518815"/>
                  <a:pt x="2536924" y="500956"/>
                </a:cubicBezTo>
                <a:lnTo>
                  <a:pt x="2536924" y="450057"/>
                </a:lnTo>
                <a:cubicBezTo>
                  <a:pt x="2536924" y="439341"/>
                  <a:pt x="2537817" y="433983"/>
                  <a:pt x="2539603" y="433983"/>
                </a:cubicBezTo>
                <a:lnTo>
                  <a:pt x="2539603" y="428625"/>
                </a:lnTo>
                <a:cubicBezTo>
                  <a:pt x="2537817" y="389335"/>
                  <a:pt x="2535138" y="298252"/>
                  <a:pt x="2531566" y="155377"/>
                </a:cubicBezTo>
                <a:cubicBezTo>
                  <a:pt x="2527995" y="94655"/>
                  <a:pt x="2525316" y="64294"/>
                  <a:pt x="2523530" y="64294"/>
                </a:cubicBezTo>
                <a:cubicBezTo>
                  <a:pt x="2512814" y="51793"/>
                  <a:pt x="2507456" y="44649"/>
                  <a:pt x="2507456" y="42863"/>
                </a:cubicBezTo>
                <a:cubicBezTo>
                  <a:pt x="2507456" y="35719"/>
                  <a:pt x="2514600" y="32147"/>
                  <a:pt x="2528888" y="32147"/>
                </a:cubicBezTo>
                <a:close/>
                <a:moveTo>
                  <a:pt x="120551" y="32147"/>
                </a:moveTo>
                <a:cubicBezTo>
                  <a:pt x="127695" y="32147"/>
                  <a:pt x="143768" y="44649"/>
                  <a:pt x="168771" y="69652"/>
                </a:cubicBezTo>
                <a:lnTo>
                  <a:pt x="184845" y="77689"/>
                </a:lnTo>
                <a:cubicBezTo>
                  <a:pt x="184845" y="84832"/>
                  <a:pt x="188416" y="99120"/>
                  <a:pt x="195560" y="120551"/>
                </a:cubicBezTo>
                <a:lnTo>
                  <a:pt x="192881" y="136625"/>
                </a:lnTo>
                <a:lnTo>
                  <a:pt x="211634" y="136625"/>
                </a:lnTo>
                <a:cubicBezTo>
                  <a:pt x="233065" y="136625"/>
                  <a:pt x="285750" y="128588"/>
                  <a:pt x="369689" y="112514"/>
                </a:cubicBezTo>
                <a:cubicBezTo>
                  <a:pt x="391120" y="110728"/>
                  <a:pt x="411659" y="109836"/>
                  <a:pt x="431304" y="109836"/>
                </a:cubicBezTo>
                <a:cubicBezTo>
                  <a:pt x="463451" y="109836"/>
                  <a:pt x="486668" y="117872"/>
                  <a:pt x="500955" y="133946"/>
                </a:cubicBezTo>
                <a:cubicBezTo>
                  <a:pt x="522387" y="153591"/>
                  <a:pt x="533102" y="172343"/>
                  <a:pt x="533102" y="190203"/>
                </a:cubicBezTo>
                <a:lnTo>
                  <a:pt x="533102" y="195561"/>
                </a:lnTo>
                <a:cubicBezTo>
                  <a:pt x="533102" y="211634"/>
                  <a:pt x="527745" y="219671"/>
                  <a:pt x="517029" y="219671"/>
                </a:cubicBezTo>
                <a:lnTo>
                  <a:pt x="506313" y="219671"/>
                </a:lnTo>
                <a:cubicBezTo>
                  <a:pt x="492026" y="219671"/>
                  <a:pt x="476845" y="214313"/>
                  <a:pt x="460772" y="203597"/>
                </a:cubicBezTo>
                <a:lnTo>
                  <a:pt x="458093" y="203597"/>
                </a:lnTo>
                <a:lnTo>
                  <a:pt x="409873" y="206276"/>
                </a:lnTo>
                <a:cubicBezTo>
                  <a:pt x="399157" y="206276"/>
                  <a:pt x="393799" y="205383"/>
                  <a:pt x="393799" y="203597"/>
                </a:cubicBezTo>
                <a:cubicBezTo>
                  <a:pt x="393799" y="196453"/>
                  <a:pt x="407194" y="180380"/>
                  <a:pt x="433983" y="155377"/>
                </a:cubicBezTo>
                <a:cubicBezTo>
                  <a:pt x="439341" y="146447"/>
                  <a:pt x="442020" y="140196"/>
                  <a:pt x="442020" y="136625"/>
                </a:cubicBezTo>
                <a:lnTo>
                  <a:pt x="439341" y="125909"/>
                </a:lnTo>
                <a:lnTo>
                  <a:pt x="184845" y="160735"/>
                </a:lnTo>
                <a:cubicBezTo>
                  <a:pt x="163413" y="164307"/>
                  <a:pt x="149126" y="167878"/>
                  <a:pt x="141982" y="171450"/>
                </a:cubicBezTo>
                <a:lnTo>
                  <a:pt x="133945" y="171450"/>
                </a:lnTo>
                <a:lnTo>
                  <a:pt x="131266" y="171450"/>
                </a:lnTo>
                <a:cubicBezTo>
                  <a:pt x="125909" y="171450"/>
                  <a:pt x="122337" y="168771"/>
                  <a:pt x="120551" y="163414"/>
                </a:cubicBezTo>
                <a:cubicBezTo>
                  <a:pt x="120551" y="154484"/>
                  <a:pt x="130373" y="146447"/>
                  <a:pt x="150019" y="139303"/>
                </a:cubicBezTo>
                <a:lnTo>
                  <a:pt x="155377" y="139303"/>
                </a:lnTo>
                <a:lnTo>
                  <a:pt x="179487" y="141982"/>
                </a:lnTo>
                <a:cubicBezTo>
                  <a:pt x="183059" y="140196"/>
                  <a:pt x="184845" y="139303"/>
                  <a:pt x="184845" y="139303"/>
                </a:cubicBezTo>
                <a:cubicBezTo>
                  <a:pt x="184845" y="137518"/>
                  <a:pt x="174129" y="133053"/>
                  <a:pt x="152698" y="125909"/>
                </a:cubicBezTo>
                <a:cubicBezTo>
                  <a:pt x="147340" y="122337"/>
                  <a:pt x="136624" y="108943"/>
                  <a:pt x="120551" y="85725"/>
                </a:cubicBezTo>
                <a:lnTo>
                  <a:pt x="112514" y="53578"/>
                </a:lnTo>
                <a:lnTo>
                  <a:pt x="112514" y="45542"/>
                </a:lnTo>
                <a:cubicBezTo>
                  <a:pt x="112514" y="40184"/>
                  <a:pt x="115193" y="35719"/>
                  <a:pt x="120551" y="32147"/>
                </a:cubicBezTo>
                <a:close/>
                <a:moveTo>
                  <a:pt x="6541889" y="26789"/>
                </a:moveTo>
                <a:cubicBezTo>
                  <a:pt x="6557962" y="26789"/>
                  <a:pt x="6571357" y="33040"/>
                  <a:pt x="6582073" y="45542"/>
                </a:cubicBezTo>
                <a:lnTo>
                  <a:pt x="6587430" y="64294"/>
                </a:lnTo>
                <a:cubicBezTo>
                  <a:pt x="6582073" y="82153"/>
                  <a:pt x="6574929" y="112514"/>
                  <a:pt x="6565999" y="155377"/>
                </a:cubicBezTo>
                <a:cubicBezTo>
                  <a:pt x="6560641" y="176808"/>
                  <a:pt x="6552605" y="191989"/>
                  <a:pt x="6541889" y="200918"/>
                </a:cubicBezTo>
                <a:lnTo>
                  <a:pt x="6539210" y="200918"/>
                </a:lnTo>
                <a:cubicBezTo>
                  <a:pt x="6521351" y="195561"/>
                  <a:pt x="6502598" y="192882"/>
                  <a:pt x="6482953" y="192882"/>
                </a:cubicBezTo>
                <a:cubicBezTo>
                  <a:pt x="6438305" y="192882"/>
                  <a:pt x="6407944" y="200025"/>
                  <a:pt x="6391870" y="214313"/>
                </a:cubicBezTo>
                <a:cubicBezTo>
                  <a:pt x="6390084" y="217885"/>
                  <a:pt x="6386512" y="219671"/>
                  <a:pt x="6381155" y="219671"/>
                </a:cubicBezTo>
                <a:cubicBezTo>
                  <a:pt x="6372225" y="219671"/>
                  <a:pt x="6366867" y="214313"/>
                  <a:pt x="6365081" y="203597"/>
                </a:cubicBezTo>
                <a:cubicBezTo>
                  <a:pt x="6359723" y="192882"/>
                  <a:pt x="6347222" y="160735"/>
                  <a:pt x="6327576" y="107157"/>
                </a:cubicBezTo>
                <a:cubicBezTo>
                  <a:pt x="6320433" y="89297"/>
                  <a:pt x="6309717" y="70545"/>
                  <a:pt x="6295430" y="50900"/>
                </a:cubicBezTo>
                <a:cubicBezTo>
                  <a:pt x="6297216" y="45542"/>
                  <a:pt x="6308824" y="41970"/>
                  <a:pt x="6330255" y="40184"/>
                </a:cubicBezTo>
                <a:lnTo>
                  <a:pt x="6338292" y="40184"/>
                </a:lnTo>
                <a:cubicBezTo>
                  <a:pt x="6345436" y="54471"/>
                  <a:pt x="6353473" y="83046"/>
                  <a:pt x="6362402" y="125909"/>
                </a:cubicBezTo>
                <a:cubicBezTo>
                  <a:pt x="6371332" y="152698"/>
                  <a:pt x="6382941" y="170557"/>
                  <a:pt x="6397228" y="179487"/>
                </a:cubicBezTo>
                <a:cubicBezTo>
                  <a:pt x="6404372" y="174129"/>
                  <a:pt x="6430268" y="167878"/>
                  <a:pt x="6474916" y="160735"/>
                </a:cubicBezTo>
                <a:cubicBezTo>
                  <a:pt x="6492776" y="155377"/>
                  <a:pt x="6501705" y="150019"/>
                  <a:pt x="6501705" y="144661"/>
                </a:cubicBezTo>
                <a:cubicBezTo>
                  <a:pt x="6512421" y="101799"/>
                  <a:pt x="6517779" y="74117"/>
                  <a:pt x="6517779" y="61615"/>
                </a:cubicBezTo>
                <a:lnTo>
                  <a:pt x="6507063" y="58936"/>
                </a:lnTo>
                <a:cubicBezTo>
                  <a:pt x="6496348" y="60722"/>
                  <a:pt x="6475809" y="67866"/>
                  <a:pt x="6445448" y="80368"/>
                </a:cubicBezTo>
                <a:lnTo>
                  <a:pt x="6432054" y="80368"/>
                </a:lnTo>
                <a:lnTo>
                  <a:pt x="6426696" y="80368"/>
                </a:lnTo>
                <a:cubicBezTo>
                  <a:pt x="6414194" y="80368"/>
                  <a:pt x="6405265" y="75903"/>
                  <a:pt x="6399907" y="66973"/>
                </a:cubicBezTo>
                <a:cubicBezTo>
                  <a:pt x="6407051" y="58043"/>
                  <a:pt x="6440984" y="50007"/>
                  <a:pt x="6501705" y="42863"/>
                </a:cubicBezTo>
                <a:cubicBezTo>
                  <a:pt x="6508849" y="42863"/>
                  <a:pt x="6515100" y="41077"/>
                  <a:pt x="6520458" y="37505"/>
                </a:cubicBezTo>
                <a:cubicBezTo>
                  <a:pt x="6524030" y="30361"/>
                  <a:pt x="6531173" y="26789"/>
                  <a:pt x="6541889" y="26789"/>
                </a:cubicBezTo>
                <a:close/>
                <a:moveTo>
                  <a:pt x="1601986" y="26789"/>
                </a:moveTo>
                <a:cubicBezTo>
                  <a:pt x="1618059" y="30361"/>
                  <a:pt x="1626096" y="36612"/>
                  <a:pt x="1626096" y="45542"/>
                </a:cubicBezTo>
                <a:lnTo>
                  <a:pt x="1626096" y="69652"/>
                </a:lnTo>
                <a:cubicBezTo>
                  <a:pt x="1629668" y="75010"/>
                  <a:pt x="1639490" y="78582"/>
                  <a:pt x="1655564" y="80368"/>
                </a:cubicBezTo>
                <a:cubicBezTo>
                  <a:pt x="1662708" y="83939"/>
                  <a:pt x="1666280" y="91083"/>
                  <a:pt x="1666280" y="101799"/>
                </a:cubicBezTo>
                <a:cubicBezTo>
                  <a:pt x="1660922" y="105371"/>
                  <a:pt x="1649313" y="110728"/>
                  <a:pt x="1631454" y="117872"/>
                </a:cubicBezTo>
                <a:lnTo>
                  <a:pt x="1618059" y="131267"/>
                </a:lnTo>
                <a:lnTo>
                  <a:pt x="1618059" y="141982"/>
                </a:lnTo>
                <a:lnTo>
                  <a:pt x="1618059" y="171450"/>
                </a:lnTo>
                <a:cubicBezTo>
                  <a:pt x="1618059" y="185738"/>
                  <a:pt x="1616273" y="211634"/>
                  <a:pt x="1612702" y="249139"/>
                </a:cubicBezTo>
                <a:lnTo>
                  <a:pt x="1607344" y="326827"/>
                </a:lnTo>
                <a:cubicBezTo>
                  <a:pt x="1607344" y="348258"/>
                  <a:pt x="1610916" y="366118"/>
                  <a:pt x="1618059" y="380405"/>
                </a:cubicBezTo>
                <a:cubicBezTo>
                  <a:pt x="1626989" y="376833"/>
                  <a:pt x="1635026" y="375047"/>
                  <a:pt x="1642169" y="375047"/>
                </a:cubicBezTo>
                <a:cubicBezTo>
                  <a:pt x="1663601" y="378619"/>
                  <a:pt x="1674316" y="385763"/>
                  <a:pt x="1674316" y="396478"/>
                </a:cubicBezTo>
                <a:lnTo>
                  <a:pt x="1674316" y="404515"/>
                </a:lnTo>
                <a:cubicBezTo>
                  <a:pt x="1674316" y="415231"/>
                  <a:pt x="1668066" y="421482"/>
                  <a:pt x="1655564" y="423268"/>
                </a:cubicBezTo>
                <a:lnTo>
                  <a:pt x="1620738" y="420589"/>
                </a:lnTo>
                <a:cubicBezTo>
                  <a:pt x="1615381" y="420589"/>
                  <a:pt x="1607344" y="424161"/>
                  <a:pt x="1596628" y="431304"/>
                </a:cubicBezTo>
                <a:lnTo>
                  <a:pt x="1591270" y="433983"/>
                </a:lnTo>
                <a:cubicBezTo>
                  <a:pt x="1587698" y="432197"/>
                  <a:pt x="1580555" y="430411"/>
                  <a:pt x="1569839" y="428625"/>
                </a:cubicBezTo>
                <a:cubicBezTo>
                  <a:pt x="1543050" y="428625"/>
                  <a:pt x="1492151" y="446485"/>
                  <a:pt x="1417141" y="482204"/>
                </a:cubicBezTo>
                <a:cubicBezTo>
                  <a:pt x="1406426" y="485775"/>
                  <a:pt x="1398389" y="487561"/>
                  <a:pt x="1393031" y="487561"/>
                </a:cubicBezTo>
                <a:lnTo>
                  <a:pt x="1387673" y="487561"/>
                </a:lnTo>
                <a:cubicBezTo>
                  <a:pt x="1373386" y="487561"/>
                  <a:pt x="1363564" y="480418"/>
                  <a:pt x="1358205" y="466130"/>
                </a:cubicBezTo>
                <a:cubicBezTo>
                  <a:pt x="1358205" y="462558"/>
                  <a:pt x="1368028" y="458093"/>
                  <a:pt x="1387673" y="452736"/>
                </a:cubicBezTo>
                <a:cubicBezTo>
                  <a:pt x="1409105" y="442020"/>
                  <a:pt x="1436787" y="431304"/>
                  <a:pt x="1470720" y="420589"/>
                </a:cubicBezTo>
                <a:cubicBezTo>
                  <a:pt x="1470720" y="418803"/>
                  <a:pt x="1472505" y="417910"/>
                  <a:pt x="1476077" y="417910"/>
                </a:cubicBezTo>
                <a:lnTo>
                  <a:pt x="1476077" y="361653"/>
                </a:lnTo>
                <a:lnTo>
                  <a:pt x="1476077" y="308075"/>
                </a:lnTo>
                <a:cubicBezTo>
                  <a:pt x="1476077" y="258068"/>
                  <a:pt x="1472505" y="217885"/>
                  <a:pt x="1465362" y="187524"/>
                </a:cubicBezTo>
                <a:lnTo>
                  <a:pt x="1460004" y="187524"/>
                </a:lnTo>
                <a:cubicBezTo>
                  <a:pt x="1447502" y="187524"/>
                  <a:pt x="1440358" y="179487"/>
                  <a:pt x="1438572" y="163414"/>
                </a:cubicBezTo>
                <a:lnTo>
                  <a:pt x="1438572" y="160735"/>
                </a:lnTo>
                <a:cubicBezTo>
                  <a:pt x="1440358" y="144661"/>
                  <a:pt x="1445716" y="136625"/>
                  <a:pt x="1454646" y="136625"/>
                </a:cubicBezTo>
                <a:cubicBezTo>
                  <a:pt x="1463576" y="136625"/>
                  <a:pt x="1468040" y="128588"/>
                  <a:pt x="1468040" y="112514"/>
                </a:cubicBezTo>
                <a:cubicBezTo>
                  <a:pt x="1468040" y="105371"/>
                  <a:pt x="1466255" y="94655"/>
                  <a:pt x="1462683" y="80368"/>
                </a:cubicBezTo>
                <a:cubicBezTo>
                  <a:pt x="1469827" y="76796"/>
                  <a:pt x="1475184" y="75010"/>
                  <a:pt x="1478756" y="75010"/>
                </a:cubicBezTo>
                <a:lnTo>
                  <a:pt x="1484114" y="75010"/>
                </a:lnTo>
                <a:cubicBezTo>
                  <a:pt x="1500187" y="75010"/>
                  <a:pt x="1510903" y="83939"/>
                  <a:pt x="1516261" y="101799"/>
                </a:cubicBezTo>
                <a:lnTo>
                  <a:pt x="1516261" y="109836"/>
                </a:lnTo>
                <a:cubicBezTo>
                  <a:pt x="1519833" y="109836"/>
                  <a:pt x="1522512" y="110728"/>
                  <a:pt x="1524298" y="112514"/>
                </a:cubicBezTo>
                <a:cubicBezTo>
                  <a:pt x="1543943" y="103585"/>
                  <a:pt x="1560017" y="99120"/>
                  <a:pt x="1572518" y="99120"/>
                </a:cubicBezTo>
                <a:cubicBezTo>
                  <a:pt x="1577876" y="93762"/>
                  <a:pt x="1580555" y="86618"/>
                  <a:pt x="1580555" y="77689"/>
                </a:cubicBezTo>
                <a:lnTo>
                  <a:pt x="1580555" y="61615"/>
                </a:lnTo>
                <a:cubicBezTo>
                  <a:pt x="1580555" y="45542"/>
                  <a:pt x="1583234" y="34826"/>
                  <a:pt x="1588591" y="29468"/>
                </a:cubicBezTo>
                <a:close/>
                <a:moveTo>
                  <a:pt x="7664351" y="24111"/>
                </a:moveTo>
                <a:cubicBezTo>
                  <a:pt x="7689353" y="24111"/>
                  <a:pt x="7706320" y="37505"/>
                  <a:pt x="7715249" y="64294"/>
                </a:cubicBezTo>
                <a:lnTo>
                  <a:pt x="7717929" y="75010"/>
                </a:lnTo>
                <a:lnTo>
                  <a:pt x="7717929" y="77689"/>
                </a:lnTo>
                <a:lnTo>
                  <a:pt x="7715249" y="91083"/>
                </a:lnTo>
                <a:cubicBezTo>
                  <a:pt x="7677745" y="91083"/>
                  <a:pt x="7652742" y="78582"/>
                  <a:pt x="7640241" y="53578"/>
                </a:cubicBezTo>
                <a:cubicBezTo>
                  <a:pt x="7638455" y="46435"/>
                  <a:pt x="7637561" y="39291"/>
                  <a:pt x="7637561" y="32147"/>
                </a:cubicBezTo>
                <a:cubicBezTo>
                  <a:pt x="7646491" y="26789"/>
                  <a:pt x="7655421" y="24111"/>
                  <a:pt x="7664351" y="24111"/>
                </a:cubicBezTo>
                <a:close/>
                <a:moveTo>
                  <a:pt x="7302698" y="24111"/>
                </a:moveTo>
                <a:cubicBezTo>
                  <a:pt x="7318771" y="24111"/>
                  <a:pt x="7335738" y="30361"/>
                  <a:pt x="7353597" y="42863"/>
                </a:cubicBezTo>
                <a:cubicBezTo>
                  <a:pt x="7358955" y="51793"/>
                  <a:pt x="7363420" y="63401"/>
                  <a:pt x="7366992" y="77689"/>
                </a:cubicBezTo>
                <a:cubicBezTo>
                  <a:pt x="7377707" y="233065"/>
                  <a:pt x="7383065" y="342900"/>
                  <a:pt x="7383065" y="407194"/>
                </a:cubicBezTo>
                <a:cubicBezTo>
                  <a:pt x="7383065" y="500063"/>
                  <a:pt x="7377707" y="553641"/>
                  <a:pt x="7366992" y="567929"/>
                </a:cubicBezTo>
                <a:cubicBezTo>
                  <a:pt x="7363420" y="575072"/>
                  <a:pt x="7350025" y="589360"/>
                  <a:pt x="7326809" y="610791"/>
                </a:cubicBezTo>
                <a:cubicBezTo>
                  <a:pt x="7321451" y="614363"/>
                  <a:pt x="7317879" y="616149"/>
                  <a:pt x="7316093" y="616149"/>
                </a:cubicBezTo>
                <a:lnTo>
                  <a:pt x="7308056" y="616149"/>
                </a:lnTo>
                <a:cubicBezTo>
                  <a:pt x="7306270" y="616149"/>
                  <a:pt x="7304484" y="610791"/>
                  <a:pt x="7302698" y="600075"/>
                </a:cubicBezTo>
                <a:cubicBezTo>
                  <a:pt x="7299126" y="589360"/>
                  <a:pt x="7281267" y="566143"/>
                  <a:pt x="7249120" y="530424"/>
                </a:cubicBezTo>
                <a:cubicBezTo>
                  <a:pt x="7249120" y="528638"/>
                  <a:pt x="7251799" y="526852"/>
                  <a:pt x="7257157" y="525066"/>
                </a:cubicBezTo>
                <a:lnTo>
                  <a:pt x="7267873" y="525066"/>
                </a:lnTo>
                <a:lnTo>
                  <a:pt x="7302698" y="530424"/>
                </a:lnTo>
                <a:cubicBezTo>
                  <a:pt x="7318771" y="530424"/>
                  <a:pt x="7326809" y="518815"/>
                  <a:pt x="7326809" y="495598"/>
                </a:cubicBezTo>
                <a:cubicBezTo>
                  <a:pt x="7328594" y="488454"/>
                  <a:pt x="7329487" y="471488"/>
                  <a:pt x="7329487" y="444699"/>
                </a:cubicBezTo>
                <a:cubicBezTo>
                  <a:pt x="7329487" y="430411"/>
                  <a:pt x="7325915" y="367903"/>
                  <a:pt x="7318771" y="257175"/>
                </a:cubicBezTo>
                <a:cubicBezTo>
                  <a:pt x="7318771" y="130374"/>
                  <a:pt x="7309842" y="61615"/>
                  <a:pt x="7291983" y="50900"/>
                </a:cubicBezTo>
                <a:cubicBezTo>
                  <a:pt x="7288411" y="47328"/>
                  <a:pt x="7286625" y="44649"/>
                  <a:pt x="7286625" y="42863"/>
                </a:cubicBezTo>
                <a:lnTo>
                  <a:pt x="7286625" y="40184"/>
                </a:lnTo>
                <a:cubicBezTo>
                  <a:pt x="7286625" y="29468"/>
                  <a:pt x="7291983" y="24111"/>
                  <a:pt x="7302698" y="24111"/>
                </a:cubicBezTo>
                <a:close/>
                <a:moveTo>
                  <a:pt x="5679281" y="21432"/>
                </a:moveTo>
                <a:lnTo>
                  <a:pt x="5689997" y="21432"/>
                </a:lnTo>
                <a:cubicBezTo>
                  <a:pt x="5702498" y="21432"/>
                  <a:pt x="5712321" y="30361"/>
                  <a:pt x="5719465" y="48221"/>
                </a:cubicBezTo>
                <a:lnTo>
                  <a:pt x="5719465" y="50900"/>
                </a:lnTo>
                <a:cubicBezTo>
                  <a:pt x="5719465" y="65187"/>
                  <a:pt x="5707856" y="84832"/>
                  <a:pt x="5684639" y="109836"/>
                </a:cubicBezTo>
                <a:cubicBezTo>
                  <a:pt x="5677495" y="118765"/>
                  <a:pt x="5673923" y="125909"/>
                  <a:pt x="5673923" y="131267"/>
                </a:cubicBezTo>
                <a:cubicBezTo>
                  <a:pt x="5659636" y="147340"/>
                  <a:pt x="5649813" y="160735"/>
                  <a:pt x="5644455" y="171450"/>
                </a:cubicBezTo>
                <a:cubicBezTo>
                  <a:pt x="5630168" y="185738"/>
                  <a:pt x="5603379" y="216099"/>
                  <a:pt x="5564088" y="262533"/>
                </a:cubicBezTo>
                <a:cubicBezTo>
                  <a:pt x="5526584" y="300038"/>
                  <a:pt x="5495330" y="321469"/>
                  <a:pt x="5470326" y="326827"/>
                </a:cubicBezTo>
                <a:cubicBezTo>
                  <a:pt x="5470326" y="319683"/>
                  <a:pt x="5482828" y="305396"/>
                  <a:pt x="5507831" y="283964"/>
                </a:cubicBezTo>
                <a:cubicBezTo>
                  <a:pt x="5548908" y="235744"/>
                  <a:pt x="5596235" y="176808"/>
                  <a:pt x="5649813" y="107157"/>
                </a:cubicBezTo>
                <a:cubicBezTo>
                  <a:pt x="5662315" y="82153"/>
                  <a:pt x="5670351" y="63401"/>
                  <a:pt x="5673923" y="50900"/>
                </a:cubicBezTo>
                <a:lnTo>
                  <a:pt x="5673923" y="45542"/>
                </a:lnTo>
                <a:lnTo>
                  <a:pt x="5671244" y="34826"/>
                </a:lnTo>
                <a:cubicBezTo>
                  <a:pt x="5673030" y="25896"/>
                  <a:pt x="5675709" y="21432"/>
                  <a:pt x="5679281" y="21432"/>
                </a:cubicBezTo>
                <a:close/>
                <a:moveTo>
                  <a:pt x="1079600" y="13395"/>
                </a:moveTo>
                <a:cubicBezTo>
                  <a:pt x="1097459" y="13395"/>
                  <a:pt x="1106388" y="16967"/>
                  <a:pt x="1106388" y="24111"/>
                </a:cubicBezTo>
                <a:cubicBezTo>
                  <a:pt x="1118890" y="52686"/>
                  <a:pt x="1125141" y="70545"/>
                  <a:pt x="1125141" y="77689"/>
                </a:cubicBezTo>
                <a:lnTo>
                  <a:pt x="1127820" y="88404"/>
                </a:lnTo>
                <a:lnTo>
                  <a:pt x="1127820" y="96441"/>
                </a:lnTo>
                <a:cubicBezTo>
                  <a:pt x="1127820" y="105371"/>
                  <a:pt x="1125141" y="110728"/>
                  <a:pt x="1119783" y="112514"/>
                </a:cubicBezTo>
                <a:lnTo>
                  <a:pt x="1106388" y="120551"/>
                </a:lnTo>
                <a:cubicBezTo>
                  <a:pt x="1099245" y="120551"/>
                  <a:pt x="1090315" y="115193"/>
                  <a:pt x="1079600" y="104478"/>
                </a:cubicBezTo>
                <a:cubicBezTo>
                  <a:pt x="1076027" y="91976"/>
                  <a:pt x="1064419" y="79475"/>
                  <a:pt x="1044774" y="66973"/>
                </a:cubicBezTo>
                <a:cubicBezTo>
                  <a:pt x="1032272" y="54471"/>
                  <a:pt x="1026021" y="42863"/>
                  <a:pt x="1026021" y="32147"/>
                </a:cubicBezTo>
                <a:cubicBezTo>
                  <a:pt x="1026021" y="28575"/>
                  <a:pt x="1034058" y="23218"/>
                  <a:pt x="1050131" y="16074"/>
                </a:cubicBezTo>
                <a:close/>
                <a:moveTo>
                  <a:pt x="230386" y="13395"/>
                </a:moveTo>
                <a:lnTo>
                  <a:pt x="235744" y="13395"/>
                </a:lnTo>
                <a:cubicBezTo>
                  <a:pt x="241102" y="20539"/>
                  <a:pt x="250031" y="33933"/>
                  <a:pt x="262533" y="53578"/>
                </a:cubicBezTo>
                <a:cubicBezTo>
                  <a:pt x="271462" y="62508"/>
                  <a:pt x="277713" y="66973"/>
                  <a:pt x="281285" y="66973"/>
                </a:cubicBezTo>
                <a:lnTo>
                  <a:pt x="281285" y="75010"/>
                </a:lnTo>
                <a:cubicBezTo>
                  <a:pt x="281285" y="98227"/>
                  <a:pt x="276820" y="112514"/>
                  <a:pt x="267891" y="117872"/>
                </a:cubicBezTo>
                <a:lnTo>
                  <a:pt x="259854" y="120551"/>
                </a:lnTo>
                <a:lnTo>
                  <a:pt x="257175" y="120551"/>
                </a:lnTo>
                <a:cubicBezTo>
                  <a:pt x="250031" y="120551"/>
                  <a:pt x="241102" y="111621"/>
                  <a:pt x="230386" y="93762"/>
                </a:cubicBezTo>
                <a:cubicBezTo>
                  <a:pt x="226814" y="84832"/>
                  <a:pt x="224135" y="71438"/>
                  <a:pt x="222349" y="53578"/>
                </a:cubicBezTo>
                <a:cubicBezTo>
                  <a:pt x="224135" y="35719"/>
                  <a:pt x="226814" y="22325"/>
                  <a:pt x="230386" y="13395"/>
                </a:cubicBezTo>
                <a:close/>
                <a:moveTo>
                  <a:pt x="388441" y="0"/>
                </a:moveTo>
                <a:cubicBezTo>
                  <a:pt x="404515" y="0"/>
                  <a:pt x="419695" y="12502"/>
                  <a:pt x="433983" y="37505"/>
                </a:cubicBezTo>
                <a:cubicBezTo>
                  <a:pt x="435769" y="42863"/>
                  <a:pt x="436662" y="47328"/>
                  <a:pt x="436662" y="50900"/>
                </a:cubicBezTo>
                <a:cubicBezTo>
                  <a:pt x="436662" y="61615"/>
                  <a:pt x="427732" y="68759"/>
                  <a:pt x="409873" y="72331"/>
                </a:cubicBezTo>
                <a:lnTo>
                  <a:pt x="393799" y="75010"/>
                </a:lnTo>
                <a:lnTo>
                  <a:pt x="388441" y="75010"/>
                </a:lnTo>
                <a:lnTo>
                  <a:pt x="358973" y="88404"/>
                </a:lnTo>
                <a:lnTo>
                  <a:pt x="350937" y="88404"/>
                </a:lnTo>
                <a:lnTo>
                  <a:pt x="337542" y="88404"/>
                </a:lnTo>
                <a:lnTo>
                  <a:pt x="353616" y="58936"/>
                </a:lnTo>
                <a:cubicBezTo>
                  <a:pt x="362545" y="42863"/>
                  <a:pt x="367903" y="25003"/>
                  <a:pt x="369689" y="5358"/>
                </a:cubicBezTo>
                <a:cubicBezTo>
                  <a:pt x="375047" y="1786"/>
                  <a:pt x="381298" y="0"/>
                  <a:pt x="388441" y="0"/>
                </a:cubicBezTo>
                <a:close/>
              </a:path>
            </a:pathLst>
          </a:custGeom>
          <a:solidFill>
            <a:srgbClr val="A1082E"/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endParaRPr lang="zh-CN" altLang="en-US" sz="4050" dirty="0">
              <a:solidFill>
                <a:srgbClr val="A1082E"/>
              </a:solidFill>
              <a:latin typeface="書體坊顏體㊣" panose="02010600030101010101" pitchFamily="2" charset="-122"/>
              <a:ea typeface="書體坊顏體㊣" panose="02010600030101010101" pitchFamily="2" charset="-122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F9FA001A-29D4-4C4D-94C8-BC51D99E45DF}"/>
              </a:ext>
            </a:extLst>
          </p:cNvPr>
          <p:cNvSpPr/>
          <p:nvPr/>
        </p:nvSpPr>
        <p:spPr>
          <a:xfrm>
            <a:off x="918115" y="3352618"/>
            <a:ext cx="174278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defRPr/>
            </a:pPr>
            <a:r>
              <a:rPr lang="zh-CN" altLang="en-US" sz="135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计算机科学与技术系</a:t>
            </a: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D9F21D2C-F339-4335-A18E-C5011D6612A0}"/>
              </a:ext>
            </a:extLst>
          </p:cNvPr>
          <p:cNvSpPr/>
          <p:nvPr/>
        </p:nvSpPr>
        <p:spPr>
          <a:xfrm>
            <a:off x="917843" y="3630680"/>
            <a:ext cx="14638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defRPr/>
            </a:pPr>
            <a:r>
              <a:rPr lang="en-US" altLang="zh-CN" sz="135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13</a:t>
            </a:r>
            <a:r>
              <a:rPr lang="zh-CN" altLang="en-US" sz="135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级</a:t>
            </a:r>
            <a:r>
              <a:rPr lang="en-US" altLang="zh-CN" sz="135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r>
              <a:rPr lang="zh-CN" altLang="en-US" sz="135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班   仁晓大</a:t>
            </a:r>
          </a:p>
        </p:txBody>
      </p: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90F3E767-F3D6-4B4B-B2C1-26808F7150A7}"/>
              </a:ext>
            </a:extLst>
          </p:cNvPr>
          <p:cNvCxnSpPr>
            <a:cxnSpLocks/>
          </p:cNvCxnSpPr>
          <p:nvPr/>
        </p:nvCxnSpPr>
        <p:spPr>
          <a:xfrm>
            <a:off x="1044220" y="2997597"/>
            <a:ext cx="400050" cy="0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60DD526F-01F0-4332-9C74-B19CDBF9D00A}"/>
              </a:ext>
            </a:extLst>
          </p:cNvPr>
          <p:cNvGrpSpPr/>
          <p:nvPr/>
        </p:nvGrpSpPr>
        <p:grpSpPr>
          <a:xfrm>
            <a:off x="267895" y="174028"/>
            <a:ext cx="588359" cy="588359"/>
            <a:chOff x="1806135" y="123685"/>
            <a:chExt cx="958990" cy="958990"/>
          </a:xfrm>
        </p:grpSpPr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80D6750D-D0FC-4E0D-AB30-41F842632876}"/>
                </a:ext>
              </a:extLst>
            </p:cNvPr>
            <p:cNvSpPr/>
            <p:nvPr/>
          </p:nvSpPr>
          <p:spPr>
            <a:xfrm>
              <a:off x="1806135" y="123685"/>
              <a:ext cx="958990" cy="95899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3E7391B4-88C1-4739-85E5-7C1AE75BCAE8}"/>
                </a:ext>
              </a:extLst>
            </p:cNvPr>
            <p:cNvGrpSpPr/>
            <p:nvPr/>
          </p:nvGrpSpPr>
          <p:grpSpPr>
            <a:xfrm>
              <a:off x="1867821" y="187206"/>
              <a:ext cx="835617" cy="831949"/>
              <a:chOff x="1038124" y="1577993"/>
              <a:chExt cx="4010354" cy="3992747"/>
            </a:xfrm>
          </p:grpSpPr>
          <p:sp>
            <p:nvSpPr>
              <p:cNvPr id="92" name="任意多边形: 形状 91">
                <a:extLst>
                  <a:ext uri="{FF2B5EF4-FFF2-40B4-BE49-F238E27FC236}">
                    <a16:creationId xmlns:a16="http://schemas.microsoft.com/office/drawing/2014/main" id="{AC38F50B-99B2-47CC-9B82-86D1E083C4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3744" y="1657351"/>
                <a:ext cx="3839114" cy="3834032"/>
              </a:xfrm>
              <a:custGeom>
                <a:avLst/>
                <a:gdLst>
                  <a:gd name="connsiteX0" fmla="*/ 2350232 w 4701726"/>
                  <a:gd name="connsiteY0" fmla="*/ 33465 h 4695503"/>
                  <a:gd name="connsiteX1" fmla="*/ 33588 w 4701726"/>
                  <a:gd name="connsiteY1" fmla="*/ 2352863 h 4695503"/>
                  <a:gd name="connsiteX2" fmla="*/ 2327132 w 4701726"/>
                  <a:gd name="connsiteY2" fmla="*/ 4662376 h 4695503"/>
                  <a:gd name="connsiteX3" fmla="*/ 4666876 w 4701726"/>
                  <a:gd name="connsiteY3" fmla="*/ 2316622 h 4695503"/>
                  <a:gd name="connsiteX4" fmla="*/ 2350232 w 4701726"/>
                  <a:gd name="connsiteY4" fmla="*/ 33465 h 4695503"/>
                  <a:gd name="connsiteX5" fmla="*/ 2356934 w 4701726"/>
                  <a:gd name="connsiteY5" fmla="*/ 8 h 4695503"/>
                  <a:gd name="connsiteX6" fmla="*/ 4700664 w 4701726"/>
                  <a:gd name="connsiteY6" fmla="*/ 2270307 h 4695503"/>
                  <a:gd name="connsiteX7" fmla="*/ 2376740 w 4701726"/>
                  <a:gd name="connsiteY7" fmla="*/ 4695473 h 4695503"/>
                  <a:gd name="connsiteX8" fmla="*/ 0 w 4701726"/>
                  <a:gd name="connsiteY8" fmla="*/ 2346093 h 4695503"/>
                  <a:gd name="connsiteX9" fmla="*/ 2356934 w 4701726"/>
                  <a:gd name="connsiteY9" fmla="*/ 8 h 4695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01726" h="4695503">
                    <a:moveTo>
                      <a:pt x="2350232" y="33465"/>
                    </a:moveTo>
                    <a:cubicBezTo>
                      <a:pt x="1066508" y="36760"/>
                      <a:pt x="26988" y="1077853"/>
                      <a:pt x="33588" y="2352863"/>
                    </a:cubicBezTo>
                    <a:cubicBezTo>
                      <a:pt x="40188" y="3621283"/>
                      <a:pt x="1076408" y="4662376"/>
                      <a:pt x="2327132" y="4662376"/>
                    </a:cubicBezTo>
                    <a:cubicBezTo>
                      <a:pt x="3643857" y="4662376"/>
                      <a:pt x="4676776" y="3634461"/>
                      <a:pt x="4666876" y="2316622"/>
                    </a:cubicBezTo>
                    <a:cubicBezTo>
                      <a:pt x="4656976" y="1044907"/>
                      <a:pt x="3607556" y="26876"/>
                      <a:pt x="2350232" y="33465"/>
                    </a:cubicBezTo>
                    <a:close/>
                    <a:moveTo>
                      <a:pt x="2356934" y="8"/>
                    </a:moveTo>
                    <a:cubicBezTo>
                      <a:pt x="3644335" y="8"/>
                      <a:pt x="4664353" y="1031363"/>
                      <a:pt x="4700664" y="2270307"/>
                    </a:cubicBezTo>
                    <a:cubicBezTo>
                      <a:pt x="4740276" y="3614692"/>
                      <a:pt x="3667442" y="4688883"/>
                      <a:pt x="2376740" y="4695473"/>
                    </a:cubicBezTo>
                    <a:cubicBezTo>
                      <a:pt x="1056329" y="4702063"/>
                      <a:pt x="0" y="3650938"/>
                      <a:pt x="0" y="2346093"/>
                    </a:cubicBezTo>
                    <a:cubicBezTo>
                      <a:pt x="0" y="1051133"/>
                      <a:pt x="1056329" y="-3287"/>
                      <a:pt x="2356934" y="8"/>
                    </a:cubicBezTo>
                    <a:close/>
                  </a:path>
                </a:pathLst>
              </a:custGeom>
              <a:solidFill>
                <a:srgbClr val="A1082E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93" name="Freeform 6">
                <a:extLst>
                  <a:ext uri="{FF2B5EF4-FFF2-40B4-BE49-F238E27FC236}">
                    <a16:creationId xmlns:a16="http://schemas.microsoft.com/office/drawing/2014/main" id="{DF0EC5AB-E829-47A7-9621-AC0E1C0529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8124" y="1577993"/>
                <a:ext cx="4010354" cy="3992747"/>
              </a:xfrm>
              <a:custGeom>
                <a:avLst/>
                <a:gdLst>
                  <a:gd name="T0" fmla="*/ 2409 w 2413"/>
                  <a:gd name="T1" fmla="*/ 1201 h 2406"/>
                  <a:gd name="T2" fmla="*/ 2409 w 2413"/>
                  <a:gd name="T3" fmla="*/ 1235 h 2406"/>
                  <a:gd name="T4" fmla="*/ 2389 w 2413"/>
                  <a:gd name="T5" fmla="*/ 1434 h 2406"/>
                  <a:gd name="T6" fmla="*/ 2288 w 2413"/>
                  <a:gd name="T7" fmla="*/ 1736 h 2406"/>
                  <a:gd name="T8" fmla="*/ 2157 w 2413"/>
                  <a:gd name="T9" fmla="*/ 1945 h 2406"/>
                  <a:gd name="T10" fmla="*/ 2013 w 2413"/>
                  <a:gd name="T11" fmla="*/ 2097 h 2406"/>
                  <a:gd name="T12" fmla="*/ 1861 w 2413"/>
                  <a:gd name="T13" fmla="*/ 2214 h 2406"/>
                  <a:gd name="T14" fmla="*/ 1683 w 2413"/>
                  <a:gd name="T15" fmla="*/ 2308 h 2406"/>
                  <a:gd name="T16" fmla="*/ 1436 w 2413"/>
                  <a:gd name="T17" fmla="*/ 2382 h 2406"/>
                  <a:gd name="T18" fmla="*/ 1149 w 2413"/>
                  <a:gd name="T19" fmla="*/ 2400 h 2406"/>
                  <a:gd name="T20" fmla="*/ 1002 w 2413"/>
                  <a:gd name="T21" fmla="*/ 2384 h 2406"/>
                  <a:gd name="T22" fmla="*/ 792 w 2413"/>
                  <a:gd name="T23" fmla="*/ 2329 h 2406"/>
                  <a:gd name="T24" fmla="*/ 569 w 2413"/>
                  <a:gd name="T25" fmla="*/ 2219 h 2406"/>
                  <a:gd name="T26" fmla="*/ 331 w 2413"/>
                  <a:gd name="T27" fmla="*/ 2023 h 2406"/>
                  <a:gd name="T28" fmla="*/ 132 w 2413"/>
                  <a:gd name="T29" fmla="*/ 1733 h 2406"/>
                  <a:gd name="T30" fmla="*/ 40 w 2413"/>
                  <a:gd name="T31" fmla="*/ 1473 h 2406"/>
                  <a:gd name="T32" fmla="*/ 16 w 2413"/>
                  <a:gd name="T33" fmla="*/ 1312 h 2406"/>
                  <a:gd name="T34" fmla="*/ 9 w 2413"/>
                  <a:gd name="T35" fmla="*/ 1191 h 2406"/>
                  <a:gd name="T36" fmla="*/ 27 w 2413"/>
                  <a:gd name="T37" fmla="*/ 1000 h 2406"/>
                  <a:gd name="T38" fmla="*/ 75 w 2413"/>
                  <a:gd name="T39" fmla="*/ 804 h 2406"/>
                  <a:gd name="T40" fmla="*/ 168 w 2413"/>
                  <a:gd name="T41" fmla="*/ 600 h 2406"/>
                  <a:gd name="T42" fmla="*/ 340 w 2413"/>
                  <a:gd name="T43" fmla="*/ 370 h 2406"/>
                  <a:gd name="T44" fmla="*/ 701 w 2413"/>
                  <a:gd name="T45" fmla="*/ 112 h 2406"/>
                  <a:gd name="T46" fmla="*/ 979 w 2413"/>
                  <a:gd name="T47" fmla="*/ 21 h 2406"/>
                  <a:gd name="T48" fmla="*/ 1117 w 2413"/>
                  <a:gd name="T49" fmla="*/ 4 h 2406"/>
                  <a:gd name="T50" fmla="*/ 1263 w 2413"/>
                  <a:gd name="T51" fmla="*/ 1 h 2406"/>
                  <a:gd name="T52" fmla="*/ 1366 w 2413"/>
                  <a:gd name="T53" fmla="*/ 9 h 2406"/>
                  <a:gd name="T54" fmla="*/ 1510 w 2413"/>
                  <a:gd name="T55" fmla="*/ 37 h 2406"/>
                  <a:gd name="T56" fmla="*/ 1601 w 2413"/>
                  <a:gd name="T57" fmla="*/ 62 h 2406"/>
                  <a:gd name="T58" fmla="*/ 1858 w 2413"/>
                  <a:gd name="T59" fmla="*/ 185 h 2406"/>
                  <a:gd name="T60" fmla="*/ 2021 w 2413"/>
                  <a:gd name="T61" fmla="*/ 310 h 2406"/>
                  <a:gd name="T62" fmla="*/ 2302 w 2413"/>
                  <a:gd name="T63" fmla="*/ 694 h 2406"/>
                  <a:gd name="T64" fmla="*/ 2365 w 2413"/>
                  <a:gd name="T65" fmla="*/ 869 h 2406"/>
                  <a:gd name="T66" fmla="*/ 2400 w 2413"/>
                  <a:gd name="T67" fmla="*/ 1036 h 2406"/>
                  <a:gd name="T68" fmla="*/ 2409 w 2413"/>
                  <a:gd name="T69" fmla="*/ 1201 h 2406"/>
                  <a:gd name="T70" fmla="*/ 2384 w 2413"/>
                  <a:gd name="T71" fmla="*/ 1200 h 2406"/>
                  <a:gd name="T72" fmla="*/ 1183 w 2413"/>
                  <a:gd name="T73" fmla="*/ 26 h 2406"/>
                  <a:gd name="T74" fmla="*/ 387 w 2413"/>
                  <a:gd name="T75" fmla="*/ 361 h 2406"/>
                  <a:gd name="T76" fmla="*/ 45 w 2413"/>
                  <a:gd name="T77" fmla="*/ 1357 h 2406"/>
                  <a:gd name="T78" fmla="*/ 372 w 2413"/>
                  <a:gd name="T79" fmla="*/ 2027 h 2406"/>
                  <a:gd name="T80" fmla="*/ 1245 w 2413"/>
                  <a:gd name="T81" fmla="*/ 2375 h 2406"/>
                  <a:gd name="T82" fmla="*/ 2384 w 2413"/>
                  <a:gd name="T83" fmla="*/ 1200 h 2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13" h="2406">
                    <a:moveTo>
                      <a:pt x="2409" y="1201"/>
                    </a:moveTo>
                    <a:cubicBezTo>
                      <a:pt x="2409" y="1212"/>
                      <a:pt x="2409" y="1223"/>
                      <a:pt x="2409" y="1235"/>
                    </a:cubicBezTo>
                    <a:cubicBezTo>
                      <a:pt x="2410" y="1302"/>
                      <a:pt x="2401" y="1368"/>
                      <a:pt x="2389" y="1434"/>
                    </a:cubicBezTo>
                    <a:cubicBezTo>
                      <a:pt x="2370" y="1539"/>
                      <a:pt x="2337" y="1640"/>
                      <a:pt x="2288" y="1736"/>
                    </a:cubicBezTo>
                    <a:cubicBezTo>
                      <a:pt x="2251" y="1810"/>
                      <a:pt x="2208" y="1880"/>
                      <a:pt x="2157" y="1945"/>
                    </a:cubicBezTo>
                    <a:cubicBezTo>
                      <a:pt x="2113" y="2000"/>
                      <a:pt x="2066" y="2051"/>
                      <a:pt x="2013" y="2097"/>
                    </a:cubicBezTo>
                    <a:cubicBezTo>
                      <a:pt x="1965" y="2140"/>
                      <a:pt x="1915" y="2179"/>
                      <a:pt x="1861" y="2214"/>
                    </a:cubicBezTo>
                    <a:cubicBezTo>
                      <a:pt x="1804" y="2250"/>
                      <a:pt x="1745" y="2282"/>
                      <a:pt x="1683" y="2308"/>
                    </a:cubicBezTo>
                    <a:cubicBezTo>
                      <a:pt x="1603" y="2341"/>
                      <a:pt x="1521" y="2367"/>
                      <a:pt x="1436" y="2382"/>
                    </a:cubicBezTo>
                    <a:cubicBezTo>
                      <a:pt x="1341" y="2398"/>
                      <a:pt x="1245" y="2406"/>
                      <a:pt x="1149" y="2400"/>
                    </a:cubicBezTo>
                    <a:cubicBezTo>
                      <a:pt x="1100" y="2397"/>
                      <a:pt x="1051" y="2391"/>
                      <a:pt x="1002" y="2384"/>
                    </a:cubicBezTo>
                    <a:cubicBezTo>
                      <a:pt x="930" y="2372"/>
                      <a:pt x="860" y="2353"/>
                      <a:pt x="792" y="2329"/>
                    </a:cubicBezTo>
                    <a:cubicBezTo>
                      <a:pt x="714" y="2301"/>
                      <a:pt x="640" y="2264"/>
                      <a:pt x="569" y="2219"/>
                    </a:cubicBezTo>
                    <a:cubicBezTo>
                      <a:pt x="481" y="2164"/>
                      <a:pt x="402" y="2099"/>
                      <a:pt x="331" y="2023"/>
                    </a:cubicBezTo>
                    <a:cubicBezTo>
                      <a:pt x="251" y="1936"/>
                      <a:pt x="183" y="1840"/>
                      <a:pt x="132" y="1733"/>
                    </a:cubicBezTo>
                    <a:cubicBezTo>
                      <a:pt x="91" y="1650"/>
                      <a:pt x="60" y="1563"/>
                      <a:pt x="40" y="1473"/>
                    </a:cubicBezTo>
                    <a:cubicBezTo>
                      <a:pt x="28" y="1420"/>
                      <a:pt x="19" y="1367"/>
                      <a:pt x="16" y="1312"/>
                    </a:cubicBezTo>
                    <a:cubicBezTo>
                      <a:pt x="14" y="1272"/>
                      <a:pt x="7" y="1231"/>
                      <a:pt x="9" y="1191"/>
                    </a:cubicBezTo>
                    <a:cubicBezTo>
                      <a:pt x="12" y="1127"/>
                      <a:pt x="18" y="1064"/>
                      <a:pt x="27" y="1000"/>
                    </a:cubicBezTo>
                    <a:cubicBezTo>
                      <a:pt x="36" y="933"/>
                      <a:pt x="53" y="868"/>
                      <a:pt x="75" y="804"/>
                    </a:cubicBezTo>
                    <a:cubicBezTo>
                      <a:pt x="99" y="733"/>
                      <a:pt x="130" y="665"/>
                      <a:pt x="168" y="600"/>
                    </a:cubicBezTo>
                    <a:cubicBezTo>
                      <a:pt x="216" y="516"/>
                      <a:pt x="272" y="439"/>
                      <a:pt x="340" y="370"/>
                    </a:cubicBezTo>
                    <a:cubicBezTo>
                      <a:pt x="444" y="262"/>
                      <a:pt x="562" y="173"/>
                      <a:pt x="701" y="112"/>
                    </a:cubicBezTo>
                    <a:cubicBezTo>
                      <a:pt x="791" y="72"/>
                      <a:pt x="883" y="38"/>
                      <a:pt x="979" y="21"/>
                    </a:cubicBezTo>
                    <a:cubicBezTo>
                      <a:pt x="1025" y="12"/>
                      <a:pt x="1071" y="7"/>
                      <a:pt x="1117" y="4"/>
                    </a:cubicBezTo>
                    <a:cubicBezTo>
                      <a:pt x="1166" y="0"/>
                      <a:pt x="1214" y="1"/>
                      <a:pt x="1263" y="1"/>
                    </a:cubicBezTo>
                    <a:cubicBezTo>
                      <a:pt x="1297" y="2"/>
                      <a:pt x="1332" y="3"/>
                      <a:pt x="1366" y="9"/>
                    </a:cubicBezTo>
                    <a:cubicBezTo>
                      <a:pt x="1414" y="19"/>
                      <a:pt x="1464" y="20"/>
                      <a:pt x="1510" y="37"/>
                    </a:cubicBezTo>
                    <a:cubicBezTo>
                      <a:pt x="1540" y="47"/>
                      <a:pt x="1572" y="50"/>
                      <a:pt x="1601" y="62"/>
                    </a:cubicBezTo>
                    <a:cubicBezTo>
                      <a:pt x="1690" y="95"/>
                      <a:pt x="1777" y="133"/>
                      <a:pt x="1858" y="185"/>
                    </a:cubicBezTo>
                    <a:cubicBezTo>
                      <a:pt x="1916" y="223"/>
                      <a:pt x="1971" y="264"/>
                      <a:pt x="2021" y="310"/>
                    </a:cubicBezTo>
                    <a:cubicBezTo>
                      <a:pt x="2140" y="420"/>
                      <a:pt x="2235" y="547"/>
                      <a:pt x="2302" y="694"/>
                    </a:cubicBezTo>
                    <a:cubicBezTo>
                      <a:pt x="2328" y="750"/>
                      <a:pt x="2348" y="809"/>
                      <a:pt x="2365" y="869"/>
                    </a:cubicBezTo>
                    <a:cubicBezTo>
                      <a:pt x="2381" y="924"/>
                      <a:pt x="2391" y="980"/>
                      <a:pt x="2400" y="1036"/>
                    </a:cubicBezTo>
                    <a:cubicBezTo>
                      <a:pt x="2409" y="1090"/>
                      <a:pt x="2413" y="1145"/>
                      <a:pt x="2409" y="1201"/>
                    </a:cubicBezTo>
                    <a:close/>
                    <a:moveTo>
                      <a:pt x="2384" y="1200"/>
                    </a:moveTo>
                    <a:cubicBezTo>
                      <a:pt x="2387" y="552"/>
                      <a:pt x="1862" y="12"/>
                      <a:pt x="1183" y="26"/>
                    </a:cubicBezTo>
                    <a:cubicBezTo>
                      <a:pt x="875" y="33"/>
                      <a:pt x="606" y="144"/>
                      <a:pt x="387" y="361"/>
                    </a:cubicBezTo>
                    <a:cubicBezTo>
                      <a:pt x="110" y="635"/>
                      <a:pt x="0" y="973"/>
                      <a:pt x="45" y="1357"/>
                    </a:cubicBezTo>
                    <a:cubicBezTo>
                      <a:pt x="76" y="1615"/>
                      <a:pt x="187" y="1842"/>
                      <a:pt x="372" y="2027"/>
                    </a:cubicBezTo>
                    <a:cubicBezTo>
                      <a:pt x="613" y="2267"/>
                      <a:pt x="906" y="2385"/>
                      <a:pt x="1245" y="2375"/>
                    </a:cubicBezTo>
                    <a:cubicBezTo>
                      <a:pt x="1861" y="2358"/>
                      <a:pt x="2384" y="1863"/>
                      <a:pt x="2384" y="1200"/>
                    </a:cubicBezTo>
                    <a:close/>
                  </a:path>
                </a:pathLst>
              </a:custGeom>
              <a:solidFill>
                <a:srgbClr val="A10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94" name="Freeform 10">
                <a:extLst>
                  <a:ext uri="{FF2B5EF4-FFF2-40B4-BE49-F238E27FC236}">
                    <a16:creationId xmlns:a16="http://schemas.microsoft.com/office/drawing/2014/main" id="{24C041E0-DAD4-40E6-8C94-B5DE57F9BB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24751" y="2117402"/>
                <a:ext cx="2846703" cy="2904325"/>
              </a:xfrm>
              <a:custGeom>
                <a:avLst/>
                <a:gdLst>
                  <a:gd name="T0" fmla="*/ 1706 w 1713"/>
                  <a:gd name="T1" fmla="*/ 831 h 1750"/>
                  <a:gd name="T2" fmla="*/ 1480 w 1713"/>
                  <a:gd name="T3" fmla="*/ 1454 h 1750"/>
                  <a:gd name="T4" fmla="*/ 897 w 1713"/>
                  <a:gd name="T5" fmla="*/ 1725 h 1750"/>
                  <a:gd name="T6" fmla="*/ 4 w 1713"/>
                  <a:gd name="T7" fmla="*/ 895 h 1750"/>
                  <a:gd name="T8" fmla="*/ 185 w 1713"/>
                  <a:gd name="T9" fmla="*/ 349 h 1750"/>
                  <a:gd name="T10" fmla="*/ 817 w 1713"/>
                  <a:gd name="T11" fmla="*/ 24 h 1750"/>
                  <a:gd name="T12" fmla="*/ 1706 w 1713"/>
                  <a:gd name="T13" fmla="*/ 831 h 1750"/>
                  <a:gd name="T14" fmla="*/ 1662 w 1713"/>
                  <a:gd name="T15" fmla="*/ 876 h 1750"/>
                  <a:gd name="T16" fmla="*/ 850 w 1713"/>
                  <a:gd name="T17" fmla="*/ 68 h 1750"/>
                  <a:gd name="T18" fmla="*/ 51 w 1713"/>
                  <a:gd name="T19" fmla="*/ 899 h 1750"/>
                  <a:gd name="T20" fmla="*/ 864 w 1713"/>
                  <a:gd name="T21" fmla="*/ 1683 h 1750"/>
                  <a:gd name="T22" fmla="*/ 1662 w 1713"/>
                  <a:gd name="T23" fmla="*/ 876 h 1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13" h="1750">
                    <a:moveTo>
                      <a:pt x="1706" y="831"/>
                    </a:moveTo>
                    <a:cubicBezTo>
                      <a:pt x="1707" y="1097"/>
                      <a:pt x="1631" y="1291"/>
                      <a:pt x="1480" y="1454"/>
                    </a:cubicBezTo>
                    <a:cubicBezTo>
                      <a:pt x="1323" y="1623"/>
                      <a:pt x="1127" y="1714"/>
                      <a:pt x="897" y="1725"/>
                    </a:cubicBezTo>
                    <a:cubicBezTo>
                      <a:pt x="389" y="1750"/>
                      <a:pt x="11" y="1342"/>
                      <a:pt x="4" y="895"/>
                    </a:cubicBezTo>
                    <a:cubicBezTo>
                      <a:pt x="0" y="692"/>
                      <a:pt x="59" y="508"/>
                      <a:pt x="185" y="349"/>
                    </a:cubicBezTo>
                    <a:cubicBezTo>
                      <a:pt x="347" y="147"/>
                      <a:pt x="559" y="36"/>
                      <a:pt x="817" y="24"/>
                    </a:cubicBezTo>
                    <a:cubicBezTo>
                      <a:pt x="1323" y="0"/>
                      <a:pt x="1713" y="415"/>
                      <a:pt x="1706" y="831"/>
                    </a:cubicBezTo>
                    <a:close/>
                    <a:moveTo>
                      <a:pt x="1662" y="876"/>
                    </a:moveTo>
                    <a:cubicBezTo>
                      <a:pt x="1673" y="438"/>
                      <a:pt x="1294" y="63"/>
                      <a:pt x="850" y="68"/>
                    </a:cubicBezTo>
                    <a:cubicBezTo>
                      <a:pt x="419" y="72"/>
                      <a:pt x="38" y="429"/>
                      <a:pt x="51" y="899"/>
                    </a:cubicBezTo>
                    <a:cubicBezTo>
                      <a:pt x="62" y="1320"/>
                      <a:pt x="400" y="1684"/>
                      <a:pt x="864" y="1683"/>
                    </a:cubicBezTo>
                    <a:cubicBezTo>
                      <a:pt x="1297" y="1681"/>
                      <a:pt x="1668" y="1327"/>
                      <a:pt x="1662" y="876"/>
                    </a:cubicBezTo>
                    <a:close/>
                  </a:path>
                </a:pathLst>
              </a:custGeom>
              <a:solidFill>
                <a:srgbClr val="A10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 dirty="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95" name="Freeform 11">
                <a:extLst>
                  <a:ext uri="{FF2B5EF4-FFF2-40B4-BE49-F238E27FC236}">
                    <a16:creationId xmlns:a16="http://schemas.microsoft.com/office/drawing/2014/main" id="{A9BBEB3B-3830-4E40-A206-3ECBC38E56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5808" y="2947324"/>
                <a:ext cx="347334" cy="374545"/>
              </a:xfrm>
              <a:custGeom>
                <a:avLst/>
                <a:gdLst>
                  <a:gd name="T0" fmla="*/ 144 w 209"/>
                  <a:gd name="T1" fmla="*/ 123 h 226"/>
                  <a:gd name="T2" fmla="*/ 59 w 209"/>
                  <a:gd name="T3" fmla="*/ 49 h 226"/>
                  <a:gd name="T4" fmla="*/ 49 w 209"/>
                  <a:gd name="T5" fmla="*/ 11 h 226"/>
                  <a:gd name="T6" fmla="*/ 65 w 209"/>
                  <a:gd name="T7" fmla="*/ 3 h 226"/>
                  <a:gd name="T8" fmla="*/ 161 w 209"/>
                  <a:gd name="T9" fmla="*/ 34 h 226"/>
                  <a:gd name="T10" fmla="*/ 196 w 209"/>
                  <a:gd name="T11" fmla="*/ 40 h 226"/>
                  <a:gd name="T12" fmla="*/ 204 w 209"/>
                  <a:gd name="T13" fmla="*/ 60 h 226"/>
                  <a:gd name="T14" fmla="*/ 186 w 209"/>
                  <a:gd name="T15" fmla="*/ 68 h 226"/>
                  <a:gd name="T16" fmla="*/ 95 w 209"/>
                  <a:gd name="T17" fmla="*/ 44 h 226"/>
                  <a:gd name="T18" fmla="*/ 172 w 209"/>
                  <a:gd name="T19" fmla="*/ 111 h 226"/>
                  <a:gd name="T20" fmla="*/ 183 w 209"/>
                  <a:gd name="T21" fmla="*/ 136 h 226"/>
                  <a:gd name="T22" fmla="*/ 161 w 209"/>
                  <a:gd name="T23" fmla="*/ 149 h 226"/>
                  <a:gd name="T24" fmla="*/ 60 w 209"/>
                  <a:gd name="T25" fmla="*/ 170 h 226"/>
                  <a:gd name="T26" fmla="*/ 149 w 209"/>
                  <a:gd name="T27" fmla="*/ 195 h 226"/>
                  <a:gd name="T28" fmla="*/ 161 w 209"/>
                  <a:gd name="T29" fmla="*/ 213 h 226"/>
                  <a:gd name="T30" fmla="*/ 142 w 209"/>
                  <a:gd name="T31" fmla="*/ 224 h 226"/>
                  <a:gd name="T32" fmla="*/ 13 w 209"/>
                  <a:gd name="T33" fmla="*/ 188 h 226"/>
                  <a:gd name="T34" fmla="*/ 3 w 209"/>
                  <a:gd name="T35" fmla="*/ 175 h 226"/>
                  <a:gd name="T36" fmla="*/ 21 w 209"/>
                  <a:gd name="T37" fmla="*/ 148 h 226"/>
                  <a:gd name="T38" fmla="*/ 130 w 209"/>
                  <a:gd name="T39" fmla="*/ 128 h 226"/>
                  <a:gd name="T40" fmla="*/ 144 w 209"/>
                  <a:gd name="T41" fmla="*/ 123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9" h="226">
                    <a:moveTo>
                      <a:pt x="144" y="123"/>
                    </a:moveTo>
                    <a:cubicBezTo>
                      <a:pt x="114" y="96"/>
                      <a:pt x="88" y="71"/>
                      <a:pt x="59" y="49"/>
                    </a:cubicBezTo>
                    <a:cubicBezTo>
                      <a:pt x="45" y="37"/>
                      <a:pt x="44" y="26"/>
                      <a:pt x="49" y="11"/>
                    </a:cubicBezTo>
                    <a:cubicBezTo>
                      <a:pt x="53" y="2"/>
                      <a:pt x="58" y="0"/>
                      <a:pt x="65" y="3"/>
                    </a:cubicBezTo>
                    <a:cubicBezTo>
                      <a:pt x="96" y="14"/>
                      <a:pt x="130" y="19"/>
                      <a:pt x="161" y="34"/>
                    </a:cubicBezTo>
                    <a:cubicBezTo>
                      <a:pt x="171" y="39"/>
                      <a:pt x="184" y="37"/>
                      <a:pt x="196" y="40"/>
                    </a:cubicBezTo>
                    <a:cubicBezTo>
                      <a:pt x="209" y="43"/>
                      <a:pt x="205" y="51"/>
                      <a:pt x="204" y="60"/>
                    </a:cubicBezTo>
                    <a:cubicBezTo>
                      <a:pt x="201" y="70"/>
                      <a:pt x="196" y="72"/>
                      <a:pt x="186" y="68"/>
                    </a:cubicBezTo>
                    <a:cubicBezTo>
                      <a:pt x="157" y="58"/>
                      <a:pt x="125" y="55"/>
                      <a:pt x="95" y="44"/>
                    </a:cubicBezTo>
                    <a:cubicBezTo>
                      <a:pt x="121" y="66"/>
                      <a:pt x="146" y="89"/>
                      <a:pt x="172" y="111"/>
                    </a:cubicBezTo>
                    <a:cubicBezTo>
                      <a:pt x="180" y="118"/>
                      <a:pt x="186" y="125"/>
                      <a:pt x="183" y="136"/>
                    </a:cubicBezTo>
                    <a:cubicBezTo>
                      <a:pt x="179" y="148"/>
                      <a:pt x="170" y="147"/>
                      <a:pt x="161" y="149"/>
                    </a:cubicBezTo>
                    <a:cubicBezTo>
                      <a:pt x="129" y="155"/>
                      <a:pt x="97" y="162"/>
                      <a:pt x="60" y="170"/>
                    </a:cubicBezTo>
                    <a:cubicBezTo>
                      <a:pt x="92" y="179"/>
                      <a:pt x="120" y="188"/>
                      <a:pt x="149" y="195"/>
                    </a:cubicBezTo>
                    <a:cubicBezTo>
                      <a:pt x="161" y="198"/>
                      <a:pt x="163" y="203"/>
                      <a:pt x="161" y="213"/>
                    </a:cubicBezTo>
                    <a:cubicBezTo>
                      <a:pt x="159" y="223"/>
                      <a:pt x="152" y="226"/>
                      <a:pt x="142" y="224"/>
                    </a:cubicBezTo>
                    <a:cubicBezTo>
                      <a:pt x="99" y="212"/>
                      <a:pt x="56" y="200"/>
                      <a:pt x="13" y="188"/>
                    </a:cubicBezTo>
                    <a:cubicBezTo>
                      <a:pt x="7" y="186"/>
                      <a:pt x="0" y="183"/>
                      <a:pt x="3" y="175"/>
                    </a:cubicBezTo>
                    <a:cubicBezTo>
                      <a:pt x="7" y="165"/>
                      <a:pt x="4" y="151"/>
                      <a:pt x="21" y="148"/>
                    </a:cubicBezTo>
                    <a:cubicBezTo>
                      <a:pt x="57" y="142"/>
                      <a:pt x="93" y="135"/>
                      <a:pt x="130" y="128"/>
                    </a:cubicBezTo>
                    <a:cubicBezTo>
                      <a:pt x="134" y="127"/>
                      <a:pt x="137" y="125"/>
                      <a:pt x="144" y="123"/>
                    </a:cubicBezTo>
                    <a:close/>
                  </a:path>
                </a:pathLst>
              </a:custGeom>
              <a:solidFill>
                <a:srgbClr val="A10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96" name="Freeform 12">
                <a:extLst>
                  <a:ext uri="{FF2B5EF4-FFF2-40B4-BE49-F238E27FC236}">
                    <a16:creationId xmlns:a16="http://schemas.microsoft.com/office/drawing/2014/main" id="{36D7B0DF-2E92-47C2-8DCA-F47FB2E086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18439" y="4663189"/>
                <a:ext cx="312121" cy="378546"/>
              </a:xfrm>
              <a:custGeom>
                <a:avLst/>
                <a:gdLst>
                  <a:gd name="T0" fmla="*/ 109 w 188"/>
                  <a:gd name="T1" fmla="*/ 212 h 228"/>
                  <a:gd name="T2" fmla="*/ 100 w 188"/>
                  <a:gd name="T3" fmla="*/ 203 h 228"/>
                  <a:gd name="T4" fmla="*/ 120 w 188"/>
                  <a:gd name="T5" fmla="*/ 140 h 228"/>
                  <a:gd name="T6" fmla="*/ 94 w 188"/>
                  <a:gd name="T7" fmla="*/ 158 h 228"/>
                  <a:gd name="T8" fmla="*/ 130 w 188"/>
                  <a:gd name="T9" fmla="*/ 85 h 228"/>
                  <a:gd name="T10" fmla="*/ 64 w 188"/>
                  <a:gd name="T11" fmla="*/ 175 h 228"/>
                  <a:gd name="T12" fmla="*/ 71 w 188"/>
                  <a:gd name="T13" fmla="*/ 210 h 228"/>
                  <a:gd name="T14" fmla="*/ 48 w 188"/>
                  <a:gd name="T15" fmla="*/ 216 h 228"/>
                  <a:gd name="T16" fmla="*/ 39 w 188"/>
                  <a:gd name="T17" fmla="*/ 163 h 228"/>
                  <a:gd name="T18" fmla="*/ 63 w 188"/>
                  <a:gd name="T19" fmla="*/ 121 h 228"/>
                  <a:gd name="T20" fmla="*/ 15 w 188"/>
                  <a:gd name="T21" fmla="*/ 102 h 228"/>
                  <a:gd name="T22" fmla="*/ 26 w 188"/>
                  <a:gd name="T23" fmla="*/ 87 h 228"/>
                  <a:gd name="T24" fmla="*/ 46 w 188"/>
                  <a:gd name="T25" fmla="*/ 105 h 228"/>
                  <a:gd name="T26" fmla="*/ 31 w 188"/>
                  <a:gd name="T27" fmla="*/ 69 h 228"/>
                  <a:gd name="T28" fmla="*/ 40 w 188"/>
                  <a:gd name="T29" fmla="*/ 56 h 228"/>
                  <a:gd name="T30" fmla="*/ 92 w 188"/>
                  <a:gd name="T31" fmla="*/ 2 h 228"/>
                  <a:gd name="T32" fmla="*/ 118 w 188"/>
                  <a:gd name="T33" fmla="*/ 43 h 228"/>
                  <a:gd name="T34" fmla="*/ 166 w 188"/>
                  <a:gd name="T35" fmla="*/ 76 h 228"/>
                  <a:gd name="T36" fmla="*/ 133 w 188"/>
                  <a:gd name="T37" fmla="*/ 106 h 228"/>
                  <a:gd name="T38" fmla="*/ 157 w 188"/>
                  <a:gd name="T39" fmla="*/ 132 h 228"/>
                  <a:gd name="T40" fmla="*/ 188 w 188"/>
                  <a:gd name="T41" fmla="*/ 134 h 228"/>
                  <a:gd name="T42" fmla="*/ 157 w 188"/>
                  <a:gd name="T43" fmla="*/ 147 h 228"/>
                  <a:gd name="T44" fmla="*/ 153 w 188"/>
                  <a:gd name="T45" fmla="*/ 205 h 228"/>
                  <a:gd name="T46" fmla="*/ 119 w 188"/>
                  <a:gd name="T47" fmla="*/ 206 h 228"/>
                  <a:gd name="T48" fmla="*/ 138 w 188"/>
                  <a:gd name="T49" fmla="*/ 170 h 228"/>
                  <a:gd name="T50" fmla="*/ 109 w 188"/>
                  <a:gd name="T51" fmla="*/ 72 h 228"/>
                  <a:gd name="T52" fmla="*/ 93 w 188"/>
                  <a:gd name="T53" fmla="*/ 72 h 228"/>
                  <a:gd name="T54" fmla="*/ 109 w 188"/>
                  <a:gd name="T55" fmla="*/ 72 h 228"/>
                  <a:gd name="T56" fmla="*/ 73 w 188"/>
                  <a:gd name="T57" fmla="*/ 85 h 228"/>
                  <a:gd name="T58" fmla="*/ 78 w 188"/>
                  <a:gd name="T59" fmla="*/ 113 h 228"/>
                  <a:gd name="T60" fmla="*/ 68 w 188"/>
                  <a:gd name="T61" fmla="*/ 38 h 228"/>
                  <a:gd name="T62" fmla="*/ 87 w 188"/>
                  <a:gd name="T63" fmla="*/ 21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8" h="228">
                    <a:moveTo>
                      <a:pt x="120" y="206"/>
                    </a:moveTo>
                    <a:cubicBezTo>
                      <a:pt x="116" y="208"/>
                      <a:pt x="113" y="210"/>
                      <a:pt x="109" y="212"/>
                    </a:cubicBezTo>
                    <a:cubicBezTo>
                      <a:pt x="107" y="213"/>
                      <a:pt x="103" y="216"/>
                      <a:pt x="101" y="213"/>
                    </a:cubicBezTo>
                    <a:cubicBezTo>
                      <a:pt x="99" y="210"/>
                      <a:pt x="100" y="206"/>
                      <a:pt x="100" y="203"/>
                    </a:cubicBezTo>
                    <a:cubicBezTo>
                      <a:pt x="104" y="191"/>
                      <a:pt x="113" y="183"/>
                      <a:pt x="120" y="174"/>
                    </a:cubicBezTo>
                    <a:cubicBezTo>
                      <a:pt x="131" y="158"/>
                      <a:pt x="132" y="158"/>
                      <a:pt x="120" y="140"/>
                    </a:cubicBezTo>
                    <a:cubicBezTo>
                      <a:pt x="115" y="140"/>
                      <a:pt x="116" y="145"/>
                      <a:pt x="115" y="147"/>
                    </a:cubicBezTo>
                    <a:cubicBezTo>
                      <a:pt x="110" y="155"/>
                      <a:pt x="102" y="163"/>
                      <a:pt x="94" y="158"/>
                    </a:cubicBezTo>
                    <a:cubicBezTo>
                      <a:pt x="86" y="151"/>
                      <a:pt x="96" y="143"/>
                      <a:pt x="101" y="139"/>
                    </a:cubicBezTo>
                    <a:cubicBezTo>
                      <a:pt x="116" y="125"/>
                      <a:pt x="125" y="107"/>
                      <a:pt x="130" y="85"/>
                    </a:cubicBezTo>
                    <a:cubicBezTo>
                      <a:pt x="118" y="92"/>
                      <a:pt x="107" y="102"/>
                      <a:pt x="102" y="111"/>
                    </a:cubicBezTo>
                    <a:cubicBezTo>
                      <a:pt x="89" y="132"/>
                      <a:pt x="73" y="151"/>
                      <a:pt x="64" y="175"/>
                    </a:cubicBezTo>
                    <a:cubicBezTo>
                      <a:pt x="61" y="182"/>
                      <a:pt x="64" y="186"/>
                      <a:pt x="65" y="191"/>
                    </a:cubicBezTo>
                    <a:cubicBezTo>
                      <a:pt x="67" y="198"/>
                      <a:pt x="71" y="203"/>
                      <a:pt x="71" y="210"/>
                    </a:cubicBezTo>
                    <a:cubicBezTo>
                      <a:pt x="71" y="218"/>
                      <a:pt x="68" y="224"/>
                      <a:pt x="61" y="226"/>
                    </a:cubicBezTo>
                    <a:cubicBezTo>
                      <a:pt x="54" y="228"/>
                      <a:pt x="50" y="224"/>
                      <a:pt x="48" y="216"/>
                    </a:cubicBezTo>
                    <a:cubicBezTo>
                      <a:pt x="43" y="202"/>
                      <a:pt x="37" y="189"/>
                      <a:pt x="30" y="175"/>
                    </a:cubicBezTo>
                    <a:cubicBezTo>
                      <a:pt x="25" y="165"/>
                      <a:pt x="34" y="162"/>
                      <a:pt x="39" y="163"/>
                    </a:cubicBezTo>
                    <a:cubicBezTo>
                      <a:pt x="49" y="165"/>
                      <a:pt x="56" y="168"/>
                      <a:pt x="62" y="156"/>
                    </a:cubicBezTo>
                    <a:cubicBezTo>
                      <a:pt x="67" y="144"/>
                      <a:pt x="73" y="133"/>
                      <a:pt x="63" y="121"/>
                    </a:cubicBezTo>
                    <a:cubicBezTo>
                      <a:pt x="55" y="134"/>
                      <a:pt x="46" y="134"/>
                      <a:pt x="36" y="124"/>
                    </a:cubicBezTo>
                    <a:cubicBezTo>
                      <a:pt x="29" y="117"/>
                      <a:pt x="21" y="110"/>
                      <a:pt x="15" y="102"/>
                    </a:cubicBezTo>
                    <a:cubicBezTo>
                      <a:pt x="12" y="98"/>
                      <a:pt x="0" y="99"/>
                      <a:pt x="6" y="90"/>
                    </a:cubicBezTo>
                    <a:cubicBezTo>
                      <a:pt x="10" y="85"/>
                      <a:pt x="18" y="81"/>
                      <a:pt x="26" y="87"/>
                    </a:cubicBezTo>
                    <a:cubicBezTo>
                      <a:pt x="30" y="90"/>
                      <a:pt x="35" y="92"/>
                      <a:pt x="39" y="95"/>
                    </a:cubicBezTo>
                    <a:cubicBezTo>
                      <a:pt x="41" y="98"/>
                      <a:pt x="44" y="102"/>
                      <a:pt x="46" y="105"/>
                    </a:cubicBezTo>
                    <a:cubicBezTo>
                      <a:pt x="50" y="99"/>
                      <a:pt x="48" y="95"/>
                      <a:pt x="43" y="92"/>
                    </a:cubicBezTo>
                    <a:cubicBezTo>
                      <a:pt x="39" y="84"/>
                      <a:pt x="34" y="77"/>
                      <a:pt x="31" y="69"/>
                    </a:cubicBezTo>
                    <a:cubicBezTo>
                      <a:pt x="29" y="65"/>
                      <a:pt x="22" y="62"/>
                      <a:pt x="26" y="57"/>
                    </a:cubicBezTo>
                    <a:cubicBezTo>
                      <a:pt x="29" y="53"/>
                      <a:pt x="34" y="53"/>
                      <a:pt x="40" y="56"/>
                    </a:cubicBezTo>
                    <a:cubicBezTo>
                      <a:pt x="56" y="64"/>
                      <a:pt x="56" y="54"/>
                      <a:pt x="55" y="43"/>
                    </a:cubicBezTo>
                    <a:cubicBezTo>
                      <a:pt x="53" y="29"/>
                      <a:pt x="79" y="0"/>
                      <a:pt x="92" y="2"/>
                    </a:cubicBezTo>
                    <a:cubicBezTo>
                      <a:pt x="99" y="4"/>
                      <a:pt x="104" y="11"/>
                      <a:pt x="107" y="17"/>
                    </a:cubicBezTo>
                    <a:cubicBezTo>
                      <a:pt x="111" y="25"/>
                      <a:pt x="114" y="34"/>
                      <a:pt x="118" y="43"/>
                    </a:cubicBezTo>
                    <a:cubicBezTo>
                      <a:pt x="123" y="54"/>
                      <a:pt x="129" y="65"/>
                      <a:pt x="146" y="63"/>
                    </a:cubicBezTo>
                    <a:cubicBezTo>
                      <a:pt x="154" y="62"/>
                      <a:pt x="164" y="67"/>
                      <a:pt x="166" y="76"/>
                    </a:cubicBezTo>
                    <a:cubicBezTo>
                      <a:pt x="168" y="87"/>
                      <a:pt x="156" y="90"/>
                      <a:pt x="148" y="91"/>
                    </a:cubicBezTo>
                    <a:cubicBezTo>
                      <a:pt x="139" y="92"/>
                      <a:pt x="132" y="99"/>
                      <a:pt x="133" y="106"/>
                    </a:cubicBezTo>
                    <a:cubicBezTo>
                      <a:pt x="134" y="116"/>
                      <a:pt x="138" y="127"/>
                      <a:pt x="144" y="136"/>
                    </a:cubicBezTo>
                    <a:cubicBezTo>
                      <a:pt x="148" y="142"/>
                      <a:pt x="153" y="135"/>
                      <a:pt x="157" y="132"/>
                    </a:cubicBezTo>
                    <a:cubicBezTo>
                      <a:pt x="163" y="125"/>
                      <a:pt x="169" y="121"/>
                      <a:pt x="178" y="124"/>
                    </a:cubicBezTo>
                    <a:cubicBezTo>
                      <a:pt x="183" y="125"/>
                      <a:pt x="188" y="128"/>
                      <a:pt x="188" y="134"/>
                    </a:cubicBezTo>
                    <a:cubicBezTo>
                      <a:pt x="188" y="140"/>
                      <a:pt x="183" y="141"/>
                      <a:pt x="178" y="142"/>
                    </a:cubicBezTo>
                    <a:cubicBezTo>
                      <a:pt x="171" y="143"/>
                      <a:pt x="164" y="146"/>
                      <a:pt x="157" y="147"/>
                    </a:cubicBezTo>
                    <a:cubicBezTo>
                      <a:pt x="157" y="156"/>
                      <a:pt x="165" y="157"/>
                      <a:pt x="169" y="162"/>
                    </a:cubicBezTo>
                    <a:cubicBezTo>
                      <a:pt x="183" y="181"/>
                      <a:pt x="175" y="202"/>
                      <a:pt x="153" y="205"/>
                    </a:cubicBezTo>
                    <a:cubicBezTo>
                      <a:pt x="144" y="206"/>
                      <a:pt x="136" y="207"/>
                      <a:pt x="128" y="212"/>
                    </a:cubicBezTo>
                    <a:cubicBezTo>
                      <a:pt x="121" y="216"/>
                      <a:pt x="121" y="210"/>
                      <a:pt x="119" y="206"/>
                    </a:cubicBezTo>
                    <a:cubicBezTo>
                      <a:pt x="125" y="203"/>
                      <a:pt x="129" y="200"/>
                      <a:pt x="135" y="197"/>
                    </a:cubicBezTo>
                    <a:cubicBezTo>
                      <a:pt x="150" y="190"/>
                      <a:pt x="149" y="181"/>
                      <a:pt x="138" y="170"/>
                    </a:cubicBezTo>
                    <a:cubicBezTo>
                      <a:pt x="131" y="183"/>
                      <a:pt x="126" y="194"/>
                      <a:pt x="120" y="206"/>
                    </a:cubicBezTo>
                    <a:close/>
                    <a:moveTo>
                      <a:pt x="109" y="72"/>
                    </a:moveTo>
                    <a:cubicBezTo>
                      <a:pt x="108" y="68"/>
                      <a:pt x="108" y="60"/>
                      <a:pt x="103" y="60"/>
                    </a:cubicBezTo>
                    <a:cubicBezTo>
                      <a:pt x="98" y="60"/>
                      <a:pt x="92" y="65"/>
                      <a:pt x="93" y="72"/>
                    </a:cubicBezTo>
                    <a:cubicBezTo>
                      <a:pt x="93" y="79"/>
                      <a:pt x="97" y="82"/>
                      <a:pt x="103" y="81"/>
                    </a:cubicBezTo>
                    <a:cubicBezTo>
                      <a:pt x="108" y="81"/>
                      <a:pt x="111" y="78"/>
                      <a:pt x="109" y="72"/>
                    </a:cubicBezTo>
                    <a:close/>
                    <a:moveTo>
                      <a:pt x="78" y="113"/>
                    </a:moveTo>
                    <a:cubicBezTo>
                      <a:pt x="82" y="100"/>
                      <a:pt x="80" y="92"/>
                      <a:pt x="73" y="85"/>
                    </a:cubicBezTo>
                    <a:cubicBezTo>
                      <a:pt x="70" y="82"/>
                      <a:pt x="66" y="85"/>
                      <a:pt x="65" y="88"/>
                    </a:cubicBezTo>
                    <a:cubicBezTo>
                      <a:pt x="61" y="99"/>
                      <a:pt x="71" y="103"/>
                      <a:pt x="78" y="113"/>
                    </a:cubicBezTo>
                    <a:close/>
                    <a:moveTo>
                      <a:pt x="85" y="16"/>
                    </a:moveTo>
                    <a:cubicBezTo>
                      <a:pt x="79" y="24"/>
                      <a:pt x="65" y="24"/>
                      <a:pt x="68" y="38"/>
                    </a:cubicBezTo>
                    <a:cubicBezTo>
                      <a:pt x="68" y="39"/>
                      <a:pt x="71" y="41"/>
                      <a:pt x="72" y="41"/>
                    </a:cubicBezTo>
                    <a:cubicBezTo>
                      <a:pt x="80" y="36"/>
                      <a:pt x="85" y="30"/>
                      <a:pt x="87" y="21"/>
                    </a:cubicBezTo>
                    <a:cubicBezTo>
                      <a:pt x="88" y="20"/>
                      <a:pt x="87" y="20"/>
                      <a:pt x="85" y="16"/>
                    </a:cubicBezTo>
                    <a:close/>
                  </a:path>
                </a:pathLst>
              </a:custGeom>
              <a:solidFill>
                <a:srgbClr val="A10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97" name="Freeform 13">
                <a:extLst>
                  <a:ext uri="{FF2B5EF4-FFF2-40B4-BE49-F238E27FC236}">
                    <a16:creationId xmlns:a16="http://schemas.microsoft.com/office/drawing/2014/main" id="{088CAAB0-3653-488F-BC1A-A02BCBB8BC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76165" y="4915286"/>
                <a:ext cx="314523" cy="328927"/>
              </a:xfrm>
              <a:custGeom>
                <a:avLst/>
                <a:gdLst>
                  <a:gd name="T0" fmla="*/ 76 w 189"/>
                  <a:gd name="T1" fmla="*/ 131 h 198"/>
                  <a:gd name="T2" fmla="*/ 90 w 189"/>
                  <a:gd name="T3" fmla="*/ 103 h 198"/>
                  <a:gd name="T4" fmla="*/ 41 w 189"/>
                  <a:gd name="T5" fmla="*/ 101 h 198"/>
                  <a:gd name="T6" fmla="*/ 27 w 189"/>
                  <a:gd name="T7" fmla="*/ 111 h 198"/>
                  <a:gd name="T8" fmla="*/ 10 w 189"/>
                  <a:gd name="T9" fmla="*/ 124 h 198"/>
                  <a:gd name="T10" fmla="*/ 4 w 189"/>
                  <a:gd name="T11" fmla="*/ 103 h 198"/>
                  <a:gd name="T12" fmla="*/ 49 w 189"/>
                  <a:gd name="T13" fmla="*/ 26 h 198"/>
                  <a:gd name="T14" fmla="*/ 59 w 189"/>
                  <a:gd name="T15" fmla="*/ 23 h 198"/>
                  <a:gd name="T16" fmla="*/ 60 w 189"/>
                  <a:gd name="T17" fmla="*/ 39 h 198"/>
                  <a:gd name="T18" fmla="*/ 43 w 189"/>
                  <a:gd name="T19" fmla="*/ 78 h 198"/>
                  <a:gd name="T20" fmla="*/ 42 w 189"/>
                  <a:gd name="T21" fmla="*/ 82 h 198"/>
                  <a:gd name="T22" fmla="*/ 62 w 189"/>
                  <a:gd name="T23" fmla="*/ 88 h 198"/>
                  <a:gd name="T24" fmla="*/ 84 w 189"/>
                  <a:gd name="T25" fmla="*/ 87 h 198"/>
                  <a:gd name="T26" fmla="*/ 86 w 189"/>
                  <a:gd name="T27" fmla="*/ 80 h 198"/>
                  <a:gd name="T28" fmla="*/ 81 w 189"/>
                  <a:gd name="T29" fmla="*/ 76 h 198"/>
                  <a:gd name="T30" fmla="*/ 73 w 189"/>
                  <a:gd name="T31" fmla="*/ 67 h 198"/>
                  <a:gd name="T32" fmla="*/ 69 w 189"/>
                  <a:gd name="T33" fmla="*/ 46 h 198"/>
                  <a:gd name="T34" fmla="*/ 73 w 189"/>
                  <a:gd name="T35" fmla="*/ 37 h 198"/>
                  <a:gd name="T36" fmla="*/ 105 w 189"/>
                  <a:gd name="T37" fmla="*/ 15 h 198"/>
                  <a:gd name="T38" fmla="*/ 79 w 189"/>
                  <a:gd name="T39" fmla="*/ 13 h 198"/>
                  <a:gd name="T40" fmla="*/ 117 w 189"/>
                  <a:gd name="T41" fmla="*/ 4 h 198"/>
                  <a:gd name="T42" fmla="*/ 158 w 189"/>
                  <a:gd name="T43" fmla="*/ 11 h 198"/>
                  <a:gd name="T44" fmla="*/ 182 w 189"/>
                  <a:gd name="T45" fmla="*/ 64 h 198"/>
                  <a:gd name="T46" fmla="*/ 148 w 189"/>
                  <a:gd name="T47" fmla="*/ 170 h 198"/>
                  <a:gd name="T48" fmla="*/ 141 w 189"/>
                  <a:gd name="T49" fmla="*/ 183 h 198"/>
                  <a:gd name="T50" fmla="*/ 121 w 189"/>
                  <a:gd name="T51" fmla="*/ 198 h 198"/>
                  <a:gd name="T52" fmla="*/ 111 w 189"/>
                  <a:gd name="T53" fmla="*/ 182 h 198"/>
                  <a:gd name="T54" fmla="*/ 54 w 189"/>
                  <a:gd name="T55" fmla="*/ 145 h 198"/>
                  <a:gd name="T56" fmla="*/ 36 w 189"/>
                  <a:gd name="T57" fmla="*/ 139 h 198"/>
                  <a:gd name="T58" fmla="*/ 44 w 189"/>
                  <a:gd name="T59" fmla="*/ 120 h 198"/>
                  <a:gd name="T60" fmla="*/ 62 w 189"/>
                  <a:gd name="T61" fmla="*/ 125 h 198"/>
                  <a:gd name="T62" fmla="*/ 76 w 189"/>
                  <a:gd name="T63" fmla="*/ 131 h 198"/>
                  <a:gd name="T64" fmla="*/ 120 w 189"/>
                  <a:gd name="T65" fmla="*/ 156 h 198"/>
                  <a:gd name="T66" fmla="*/ 158 w 189"/>
                  <a:gd name="T67" fmla="*/ 62 h 198"/>
                  <a:gd name="T68" fmla="*/ 124 w 189"/>
                  <a:gd name="T69" fmla="*/ 18 h 198"/>
                  <a:gd name="T70" fmla="*/ 112 w 189"/>
                  <a:gd name="T71" fmla="*/ 30 h 198"/>
                  <a:gd name="T72" fmla="*/ 107 w 189"/>
                  <a:gd name="T73" fmla="*/ 65 h 198"/>
                  <a:gd name="T74" fmla="*/ 109 w 189"/>
                  <a:gd name="T75" fmla="*/ 76 h 198"/>
                  <a:gd name="T76" fmla="*/ 121 w 189"/>
                  <a:gd name="T77" fmla="*/ 71 h 198"/>
                  <a:gd name="T78" fmla="*/ 123 w 189"/>
                  <a:gd name="T79" fmla="*/ 34 h 198"/>
                  <a:gd name="T80" fmla="*/ 146 w 189"/>
                  <a:gd name="T81" fmla="*/ 61 h 198"/>
                  <a:gd name="T82" fmla="*/ 108 w 189"/>
                  <a:gd name="T83" fmla="*/ 116 h 198"/>
                  <a:gd name="T84" fmla="*/ 106 w 189"/>
                  <a:gd name="T85" fmla="*/ 138 h 198"/>
                  <a:gd name="T86" fmla="*/ 120 w 189"/>
                  <a:gd name="T87" fmla="*/ 156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89" h="198">
                    <a:moveTo>
                      <a:pt x="76" y="131"/>
                    </a:moveTo>
                    <a:cubicBezTo>
                      <a:pt x="73" y="119"/>
                      <a:pt x="76" y="110"/>
                      <a:pt x="90" y="103"/>
                    </a:cubicBezTo>
                    <a:cubicBezTo>
                      <a:pt x="71" y="103"/>
                      <a:pt x="56" y="106"/>
                      <a:pt x="41" y="101"/>
                    </a:cubicBezTo>
                    <a:cubicBezTo>
                      <a:pt x="33" y="99"/>
                      <a:pt x="29" y="105"/>
                      <a:pt x="27" y="111"/>
                    </a:cubicBezTo>
                    <a:cubicBezTo>
                      <a:pt x="24" y="119"/>
                      <a:pt x="18" y="127"/>
                      <a:pt x="10" y="124"/>
                    </a:cubicBezTo>
                    <a:cubicBezTo>
                      <a:pt x="0" y="121"/>
                      <a:pt x="1" y="110"/>
                      <a:pt x="4" y="103"/>
                    </a:cubicBezTo>
                    <a:cubicBezTo>
                      <a:pt x="17" y="76"/>
                      <a:pt x="29" y="49"/>
                      <a:pt x="49" y="26"/>
                    </a:cubicBezTo>
                    <a:cubicBezTo>
                      <a:pt x="51" y="23"/>
                      <a:pt x="55" y="20"/>
                      <a:pt x="59" y="23"/>
                    </a:cubicBezTo>
                    <a:cubicBezTo>
                      <a:pt x="64" y="27"/>
                      <a:pt x="63" y="34"/>
                      <a:pt x="60" y="39"/>
                    </a:cubicBezTo>
                    <a:cubicBezTo>
                      <a:pt x="53" y="52"/>
                      <a:pt x="48" y="65"/>
                      <a:pt x="43" y="78"/>
                    </a:cubicBezTo>
                    <a:cubicBezTo>
                      <a:pt x="42" y="79"/>
                      <a:pt x="42" y="81"/>
                      <a:pt x="42" y="82"/>
                    </a:cubicBezTo>
                    <a:cubicBezTo>
                      <a:pt x="48" y="85"/>
                      <a:pt x="60" y="70"/>
                      <a:pt x="62" y="88"/>
                    </a:cubicBezTo>
                    <a:cubicBezTo>
                      <a:pt x="62" y="90"/>
                      <a:pt x="77" y="92"/>
                      <a:pt x="84" y="87"/>
                    </a:cubicBezTo>
                    <a:cubicBezTo>
                      <a:pt x="85" y="85"/>
                      <a:pt x="86" y="82"/>
                      <a:pt x="86" y="80"/>
                    </a:cubicBezTo>
                    <a:cubicBezTo>
                      <a:pt x="87" y="77"/>
                      <a:pt x="85" y="76"/>
                      <a:pt x="81" y="76"/>
                    </a:cubicBezTo>
                    <a:cubicBezTo>
                      <a:pt x="73" y="75"/>
                      <a:pt x="75" y="74"/>
                      <a:pt x="73" y="67"/>
                    </a:cubicBezTo>
                    <a:cubicBezTo>
                      <a:pt x="71" y="60"/>
                      <a:pt x="72" y="53"/>
                      <a:pt x="69" y="46"/>
                    </a:cubicBezTo>
                    <a:cubicBezTo>
                      <a:pt x="68" y="42"/>
                      <a:pt x="68" y="36"/>
                      <a:pt x="73" y="37"/>
                    </a:cubicBezTo>
                    <a:cubicBezTo>
                      <a:pt x="92" y="41"/>
                      <a:pt x="94" y="22"/>
                      <a:pt x="105" y="15"/>
                    </a:cubicBezTo>
                    <a:cubicBezTo>
                      <a:pt x="97" y="14"/>
                      <a:pt x="89" y="14"/>
                      <a:pt x="79" y="13"/>
                    </a:cubicBezTo>
                    <a:cubicBezTo>
                      <a:pt x="91" y="0"/>
                      <a:pt x="105" y="3"/>
                      <a:pt x="117" y="4"/>
                    </a:cubicBezTo>
                    <a:cubicBezTo>
                      <a:pt x="131" y="5"/>
                      <a:pt x="144" y="10"/>
                      <a:pt x="158" y="11"/>
                    </a:cubicBezTo>
                    <a:cubicBezTo>
                      <a:pt x="179" y="12"/>
                      <a:pt x="189" y="37"/>
                      <a:pt x="182" y="64"/>
                    </a:cubicBezTo>
                    <a:cubicBezTo>
                      <a:pt x="174" y="101"/>
                      <a:pt x="158" y="134"/>
                      <a:pt x="148" y="170"/>
                    </a:cubicBezTo>
                    <a:cubicBezTo>
                      <a:pt x="147" y="175"/>
                      <a:pt x="144" y="179"/>
                      <a:pt x="141" y="183"/>
                    </a:cubicBezTo>
                    <a:cubicBezTo>
                      <a:pt x="136" y="190"/>
                      <a:pt x="131" y="198"/>
                      <a:pt x="121" y="198"/>
                    </a:cubicBezTo>
                    <a:cubicBezTo>
                      <a:pt x="111" y="198"/>
                      <a:pt x="111" y="184"/>
                      <a:pt x="111" y="182"/>
                    </a:cubicBezTo>
                    <a:cubicBezTo>
                      <a:pt x="107" y="145"/>
                      <a:pt x="78" y="149"/>
                      <a:pt x="54" y="145"/>
                    </a:cubicBezTo>
                    <a:cubicBezTo>
                      <a:pt x="47" y="144"/>
                      <a:pt x="39" y="148"/>
                      <a:pt x="36" y="139"/>
                    </a:cubicBezTo>
                    <a:cubicBezTo>
                      <a:pt x="34" y="131"/>
                      <a:pt x="37" y="123"/>
                      <a:pt x="44" y="120"/>
                    </a:cubicBezTo>
                    <a:cubicBezTo>
                      <a:pt x="50" y="117"/>
                      <a:pt x="58" y="113"/>
                      <a:pt x="62" y="125"/>
                    </a:cubicBezTo>
                    <a:cubicBezTo>
                      <a:pt x="63" y="128"/>
                      <a:pt x="70" y="128"/>
                      <a:pt x="76" y="131"/>
                    </a:cubicBezTo>
                    <a:close/>
                    <a:moveTo>
                      <a:pt x="120" y="156"/>
                    </a:moveTo>
                    <a:cubicBezTo>
                      <a:pt x="137" y="124"/>
                      <a:pt x="150" y="94"/>
                      <a:pt x="158" y="62"/>
                    </a:cubicBezTo>
                    <a:cubicBezTo>
                      <a:pt x="166" y="31"/>
                      <a:pt x="155" y="18"/>
                      <a:pt x="124" y="18"/>
                    </a:cubicBezTo>
                    <a:cubicBezTo>
                      <a:pt x="114" y="18"/>
                      <a:pt x="110" y="21"/>
                      <a:pt x="112" y="30"/>
                    </a:cubicBezTo>
                    <a:cubicBezTo>
                      <a:pt x="116" y="43"/>
                      <a:pt x="112" y="54"/>
                      <a:pt x="107" y="65"/>
                    </a:cubicBezTo>
                    <a:cubicBezTo>
                      <a:pt x="105" y="70"/>
                      <a:pt x="104" y="73"/>
                      <a:pt x="109" y="76"/>
                    </a:cubicBezTo>
                    <a:cubicBezTo>
                      <a:pt x="115" y="80"/>
                      <a:pt x="117" y="75"/>
                      <a:pt x="121" y="71"/>
                    </a:cubicBezTo>
                    <a:cubicBezTo>
                      <a:pt x="134" y="60"/>
                      <a:pt x="130" y="47"/>
                      <a:pt x="123" y="34"/>
                    </a:cubicBezTo>
                    <a:cubicBezTo>
                      <a:pt x="143" y="35"/>
                      <a:pt x="155" y="49"/>
                      <a:pt x="146" y="61"/>
                    </a:cubicBezTo>
                    <a:cubicBezTo>
                      <a:pt x="132" y="78"/>
                      <a:pt x="134" y="107"/>
                      <a:pt x="108" y="116"/>
                    </a:cubicBezTo>
                    <a:cubicBezTo>
                      <a:pt x="102" y="118"/>
                      <a:pt x="101" y="130"/>
                      <a:pt x="106" y="138"/>
                    </a:cubicBezTo>
                    <a:cubicBezTo>
                      <a:pt x="110" y="143"/>
                      <a:pt x="115" y="148"/>
                      <a:pt x="120" y="156"/>
                    </a:cubicBezTo>
                    <a:close/>
                  </a:path>
                </a:pathLst>
              </a:custGeom>
              <a:solidFill>
                <a:srgbClr val="A10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98" name="Freeform 14">
                <a:extLst>
                  <a:ext uri="{FF2B5EF4-FFF2-40B4-BE49-F238E27FC236}">
                    <a16:creationId xmlns:a16="http://schemas.microsoft.com/office/drawing/2014/main" id="{665943F8-CE7F-4787-9AED-A5123FFFA0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3881" y="2527162"/>
                <a:ext cx="353737" cy="336930"/>
              </a:xfrm>
              <a:custGeom>
                <a:avLst/>
                <a:gdLst>
                  <a:gd name="T0" fmla="*/ 149 w 213"/>
                  <a:gd name="T1" fmla="*/ 81 h 203"/>
                  <a:gd name="T2" fmla="*/ 74 w 213"/>
                  <a:gd name="T3" fmla="*/ 31 h 203"/>
                  <a:gd name="T4" fmla="*/ 71 w 213"/>
                  <a:gd name="T5" fmla="*/ 10 h 203"/>
                  <a:gd name="T6" fmla="*/ 89 w 213"/>
                  <a:gd name="T7" fmla="*/ 7 h 203"/>
                  <a:gd name="T8" fmla="*/ 196 w 213"/>
                  <a:gd name="T9" fmla="*/ 75 h 203"/>
                  <a:gd name="T10" fmla="*/ 208 w 213"/>
                  <a:gd name="T11" fmla="*/ 93 h 203"/>
                  <a:gd name="T12" fmla="*/ 186 w 213"/>
                  <a:gd name="T13" fmla="*/ 109 h 203"/>
                  <a:gd name="T14" fmla="*/ 83 w 213"/>
                  <a:gd name="T15" fmla="*/ 117 h 203"/>
                  <a:gd name="T16" fmla="*/ 61 w 213"/>
                  <a:gd name="T17" fmla="*/ 121 h 203"/>
                  <a:gd name="T18" fmla="*/ 141 w 213"/>
                  <a:gd name="T19" fmla="*/ 172 h 203"/>
                  <a:gd name="T20" fmla="*/ 146 w 213"/>
                  <a:gd name="T21" fmla="*/ 192 h 203"/>
                  <a:gd name="T22" fmla="*/ 126 w 213"/>
                  <a:gd name="T23" fmla="*/ 196 h 203"/>
                  <a:gd name="T24" fmla="*/ 17 w 213"/>
                  <a:gd name="T25" fmla="*/ 127 h 203"/>
                  <a:gd name="T26" fmla="*/ 7 w 213"/>
                  <a:gd name="T27" fmla="*/ 113 h 203"/>
                  <a:gd name="T28" fmla="*/ 28 w 213"/>
                  <a:gd name="T29" fmla="*/ 93 h 203"/>
                  <a:gd name="T30" fmla="*/ 147 w 213"/>
                  <a:gd name="T31" fmla="*/ 83 h 203"/>
                  <a:gd name="T32" fmla="*/ 149 w 213"/>
                  <a:gd name="T33" fmla="*/ 81 h 203"/>
                  <a:gd name="T34" fmla="*/ 150 w 213"/>
                  <a:gd name="T35" fmla="*/ 84 h 203"/>
                  <a:gd name="T36" fmla="*/ 152 w 213"/>
                  <a:gd name="T37" fmla="*/ 83 h 203"/>
                  <a:gd name="T38" fmla="*/ 149 w 213"/>
                  <a:gd name="T39" fmla="*/ 81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13" h="203">
                    <a:moveTo>
                      <a:pt x="149" y="81"/>
                    </a:moveTo>
                    <a:cubicBezTo>
                      <a:pt x="127" y="60"/>
                      <a:pt x="99" y="48"/>
                      <a:pt x="74" y="31"/>
                    </a:cubicBezTo>
                    <a:cubicBezTo>
                      <a:pt x="63" y="23"/>
                      <a:pt x="66" y="18"/>
                      <a:pt x="71" y="10"/>
                    </a:cubicBezTo>
                    <a:cubicBezTo>
                      <a:pt x="76" y="0"/>
                      <a:pt x="81" y="1"/>
                      <a:pt x="89" y="7"/>
                    </a:cubicBezTo>
                    <a:cubicBezTo>
                      <a:pt x="125" y="30"/>
                      <a:pt x="161" y="53"/>
                      <a:pt x="196" y="75"/>
                    </a:cubicBezTo>
                    <a:cubicBezTo>
                      <a:pt x="203" y="79"/>
                      <a:pt x="213" y="82"/>
                      <a:pt x="208" y="93"/>
                    </a:cubicBezTo>
                    <a:cubicBezTo>
                      <a:pt x="204" y="101"/>
                      <a:pt x="199" y="109"/>
                      <a:pt x="186" y="109"/>
                    </a:cubicBezTo>
                    <a:cubicBezTo>
                      <a:pt x="152" y="111"/>
                      <a:pt x="118" y="114"/>
                      <a:pt x="83" y="117"/>
                    </a:cubicBezTo>
                    <a:cubicBezTo>
                      <a:pt x="77" y="117"/>
                      <a:pt x="71" y="119"/>
                      <a:pt x="61" y="121"/>
                    </a:cubicBezTo>
                    <a:cubicBezTo>
                      <a:pt x="89" y="139"/>
                      <a:pt x="114" y="156"/>
                      <a:pt x="141" y="172"/>
                    </a:cubicBezTo>
                    <a:cubicBezTo>
                      <a:pt x="150" y="178"/>
                      <a:pt x="153" y="182"/>
                      <a:pt x="146" y="192"/>
                    </a:cubicBezTo>
                    <a:cubicBezTo>
                      <a:pt x="140" y="201"/>
                      <a:pt x="135" y="203"/>
                      <a:pt x="126" y="196"/>
                    </a:cubicBezTo>
                    <a:cubicBezTo>
                      <a:pt x="90" y="173"/>
                      <a:pt x="53" y="151"/>
                      <a:pt x="17" y="127"/>
                    </a:cubicBezTo>
                    <a:cubicBezTo>
                      <a:pt x="12" y="124"/>
                      <a:pt x="0" y="123"/>
                      <a:pt x="7" y="113"/>
                    </a:cubicBezTo>
                    <a:cubicBezTo>
                      <a:pt x="12" y="105"/>
                      <a:pt x="13" y="94"/>
                      <a:pt x="28" y="93"/>
                    </a:cubicBezTo>
                    <a:cubicBezTo>
                      <a:pt x="67" y="91"/>
                      <a:pt x="107" y="87"/>
                      <a:pt x="147" y="83"/>
                    </a:cubicBezTo>
                    <a:cubicBezTo>
                      <a:pt x="148" y="83"/>
                      <a:pt x="148" y="82"/>
                      <a:pt x="149" y="81"/>
                    </a:cubicBezTo>
                    <a:cubicBezTo>
                      <a:pt x="148" y="82"/>
                      <a:pt x="148" y="83"/>
                      <a:pt x="150" y="84"/>
                    </a:cubicBezTo>
                    <a:cubicBezTo>
                      <a:pt x="150" y="84"/>
                      <a:pt x="151" y="83"/>
                      <a:pt x="152" y="83"/>
                    </a:cubicBezTo>
                    <a:cubicBezTo>
                      <a:pt x="151" y="83"/>
                      <a:pt x="150" y="82"/>
                      <a:pt x="149" y="81"/>
                    </a:cubicBezTo>
                    <a:close/>
                  </a:path>
                </a:pathLst>
              </a:custGeom>
              <a:solidFill>
                <a:srgbClr val="A10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99" name="Freeform 15">
                <a:extLst>
                  <a:ext uri="{FF2B5EF4-FFF2-40B4-BE49-F238E27FC236}">
                    <a16:creationId xmlns:a16="http://schemas.microsoft.com/office/drawing/2014/main" id="{DC9A0898-0AE7-405D-ABD3-2ACE12C035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6287" y="3549957"/>
                <a:ext cx="279309" cy="261701"/>
              </a:xfrm>
              <a:custGeom>
                <a:avLst/>
                <a:gdLst>
                  <a:gd name="T0" fmla="*/ 118 w 168"/>
                  <a:gd name="T1" fmla="*/ 42 h 158"/>
                  <a:gd name="T2" fmla="*/ 21 w 168"/>
                  <a:gd name="T3" fmla="*/ 34 h 158"/>
                  <a:gd name="T4" fmla="*/ 7 w 168"/>
                  <a:gd name="T5" fmla="*/ 23 h 158"/>
                  <a:gd name="T6" fmla="*/ 24 w 168"/>
                  <a:gd name="T7" fmla="*/ 5 h 158"/>
                  <a:gd name="T8" fmla="*/ 157 w 168"/>
                  <a:gd name="T9" fmla="*/ 14 h 158"/>
                  <a:gd name="T10" fmla="*/ 167 w 168"/>
                  <a:gd name="T11" fmla="*/ 23 h 158"/>
                  <a:gd name="T12" fmla="*/ 157 w 168"/>
                  <a:gd name="T13" fmla="*/ 49 h 158"/>
                  <a:gd name="T14" fmla="*/ 63 w 168"/>
                  <a:gd name="T15" fmla="*/ 111 h 158"/>
                  <a:gd name="T16" fmla="*/ 58 w 168"/>
                  <a:gd name="T17" fmla="*/ 115 h 158"/>
                  <a:gd name="T18" fmla="*/ 145 w 168"/>
                  <a:gd name="T19" fmla="*/ 124 h 158"/>
                  <a:gd name="T20" fmla="*/ 161 w 168"/>
                  <a:gd name="T21" fmla="*/ 142 h 158"/>
                  <a:gd name="T22" fmla="*/ 141 w 168"/>
                  <a:gd name="T23" fmla="*/ 153 h 158"/>
                  <a:gd name="T24" fmla="*/ 20 w 168"/>
                  <a:gd name="T25" fmla="*/ 147 h 158"/>
                  <a:gd name="T26" fmla="*/ 0 w 168"/>
                  <a:gd name="T27" fmla="*/ 139 h 158"/>
                  <a:gd name="T28" fmla="*/ 11 w 168"/>
                  <a:gd name="T29" fmla="*/ 112 h 158"/>
                  <a:gd name="T30" fmla="*/ 118 w 168"/>
                  <a:gd name="T31" fmla="*/ 42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8" h="158">
                    <a:moveTo>
                      <a:pt x="118" y="42"/>
                    </a:moveTo>
                    <a:cubicBezTo>
                      <a:pt x="84" y="39"/>
                      <a:pt x="52" y="37"/>
                      <a:pt x="21" y="34"/>
                    </a:cubicBezTo>
                    <a:cubicBezTo>
                      <a:pt x="14" y="33"/>
                      <a:pt x="5" y="35"/>
                      <a:pt x="7" y="23"/>
                    </a:cubicBezTo>
                    <a:cubicBezTo>
                      <a:pt x="9" y="13"/>
                      <a:pt x="9" y="0"/>
                      <a:pt x="24" y="5"/>
                    </a:cubicBezTo>
                    <a:cubicBezTo>
                      <a:pt x="67" y="18"/>
                      <a:pt x="113" y="6"/>
                      <a:pt x="157" y="14"/>
                    </a:cubicBezTo>
                    <a:cubicBezTo>
                      <a:pt x="163" y="15"/>
                      <a:pt x="167" y="16"/>
                      <a:pt x="167" y="23"/>
                    </a:cubicBezTo>
                    <a:cubicBezTo>
                      <a:pt x="167" y="33"/>
                      <a:pt x="168" y="42"/>
                      <a:pt x="157" y="49"/>
                    </a:cubicBezTo>
                    <a:cubicBezTo>
                      <a:pt x="126" y="69"/>
                      <a:pt x="95" y="90"/>
                      <a:pt x="63" y="111"/>
                    </a:cubicBezTo>
                    <a:cubicBezTo>
                      <a:pt x="62" y="112"/>
                      <a:pt x="60" y="113"/>
                      <a:pt x="58" y="115"/>
                    </a:cubicBezTo>
                    <a:cubicBezTo>
                      <a:pt x="87" y="127"/>
                      <a:pt x="117" y="118"/>
                      <a:pt x="145" y="124"/>
                    </a:cubicBezTo>
                    <a:cubicBezTo>
                      <a:pt x="157" y="126"/>
                      <a:pt x="162" y="128"/>
                      <a:pt x="161" y="142"/>
                    </a:cubicBezTo>
                    <a:cubicBezTo>
                      <a:pt x="159" y="158"/>
                      <a:pt x="150" y="153"/>
                      <a:pt x="141" y="153"/>
                    </a:cubicBezTo>
                    <a:cubicBezTo>
                      <a:pt x="101" y="153"/>
                      <a:pt x="61" y="146"/>
                      <a:pt x="20" y="147"/>
                    </a:cubicBezTo>
                    <a:cubicBezTo>
                      <a:pt x="12" y="148"/>
                      <a:pt x="1" y="148"/>
                      <a:pt x="0" y="139"/>
                    </a:cubicBezTo>
                    <a:cubicBezTo>
                      <a:pt x="0" y="130"/>
                      <a:pt x="0" y="119"/>
                      <a:pt x="11" y="112"/>
                    </a:cubicBezTo>
                    <a:cubicBezTo>
                      <a:pt x="47" y="90"/>
                      <a:pt x="81" y="66"/>
                      <a:pt x="118" y="42"/>
                    </a:cubicBezTo>
                    <a:close/>
                  </a:path>
                </a:pathLst>
              </a:custGeom>
              <a:solidFill>
                <a:srgbClr val="A10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00" name="Freeform 16">
                <a:extLst>
                  <a:ext uri="{FF2B5EF4-FFF2-40B4-BE49-F238E27FC236}">
                    <a16:creationId xmlns:a16="http://schemas.microsoft.com/office/drawing/2014/main" id="{5178AD53-7AD8-4953-B5C1-29E325B9ED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2467" y="2027768"/>
                <a:ext cx="345734" cy="352136"/>
              </a:xfrm>
              <a:custGeom>
                <a:avLst/>
                <a:gdLst>
                  <a:gd name="T0" fmla="*/ 53 w 208"/>
                  <a:gd name="T1" fmla="*/ 108 h 212"/>
                  <a:gd name="T2" fmla="*/ 108 w 208"/>
                  <a:gd name="T3" fmla="*/ 185 h 212"/>
                  <a:gd name="T4" fmla="*/ 105 w 208"/>
                  <a:gd name="T5" fmla="*/ 205 h 212"/>
                  <a:gd name="T6" fmla="*/ 85 w 208"/>
                  <a:gd name="T7" fmla="*/ 201 h 212"/>
                  <a:gd name="T8" fmla="*/ 15 w 208"/>
                  <a:gd name="T9" fmla="*/ 97 h 212"/>
                  <a:gd name="T10" fmla="*/ 8 w 208"/>
                  <a:gd name="T11" fmla="*/ 78 h 212"/>
                  <a:gd name="T12" fmla="*/ 38 w 208"/>
                  <a:gd name="T13" fmla="*/ 68 h 212"/>
                  <a:gd name="T14" fmla="*/ 135 w 208"/>
                  <a:gd name="T15" fmla="*/ 101 h 212"/>
                  <a:gd name="T16" fmla="*/ 153 w 208"/>
                  <a:gd name="T17" fmla="*/ 104 h 212"/>
                  <a:gd name="T18" fmla="*/ 103 w 208"/>
                  <a:gd name="T19" fmla="*/ 29 h 212"/>
                  <a:gd name="T20" fmla="*/ 103 w 208"/>
                  <a:gd name="T21" fmla="*/ 11 h 212"/>
                  <a:gd name="T22" fmla="*/ 125 w 208"/>
                  <a:gd name="T23" fmla="*/ 11 h 212"/>
                  <a:gd name="T24" fmla="*/ 202 w 208"/>
                  <a:gd name="T25" fmla="*/ 125 h 212"/>
                  <a:gd name="T26" fmla="*/ 202 w 208"/>
                  <a:gd name="T27" fmla="*/ 139 h 212"/>
                  <a:gd name="T28" fmla="*/ 177 w 208"/>
                  <a:gd name="T29" fmla="*/ 147 h 212"/>
                  <a:gd name="T30" fmla="*/ 79 w 208"/>
                  <a:gd name="T31" fmla="*/ 112 h 212"/>
                  <a:gd name="T32" fmla="*/ 53 w 208"/>
                  <a:gd name="T33" fmla="*/ 108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8" h="212">
                    <a:moveTo>
                      <a:pt x="53" y="108"/>
                    </a:moveTo>
                    <a:cubicBezTo>
                      <a:pt x="74" y="132"/>
                      <a:pt x="90" y="159"/>
                      <a:pt x="108" y="185"/>
                    </a:cubicBezTo>
                    <a:cubicBezTo>
                      <a:pt x="115" y="193"/>
                      <a:pt x="116" y="198"/>
                      <a:pt x="105" y="205"/>
                    </a:cubicBezTo>
                    <a:cubicBezTo>
                      <a:pt x="96" y="210"/>
                      <a:pt x="92" y="212"/>
                      <a:pt x="85" y="201"/>
                    </a:cubicBezTo>
                    <a:cubicBezTo>
                      <a:pt x="62" y="166"/>
                      <a:pt x="38" y="132"/>
                      <a:pt x="15" y="97"/>
                    </a:cubicBezTo>
                    <a:cubicBezTo>
                      <a:pt x="11" y="92"/>
                      <a:pt x="0" y="87"/>
                      <a:pt x="8" y="78"/>
                    </a:cubicBezTo>
                    <a:cubicBezTo>
                      <a:pt x="15" y="69"/>
                      <a:pt x="24" y="63"/>
                      <a:pt x="38" y="68"/>
                    </a:cubicBezTo>
                    <a:cubicBezTo>
                      <a:pt x="70" y="80"/>
                      <a:pt x="102" y="90"/>
                      <a:pt x="135" y="101"/>
                    </a:cubicBezTo>
                    <a:cubicBezTo>
                      <a:pt x="140" y="103"/>
                      <a:pt x="145" y="108"/>
                      <a:pt x="153" y="104"/>
                    </a:cubicBezTo>
                    <a:cubicBezTo>
                      <a:pt x="136" y="79"/>
                      <a:pt x="120" y="53"/>
                      <a:pt x="103" y="29"/>
                    </a:cubicBezTo>
                    <a:cubicBezTo>
                      <a:pt x="97" y="21"/>
                      <a:pt x="95" y="16"/>
                      <a:pt x="103" y="11"/>
                    </a:cubicBezTo>
                    <a:cubicBezTo>
                      <a:pt x="110" y="7"/>
                      <a:pt x="118" y="0"/>
                      <a:pt x="125" y="11"/>
                    </a:cubicBezTo>
                    <a:cubicBezTo>
                      <a:pt x="150" y="49"/>
                      <a:pt x="176" y="87"/>
                      <a:pt x="202" y="125"/>
                    </a:cubicBezTo>
                    <a:cubicBezTo>
                      <a:pt x="205" y="129"/>
                      <a:pt x="208" y="134"/>
                      <a:pt x="202" y="139"/>
                    </a:cubicBezTo>
                    <a:cubicBezTo>
                      <a:pt x="195" y="143"/>
                      <a:pt x="189" y="151"/>
                      <a:pt x="177" y="147"/>
                    </a:cubicBezTo>
                    <a:cubicBezTo>
                      <a:pt x="145" y="134"/>
                      <a:pt x="112" y="123"/>
                      <a:pt x="79" y="112"/>
                    </a:cubicBezTo>
                    <a:cubicBezTo>
                      <a:pt x="71" y="109"/>
                      <a:pt x="64" y="103"/>
                      <a:pt x="53" y="108"/>
                    </a:cubicBezTo>
                    <a:close/>
                  </a:path>
                </a:pathLst>
              </a:custGeom>
              <a:solidFill>
                <a:srgbClr val="A10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01" name="Freeform 17">
                <a:extLst>
                  <a:ext uri="{FF2B5EF4-FFF2-40B4-BE49-F238E27FC236}">
                    <a16:creationId xmlns:a16="http://schemas.microsoft.com/office/drawing/2014/main" id="{82EF6DCC-2312-4790-9518-BEBAF98B30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6196" y="3324270"/>
                <a:ext cx="284111" cy="253698"/>
              </a:xfrm>
              <a:custGeom>
                <a:avLst/>
                <a:gdLst>
                  <a:gd name="T0" fmla="*/ 51 w 171"/>
                  <a:gd name="T1" fmla="*/ 113 h 153"/>
                  <a:gd name="T2" fmla="*/ 150 w 171"/>
                  <a:gd name="T3" fmla="*/ 121 h 153"/>
                  <a:gd name="T4" fmla="*/ 162 w 171"/>
                  <a:gd name="T5" fmla="*/ 140 h 153"/>
                  <a:gd name="T6" fmla="*/ 146 w 171"/>
                  <a:gd name="T7" fmla="*/ 149 h 153"/>
                  <a:gd name="T8" fmla="*/ 31 w 171"/>
                  <a:gd name="T9" fmla="*/ 140 h 153"/>
                  <a:gd name="T10" fmla="*/ 4 w 171"/>
                  <a:gd name="T11" fmla="*/ 130 h 153"/>
                  <a:gd name="T12" fmla="*/ 20 w 171"/>
                  <a:gd name="T13" fmla="*/ 100 h 153"/>
                  <a:gd name="T14" fmla="*/ 115 w 171"/>
                  <a:gd name="T15" fmla="*/ 38 h 153"/>
                  <a:gd name="T16" fmla="*/ 32 w 171"/>
                  <a:gd name="T17" fmla="*/ 29 h 153"/>
                  <a:gd name="T18" fmla="*/ 13 w 171"/>
                  <a:gd name="T19" fmla="*/ 9 h 153"/>
                  <a:gd name="T20" fmla="*/ 26 w 171"/>
                  <a:gd name="T21" fmla="*/ 1 h 153"/>
                  <a:gd name="T22" fmla="*/ 154 w 171"/>
                  <a:gd name="T23" fmla="*/ 12 h 153"/>
                  <a:gd name="T24" fmla="*/ 169 w 171"/>
                  <a:gd name="T25" fmla="*/ 27 h 153"/>
                  <a:gd name="T26" fmla="*/ 160 w 171"/>
                  <a:gd name="T27" fmla="*/ 45 h 153"/>
                  <a:gd name="T28" fmla="*/ 51 w 171"/>
                  <a:gd name="T29" fmla="*/ 11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1" h="153">
                    <a:moveTo>
                      <a:pt x="51" y="113"/>
                    </a:moveTo>
                    <a:cubicBezTo>
                      <a:pt x="89" y="116"/>
                      <a:pt x="119" y="120"/>
                      <a:pt x="150" y="121"/>
                    </a:cubicBezTo>
                    <a:cubicBezTo>
                      <a:pt x="167" y="122"/>
                      <a:pt x="162" y="131"/>
                      <a:pt x="162" y="140"/>
                    </a:cubicBezTo>
                    <a:cubicBezTo>
                      <a:pt x="162" y="153"/>
                      <a:pt x="155" y="150"/>
                      <a:pt x="146" y="149"/>
                    </a:cubicBezTo>
                    <a:cubicBezTo>
                      <a:pt x="108" y="146"/>
                      <a:pt x="69" y="144"/>
                      <a:pt x="31" y="140"/>
                    </a:cubicBezTo>
                    <a:cubicBezTo>
                      <a:pt x="21" y="140"/>
                      <a:pt x="8" y="143"/>
                      <a:pt x="4" y="130"/>
                    </a:cubicBezTo>
                    <a:cubicBezTo>
                      <a:pt x="0" y="116"/>
                      <a:pt x="8" y="107"/>
                      <a:pt x="20" y="100"/>
                    </a:cubicBezTo>
                    <a:cubicBezTo>
                      <a:pt x="51" y="79"/>
                      <a:pt x="86" y="64"/>
                      <a:pt x="115" y="38"/>
                    </a:cubicBezTo>
                    <a:cubicBezTo>
                      <a:pt x="87" y="32"/>
                      <a:pt x="59" y="29"/>
                      <a:pt x="32" y="29"/>
                    </a:cubicBezTo>
                    <a:cubicBezTo>
                      <a:pt x="20" y="29"/>
                      <a:pt x="6" y="29"/>
                      <a:pt x="13" y="9"/>
                    </a:cubicBezTo>
                    <a:cubicBezTo>
                      <a:pt x="16" y="1"/>
                      <a:pt x="20" y="0"/>
                      <a:pt x="26" y="1"/>
                    </a:cubicBezTo>
                    <a:cubicBezTo>
                      <a:pt x="69" y="2"/>
                      <a:pt x="112" y="7"/>
                      <a:pt x="154" y="12"/>
                    </a:cubicBezTo>
                    <a:cubicBezTo>
                      <a:pt x="163" y="13"/>
                      <a:pt x="168" y="17"/>
                      <a:pt x="169" y="27"/>
                    </a:cubicBezTo>
                    <a:cubicBezTo>
                      <a:pt x="171" y="37"/>
                      <a:pt x="167" y="41"/>
                      <a:pt x="160" y="45"/>
                    </a:cubicBezTo>
                    <a:cubicBezTo>
                      <a:pt x="125" y="67"/>
                      <a:pt x="91" y="88"/>
                      <a:pt x="51" y="113"/>
                    </a:cubicBezTo>
                    <a:close/>
                  </a:path>
                </a:pathLst>
              </a:custGeom>
              <a:solidFill>
                <a:srgbClr val="A10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02" name="Freeform 18">
                <a:extLst>
                  <a:ext uri="{FF2B5EF4-FFF2-40B4-BE49-F238E27FC236}">
                    <a16:creationId xmlns:a16="http://schemas.microsoft.com/office/drawing/2014/main" id="{BDB02E8A-3145-4F6A-84A0-E971E48107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65412" y="3793251"/>
                <a:ext cx="292914" cy="260901"/>
              </a:xfrm>
              <a:custGeom>
                <a:avLst/>
                <a:gdLst>
                  <a:gd name="T0" fmla="*/ 0 w 176"/>
                  <a:gd name="T1" fmla="*/ 79 h 157"/>
                  <a:gd name="T2" fmla="*/ 60 w 176"/>
                  <a:gd name="T3" fmla="*/ 34 h 157"/>
                  <a:gd name="T4" fmla="*/ 88 w 176"/>
                  <a:gd name="T5" fmla="*/ 29 h 157"/>
                  <a:gd name="T6" fmla="*/ 135 w 176"/>
                  <a:gd name="T7" fmla="*/ 6 h 157"/>
                  <a:gd name="T8" fmla="*/ 151 w 176"/>
                  <a:gd name="T9" fmla="*/ 13 h 157"/>
                  <a:gd name="T10" fmla="*/ 147 w 176"/>
                  <a:gd name="T11" fmla="*/ 32 h 157"/>
                  <a:gd name="T12" fmla="*/ 107 w 176"/>
                  <a:gd name="T13" fmla="*/ 48 h 157"/>
                  <a:gd name="T14" fmla="*/ 96 w 176"/>
                  <a:gd name="T15" fmla="*/ 107 h 157"/>
                  <a:gd name="T16" fmla="*/ 104 w 176"/>
                  <a:gd name="T17" fmla="*/ 108 h 157"/>
                  <a:gd name="T18" fmla="*/ 152 w 176"/>
                  <a:gd name="T19" fmla="*/ 98 h 157"/>
                  <a:gd name="T20" fmla="*/ 170 w 176"/>
                  <a:gd name="T21" fmla="*/ 103 h 157"/>
                  <a:gd name="T22" fmla="*/ 159 w 176"/>
                  <a:gd name="T23" fmla="*/ 128 h 157"/>
                  <a:gd name="T24" fmla="*/ 30 w 176"/>
                  <a:gd name="T25" fmla="*/ 155 h 157"/>
                  <a:gd name="T26" fmla="*/ 16 w 176"/>
                  <a:gd name="T27" fmla="*/ 146 h 157"/>
                  <a:gd name="T28" fmla="*/ 0 w 176"/>
                  <a:gd name="T29" fmla="*/ 79 h 157"/>
                  <a:gd name="T30" fmla="*/ 26 w 176"/>
                  <a:gd name="T31" fmla="*/ 83 h 157"/>
                  <a:gd name="T32" fmla="*/ 31 w 176"/>
                  <a:gd name="T33" fmla="*/ 112 h 157"/>
                  <a:gd name="T34" fmla="*/ 55 w 176"/>
                  <a:gd name="T35" fmla="*/ 120 h 157"/>
                  <a:gd name="T36" fmla="*/ 69 w 176"/>
                  <a:gd name="T37" fmla="*/ 101 h 157"/>
                  <a:gd name="T38" fmla="*/ 63 w 176"/>
                  <a:gd name="T39" fmla="*/ 76 h 157"/>
                  <a:gd name="T40" fmla="*/ 42 w 176"/>
                  <a:gd name="T41" fmla="*/ 60 h 157"/>
                  <a:gd name="T42" fmla="*/ 26 w 176"/>
                  <a:gd name="T43" fmla="*/ 83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6" h="157">
                    <a:moveTo>
                      <a:pt x="0" y="79"/>
                    </a:moveTo>
                    <a:cubicBezTo>
                      <a:pt x="1" y="39"/>
                      <a:pt x="30" y="19"/>
                      <a:pt x="60" y="34"/>
                    </a:cubicBezTo>
                    <a:cubicBezTo>
                      <a:pt x="72" y="40"/>
                      <a:pt x="81" y="35"/>
                      <a:pt x="88" y="29"/>
                    </a:cubicBezTo>
                    <a:cubicBezTo>
                      <a:pt x="102" y="18"/>
                      <a:pt x="120" y="15"/>
                      <a:pt x="135" y="6"/>
                    </a:cubicBezTo>
                    <a:cubicBezTo>
                      <a:pt x="145" y="0"/>
                      <a:pt x="149" y="6"/>
                      <a:pt x="151" y="13"/>
                    </a:cubicBezTo>
                    <a:cubicBezTo>
                      <a:pt x="153" y="19"/>
                      <a:pt x="160" y="28"/>
                      <a:pt x="147" y="32"/>
                    </a:cubicBezTo>
                    <a:cubicBezTo>
                      <a:pt x="133" y="37"/>
                      <a:pt x="120" y="43"/>
                      <a:pt x="107" y="48"/>
                    </a:cubicBezTo>
                    <a:cubicBezTo>
                      <a:pt x="91" y="55"/>
                      <a:pt x="85" y="96"/>
                      <a:pt x="96" y="107"/>
                    </a:cubicBezTo>
                    <a:cubicBezTo>
                      <a:pt x="99" y="110"/>
                      <a:pt x="101" y="108"/>
                      <a:pt x="104" y="108"/>
                    </a:cubicBezTo>
                    <a:cubicBezTo>
                      <a:pt x="120" y="104"/>
                      <a:pt x="136" y="100"/>
                      <a:pt x="152" y="98"/>
                    </a:cubicBezTo>
                    <a:cubicBezTo>
                      <a:pt x="158" y="97"/>
                      <a:pt x="167" y="88"/>
                      <a:pt x="170" y="103"/>
                    </a:cubicBezTo>
                    <a:cubicBezTo>
                      <a:pt x="172" y="115"/>
                      <a:pt x="176" y="125"/>
                      <a:pt x="159" y="128"/>
                    </a:cubicBezTo>
                    <a:cubicBezTo>
                      <a:pt x="116" y="136"/>
                      <a:pt x="73" y="145"/>
                      <a:pt x="30" y="155"/>
                    </a:cubicBezTo>
                    <a:cubicBezTo>
                      <a:pt x="20" y="157"/>
                      <a:pt x="17" y="153"/>
                      <a:pt x="16" y="146"/>
                    </a:cubicBezTo>
                    <a:cubicBezTo>
                      <a:pt x="10" y="122"/>
                      <a:pt x="5" y="98"/>
                      <a:pt x="0" y="79"/>
                    </a:cubicBezTo>
                    <a:close/>
                    <a:moveTo>
                      <a:pt x="26" y="83"/>
                    </a:moveTo>
                    <a:cubicBezTo>
                      <a:pt x="28" y="93"/>
                      <a:pt x="29" y="103"/>
                      <a:pt x="31" y="112"/>
                    </a:cubicBezTo>
                    <a:cubicBezTo>
                      <a:pt x="34" y="127"/>
                      <a:pt x="48" y="124"/>
                      <a:pt x="55" y="120"/>
                    </a:cubicBezTo>
                    <a:cubicBezTo>
                      <a:pt x="60" y="118"/>
                      <a:pt x="78" y="118"/>
                      <a:pt x="69" y="101"/>
                    </a:cubicBezTo>
                    <a:cubicBezTo>
                      <a:pt x="66" y="94"/>
                      <a:pt x="66" y="84"/>
                      <a:pt x="63" y="76"/>
                    </a:cubicBezTo>
                    <a:cubicBezTo>
                      <a:pt x="60" y="67"/>
                      <a:pt x="55" y="58"/>
                      <a:pt x="42" y="60"/>
                    </a:cubicBezTo>
                    <a:cubicBezTo>
                      <a:pt x="29" y="62"/>
                      <a:pt x="26" y="71"/>
                      <a:pt x="26" y="83"/>
                    </a:cubicBezTo>
                    <a:close/>
                  </a:path>
                </a:pathLst>
              </a:custGeom>
              <a:solidFill>
                <a:srgbClr val="A10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03" name="Freeform 19">
                <a:extLst>
                  <a:ext uri="{FF2B5EF4-FFF2-40B4-BE49-F238E27FC236}">
                    <a16:creationId xmlns:a16="http://schemas.microsoft.com/office/drawing/2014/main" id="{51B07A05-34F1-49AB-8E1A-56F7C9AADB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86040" y="1783674"/>
                <a:ext cx="219285" cy="273706"/>
              </a:xfrm>
              <a:custGeom>
                <a:avLst/>
                <a:gdLst>
                  <a:gd name="T0" fmla="*/ 48 w 132"/>
                  <a:gd name="T1" fmla="*/ 2 h 165"/>
                  <a:gd name="T2" fmla="*/ 76 w 132"/>
                  <a:gd name="T3" fmla="*/ 2 h 165"/>
                  <a:gd name="T4" fmla="*/ 116 w 132"/>
                  <a:gd name="T5" fmla="*/ 62 h 165"/>
                  <a:gd name="T6" fmla="*/ 114 w 132"/>
                  <a:gd name="T7" fmla="*/ 95 h 165"/>
                  <a:gd name="T8" fmla="*/ 126 w 132"/>
                  <a:gd name="T9" fmla="*/ 147 h 165"/>
                  <a:gd name="T10" fmla="*/ 118 w 132"/>
                  <a:gd name="T11" fmla="*/ 161 h 165"/>
                  <a:gd name="T12" fmla="*/ 98 w 132"/>
                  <a:gd name="T13" fmla="*/ 152 h 165"/>
                  <a:gd name="T14" fmla="*/ 89 w 132"/>
                  <a:gd name="T15" fmla="*/ 112 h 165"/>
                  <a:gd name="T16" fmla="*/ 53 w 132"/>
                  <a:gd name="T17" fmla="*/ 88 h 165"/>
                  <a:gd name="T18" fmla="*/ 33 w 132"/>
                  <a:gd name="T19" fmla="*/ 113 h 165"/>
                  <a:gd name="T20" fmla="*/ 33 w 132"/>
                  <a:gd name="T21" fmla="*/ 151 h 165"/>
                  <a:gd name="T22" fmla="*/ 19 w 132"/>
                  <a:gd name="T23" fmla="*/ 165 h 165"/>
                  <a:gd name="T24" fmla="*/ 4 w 132"/>
                  <a:gd name="T25" fmla="*/ 151 h 165"/>
                  <a:gd name="T26" fmla="*/ 0 w 132"/>
                  <a:gd name="T27" fmla="*/ 20 h 165"/>
                  <a:gd name="T28" fmla="*/ 20 w 132"/>
                  <a:gd name="T29" fmla="*/ 1 h 165"/>
                  <a:gd name="T30" fmla="*/ 48 w 132"/>
                  <a:gd name="T31" fmla="*/ 2 h 165"/>
                  <a:gd name="T32" fmla="*/ 48 w 132"/>
                  <a:gd name="T33" fmla="*/ 2 h 165"/>
                  <a:gd name="T34" fmla="*/ 57 w 132"/>
                  <a:gd name="T35" fmla="*/ 24 h 165"/>
                  <a:gd name="T36" fmla="*/ 33 w 132"/>
                  <a:gd name="T37" fmla="*/ 53 h 165"/>
                  <a:gd name="T38" fmla="*/ 39 w 132"/>
                  <a:gd name="T39" fmla="*/ 65 h 165"/>
                  <a:gd name="T40" fmla="*/ 75 w 132"/>
                  <a:gd name="T41" fmla="*/ 63 h 165"/>
                  <a:gd name="T42" fmla="*/ 89 w 132"/>
                  <a:gd name="T43" fmla="*/ 49 h 165"/>
                  <a:gd name="T44" fmla="*/ 81 w 132"/>
                  <a:gd name="T45" fmla="*/ 29 h 165"/>
                  <a:gd name="T46" fmla="*/ 57 w 132"/>
                  <a:gd name="T47" fmla="*/ 24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32" h="165">
                    <a:moveTo>
                      <a:pt x="48" y="2"/>
                    </a:moveTo>
                    <a:cubicBezTo>
                      <a:pt x="57" y="2"/>
                      <a:pt x="67" y="2"/>
                      <a:pt x="76" y="2"/>
                    </a:cubicBezTo>
                    <a:cubicBezTo>
                      <a:pt x="111" y="2"/>
                      <a:pt x="132" y="32"/>
                      <a:pt x="116" y="62"/>
                    </a:cubicBezTo>
                    <a:cubicBezTo>
                      <a:pt x="110" y="75"/>
                      <a:pt x="111" y="83"/>
                      <a:pt x="114" y="95"/>
                    </a:cubicBezTo>
                    <a:cubicBezTo>
                      <a:pt x="120" y="112"/>
                      <a:pt x="122" y="130"/>
                      <a:pt x="126" y="147"/>
                    </a:cubicBezTo>
                    <a:cubicBezTo>
                      <a:pt x="128" y="155"/>
                      <a:pt x="129" y="159"/>
                      <a:pt x="118" y="161"/>
                    </a:cubicBezTo>
                    <a:cubicBezTo>
                      <a:pt x="109" y="162"/>
                      <a:pt x="99" y="164"/>
                      <a:pt x="98" y="152"/>
                    </a:cubicBezTo>
                    <a:cubicBezTo>
                      <a:pt x="96" y="138"/>
                      <a:pt x="91" y="125"/>
                      <a:pt x="89" y="112"/>
                    </a:cubicBezTo>
                    <a:cubicBezTo>
                      <a:pt x="86" y="92"/>
                      <a:pt x="79" y="88"/>
                      <a:pt x="53" y="88"/>
                    </a:cubicBezTo>
                    <a:cubicBezTo>
                      <a:pt x="36" y="89"/>
                      <a:pt x="31" y="97"/>
                      <a:pt x="33" y="113"/>
                    </a:cubicBezTo>
                    <a:cubicBezTo>
                      <a:pt x="34" y="126"/>
                      <a:pt x="33" y="139"/>
                      <a:pt x="33" y="151"/>
                    </a:cubicBezTo>
                    <a:cubicBezTo>
                      <a:pt x="34" y="162"/>
                      <a:pt x="27" y="165"/>
                      <a:pt x="19" y="165"/>
                    </a:cubicBezTo>
                    <a:cubicBezTo>
                      <a:pt x="10" y="165"/>
                      <a:pt x="4" y="162"/>
                      <a:pt x="4" y="151"/>
                    </a:cubicBezTo>
                    <a:cubicBezTo>
                      <a:pt x="3" y="107"/>
                      <a:pt x="2" y="64"/>
                      <a:pt x="0" y="20"/>
                    </a:cubicBezTo>
                    <a:cubicBezTo>
                      <a:pt x="0" y="4"/>
                      <a:pt x="6" y="0"/>
                      <a:pt x="20" y="1"/>
                    </a:cubicBezTo>
                    <a:cubicBezTo>
                      <a:pt x="29" y="2"/>
                      <a:pt x="39" y="2"/>
                      <a:pt x="48" y="2"/>
                    </a:cubicBezTo>
                    <a:cubicBezTo>
                      <a:pt x="48" y="2"/>
                      <a:pt x="48" y="2"/>
                      <a:pt x="48" y="2"/>
                    </a:cubicBezTo>
                    <a:close/>
                    <a:moveTo>
                      <a:pt x="57" y="24"/>
                    </a:moveTo>
                    <a:cubicBezTo>
                      <a:pt x="29" y="24"/>
                      <a:pt x="29" y="24"/>
                      <a:pt x="33" y="53"/>
                    </a:cubicBezTo>
                    <a:cubicBezTo>
                      <a:pt x="33" y="58"/>
                      <a:pt x="26" y="68"/>
                      <a:pt x="39" y="65"/>
                    </a:cubicBezTo>
                    <a:cubicBezTo>
                      <a:pt x="51" y="63"/>
                      <a:pt x="63" y="64"/>
                      <a:pt x="75" y="63"/>
                    </a:cubicBezTo>
                    <a:cubicBezTo>
                      <a:pt x="82" y="62"/>
                      <a:pt x="89" y="59"/>
                      <a:pt x="89" y="49"/>
                    </a:cubicBezTo>
                    <a:cubicBezTo>
                      <a:pt x="89" y="42"/>
                      <a:pt x="90" y="32"/>
                      <a:pt x="81" y="29"/>
                    </a:cubicBezTo>
                    <a:cubicBezTo>
                      <a:pt x="73" y="26"/>
                      <a:pt x="65" y="22"/>
                      <a:pt x="57" y="24"/>
                    </a:cubicBezTo>
                    <a:close/>
                  </a:path>
                </a:pathLst>
              </a:custGeom>
              <a:solidFill>
                <a:srgbClr val="A10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04" name="Freeform 20">
                <a:extLst>
                  <a:ext uri="{FF2B5EF4-FFF2-40B4-BE49-F238E27FC236}">
                    <a16:creationId xmlns:a16="http://schemas.microsoft.com/office/drawing/2014/main" id="{5B013315-B8FB-4968-BBBE-2BCF2AE330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00911" y="2298272"/>
                <a:ext cx="271305" cy="267303"/>
              </a:xfrm>
              <a:custGeom>
                <a:avLst/>
                <a:gdLst>
                  <a:gd name="T0" fmla="*/ 2 w 163"/>
                  <a:gd name="T1" fmla="*/ 82 h 161"/>
                  <a:gd name="T2" fmla="*/ 84 w 163"/>
                  <a:gd name="T3" fmla="*/ 0 h 161"/>
                  <a:gd name="T4" fmla="*/ 162 w 163"/>
                  <a:gd name="T5" fmla="*/ 80 h 161"/>
                  <a:gd name="T6" fmla="*/ 83 w 163"/>
                  <a:gd name="T7" fmla="*/ 161 h 161"/>
                  <a:gd name="T8" fmla="*/ 2 w 163"/>
                  <a:gd name="T9" fmla="*/ 82 h 161"/>
                  <a:gd name="T10" fmla="*/ 29 w 163"/>
                  <a:gd name="T11" fmla="*/ 86 h 161"/>
                  <a:gd name="T12" fmla="*/ 75 w 163"/>
                  <a:gd name="T13" fmla="*/ 135 h 161"/>
                  <a:gd name="T14" fmla="*/ 136 w 163"/>
                  <a:gd name="T15" fmla="*/ 75 h 161"/>
                  <a:gd name="T16" fmla="*/ 89 w 163"/>
                  <a:gd name="T17" fmla="*/ 28 h 161"/>
                  <a:gd name="T18" fmla="*/ 29 w 163"/>
                  <a:gd name="T19" fmla="*/ 86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3" h="161">
                    <a:moveTo>
                      <a:pt x="2" y="82"/>
                    </a:moveTo>
                    <a:cubicBezTo>
                      <a:pt x="0" y="36"/>
                      <a:pt x="42" y="0"/>
                      <a:pt x="84" y="0"/>
                    </a:cubicBezTo>
                    <a:cubicBezTo>
                      <a:pt x="128" y="1"/>
                      <a:pt x="163" y="39"/>
                      <a:pt x="162" y="80"/>
                    </a:cubicBezTo>
                    <a:cubicBezTo>
                      <a:pt x="162" y="125"/>
                      <a:pt x="126" y="161"/>
                      <a:pt x="83" y="161"/>
                    </a:cubicBezTo>
                    <a:cubicBezTo>
                      <a:pt x="35" y="160"/>
                      <a:pt x="2" y="128"/>
                      <a:pt x="2" y="82"/>
                    </a:cubicBezTo>
                    <a:close/>
                    <a:moveTo>
                      <a:pt x="29" y="86"/>
                    </a:moveTo>
                    <a:cubicBezTo>
                      <a:pt x="27" y="120"/>
                      <a:pt x="53" y="133"/>
                      <a:pt x="75" y="135"/>
                    </a:cubicBezTo>
                    <a:cubicBezTo>
                      <a:pt x="106" y="137"/>
                      <a:pt x="136" y="106"/>
                      <a:pt x="136" y="75"/>
                    </a:cubicBezTo>
                    <a:cubicBezTo>
                      <a:pt x="136" y="51"/>
                      <a:pt x="114" y="29"/>
                      <a:pt x="89" y="28"/>
                    </a:cubicBezTo>
                    <a:cubicBezTo>
                      <a:pt x="56" y="28"/>
                      <a:pt x="30" y="53"/>
                      <a:pt x="29" y="86"/>
                    </a:cubicBezTo>
                    <a:close/>
                  </a:path>
                </a:pathLst>
              </a:custGeom>
              <a:solidFill>
                <a:srgbClr val="A10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05" name="Freeform 21">
                <a:extLst>
                  <a:ext uri="{FF2B5EF4-FFF2-40B4-BE49-F238E27FC236}">
                    <a16:creationId xmlns:a16="http://schemas.microsoft.com/office/drawing/2014/main" id="{F7AEFF65-11F9-4928-8E6D-8EB5F513EC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3467" y="3108186"/>
                <a:ext cx="315322" cy="280109"/>
              </a:xfrm>
              <a:custGeom>
                <a:avLst/>
                <a:gdLst>
                  <a:gd name="T0" fmla="*/ 129 w 190"/>
                  <a:gd name="T1" fmla="*/ 117 h 169"/>
                  <a:gd name="T2" fmla="*/ 170 w 190"/>
                  <a:gd name="T3" fmla="*/ 109 h 169"/>
                  <a:gd name="T4" fmla="*/ 188 w 190"/>
                  <a:gd name="T5" fmla="*/ 119 h 169"/>
                  <a:gd name="T6" fmla="*/ 175 w 190"/>
                  <a:gd name="T7" fmla="*/ 138 h 169"/>
                  <a:gd name="T8" fmla="*/ 64 w 190"/>
                  <a:gd name="T9" fmla="*/ 159 h 169"/>
                  <a:gd name="T10" fmla="*/ 51 w 190"/>
                  <a:gd name="T11" fmla="*/ 163 h 169"/>
                  <a:gd name="T12" fmla="*/ 29 w 190"/>
                  <a:gd name="T13" fmla="*/ 152 h 169"/>
                  <a:gd name="T14" fmla="*/ 43 w 190"/>
                  <a:gd name="T15" fmla="*/ 136 h 169"/>
                  <a:gd name="T16" fmla="*/ 68 w 190"/>
                  <a:gd name="T17" fmla="*/ 131 h 169"/>
                  <a:gd name="T18" fmla="*/ 93 w 190"/>
                  <a:gd name="T19" fmla="*/ 87 h 169"/>
                  <a:gd name="T20" fmla="*/ 92 w 190"/>
                  <a:gd name="T21" fmla="*/ 85 h 169"/>
                  <a:gd name="T22" fmla="*/ 76 w 190"/>
                  <a:gd name="T23" fmla="*/ 48 h 169"/>
                  <a:gd name="T24" fmla="*/ 34 w 190"/>
                  <a:gd name="T25" fmla="*/ 55 h 169"/>
                  <a:gd name="T26" fmla="*/ 10 w 190"/>
                  <a:gd name="T27" fmla="*/ 56 h 169"/>
                  <a:gd name="T28" fmla="*/ 19 w 190"/>
                  <a:gd name="T29" fmla="*/ 30 h 169"/>
                  <a:gd name="T30" fmla="*/ 145 w 190"/>
                  <a:gd name="T31" fmla="*/ 3 h 169"/>
                  <a:gd name="T32" fmla="*/ 167 w 190"/>
                  <a:gd name="T33" fmla="*/ 15 h 169"/>
                  <a:gd name="T34" fmla="*/ 150 w 190"/>
                  <a:gd name="T35" fmla="*/ 31 h 169"/>
                  <a:gd name="T36" fmla="*/ 116 w 190"/>
                  <a:gd name="T37" fmla="*/ 84 h 169"/>
                  <a:gd name="T38" fmla="*/ 120 w 190"/>
                  <a:gd name="T39" fmla="*/ 107 h 169"/>
                  <a:gd name="T40" fmla="*/ 129 w 190"/>
                  <a:gd name="T41" fmla="*/ 117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0" h="169">
                    <a:moveTo>
                      <a:pt x="129" y="117"/>
                    </a:moveTo>
                    <a:cubicBezTo>
                      <a:pt x="145" y="114"/>
                      <a:pt x="158" y="112"/>
                      <a:pt x="170" y="109"/>
                    </a:cubicBezTo>
                    <a:cubicBezTo>
                      <a:pt x="180" y="106"/>
                      <a:pt x="186" y="107"/>
                      <a:pt x="188" y="119"/>
                    </a:cubicBezTo>
                    <a:cubicBezTo>
                      <a:pt x="190" y="130"/>
                      <a:pt x="186" y="136"/>
                      <a:pt x="175" y="138"/>
                    </a:cubicBezTo>
                    <a:cubicBezTo>
                      <a:pt x="138" y="145"/>
                      <a:pt x="101" y="152"/>
                      <a:pt x="64" y="159"/>
                    </a:cubicBezTo>
                    <a:cubicBezTo>
                      <a:pt x="60" y="160"/>
                      <a:pt x="55" y="161"/>
                      <a:pt x="51" y="163"/>
                    </a:cubicBezTo>
                    <a:cubicBezTo>
                      <a:pt x="39" y="169"/>
                      <a:pt x="33" y="167"/>
                      <a:pt x="29" y="152"/>
                    </a:cubicBezTo>
                    <a:cubicBezTo>
                      <a:pt x="24" y="136"/>
                      <a:pt x="35" y="138"/>
                      <a:pt x="43" y="136"/>
                    </a:cubicBezTo>
                    <a:cubicBezTo>
                      <a:pt x="51" y="133"/>
                      <a:pt x="60" y="132"/>
                      <a:pt x="68" y="131"/>
                    </a:cubicBezTo>
                    <a:cubicBezTo>
                      <a:pt x="98" y="125"/>
                      <a:pt x="103" y="117"/>
                      <a:pt x="93" y="87"/>
                    </a:cubicBezTo>
                    <a:cubicBezTo>
                      <a:pt x="93" y="86"/>
                      <a:pt x="92" y="86"/>
                      <a:pt x="92" y="85"/>
                    </a:cubicBezTo>
                    <a:cubicBezTo>
                      <a:pt x="84" y="74"/>
                      <a:pt x="93" y="52"/>
                      <a:pt x="76" y="48"/>
                    </a:cubicBezTo>
                    <a:cubicBezTo>
                      <a:pt x="63" y="45"/>
                      <a:pt x="48" y="54"/>
                      <a:pt x="34" y="55"/>
                    </a:cubicBezTo>
                    <a:cubicBezTo>
                      <a:pt x="26" y="55"/>
                      <a:pt x="18" y="65"/>
                      <a:pt x="10" y="56"/>
                    </a:cubicBezTo>
                    <a:cubicBezTo>
                      <a:pt x="0" y="46"/>
                      <a:pt x="5" y="33"/>
                      <a:pt x="19" y="30"/>
                    </a:cubicBezTo>
                    <a:cubicBezTo>
                      <a:pt x="61" y="20"/>
                      <a:pt x="103" y="11"/>
                      <a:pt x="145" y="3"/>
                    </a:cubicBezTo>
                    <a:cubicBezTo>
                      <a:pt x="155" y="0"/>
                      <a:pt x="165" y="1"/>
                      <a:pt x="167" y="15"/>
                    </a:cubicBezTo>
                    <a:cubicBezTo>
                      <a:pt x="169" y="28"/>
                      <a:pt x="160" y="29"/>
                      <a:pt x="150" y="31"/>
                    </a:cubicBezTo>
                    <a:cubicBezTo>
                      <a:pt x="99" y="45"/>
                      <a:pt x="105" y="28"/>
                      <a:pt x="116" y="84"/>
                    </a:cubicBezTo>
                    <a:cubicBezTo>
                      <a:pt x="117" y="91"/>
                      <a:pt x="119" y="99"/>
                      <a:pt x="120" y="107"/>
                    </a:cubicBezTo>
                    <a:cubicBezTo>
                      <a:pt x="122" y="114"/>
                      <a:pt x="123" y="121"/>
                      <a:pt x="129" y="117"/>
                    </a:cubicBezTo>
                    <a:close/>
                  </a:path>
                </a:pathLst>
              </a:custGeom>
              <a:solidFill>
                <a:srgbClr val="A10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06" name="Freeform 22">
                <a:extLst>
                  <a:ext uri="{FF2B5EF4-FFF2-40B4-BE49-F238E27FC236}">
                    <a16:creationId xmlns:a16="http://schemas.microsoft.com/office/drawing/2014/main" id="{040C7809-AACF-4B3E-BA46-41715D3D0E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8534" y="5049738"/>
                <a:ext cx="248097" cy="295315"/>
              </a:xfrm>
              <a:custGeom>
                <a:avLst/>
                <a:gdLst>
                  <a:gd name="T0" fmla="*/ 141 w 149"/>
                  <a:gd name="T1" fmla="*/ 113 h 178"/>
                  <a:gd name="T2" fmla="*/ 123 w 149"/>
                  <a:gd name="T3" fmla="*/ 166 h 178"/>
                  <a:gd name="T4" fmla="*/ 78 w 149"/>
                  <a:gd name="T5" fmla="*/ 155 h 178"/>
                  <a:gd name="T6" fmla="*/ 68 w 149"/>
                  <a:gd name="T7" fmla="*/ 140 h 178"/>
                  <a:gd name="T8" fmla="*/ 55 w 149"/>
                  <a:gd name="T9" fmla="*/ 125 h 178"/>
                  <a:gd name="T10" fmla="*/ 35 w 149"/>
                  <a:gd name="T11" fmla="*/ 147 h 178"/>
                  <a:gd name="T12" fmla="*/ 32 w 149"/>
                  <a:gd name="T13" fmla="*/ 165 h 178"/>
                  <a:gd name="T14" fmla="*/ 15 w 149"/>
                  <a:gd name="T15" fmla="*/ 177 h 178"/>
                  <a:gd name="T16" fmla="*/ 2 w 149"/>
                  <a:gd name="T17" fmla="*/ 163 h 178"/>
                  <a:gd name="T18" fmla="*/ 2 w 149"/>
                  <a:gd name="T19" fmla="*/ 100 h 178"/>
                  <a:gd name="T20" fmla="*/ 1 w 149"/>
                  <a:gd name="T21" fmla="*/ 65 h 178"/>
                  <a:gd name="T22" fmla="*/ 26 w 149"/>
                  <a:gd name="T23" fmla="*/ 48 h 178"/>
                  <a:gd name="T24" fmla="*/ 51 w 149"/>
                  <a:gd name="T25" fmla="*/ 45 h 178"/>
                  <a:gd name="T26" fmla="*/ 40 w 149"/>
                  <a:gd name="T27" fmla="*/ 25 h 178"/>
                  <a:gd name="T28" fmla="*/ 77 w 149"/>
                  <a:gd name="T29" fmla="*/ 4 h 178"/>
                  <a:gd name="T30" fmla="*/ 89 w 149"/>
                  <a:gd name="T31" fmla="*/ 19 h 178"/>
                  <a:gd name="T32" fmla="*/ 44 w 149"/>
                  <a:gd name="T33" fmla="*/ 62 h 178"/>
                  <a:gd name="T34" fmla="*/ 34 w 149"/>
                  <a:gd name="T35" fmla="*/ 71 h 178"/>
                  <a:gd name="T36" fmla="*/ 36 w 149"/>
                  <a:gd name="T37" fmla="*/ 119 h 178"/>
                  <a:gd name="T38" fmla="*/ 55 w 149"/>
                  <a:gd name="T39" fmla="*/ 85 h 178"/>
                  <a:gd name="T40" fmla="*/ 76 w 149"/>
                  <a:gd name="T41" fmla="*/ 73 h 178"/>
                  <a:gd name="T42" fmla="*/ 95 w 149"/>
                  <a:gd name="T43" fmla="*/ 70 h 178"/>
                  <a:gd name="T44" fmla="*/ 114 w 149"/>
                  <a:gd name="T45" fmla="*/ 71 h 178"/>
                  <a:gd name="T46" fmla="*/ 107 w 149"/>
                  <a:gd name="T47" fmla="*/ 87 h 178"/>
                  <a:gd name="T48" fmla="*/ 105 w 149"/>
                  <a:gd name="T49" fmla="*/ 89 h 178"/>
                  <a:gd name="T50" fmla="*/ 101 w 149"/>
                  <a:gd name="T51" fmla="*/ 135 h 178"/>
                  <a:gd name="T52" fmla="*/ 128 w 149"/>
                  <a:gd name="T53" fmla="*/ 137 h 178"/>
                  <a:gd name="T54" fmla="*/ 134 w 149"/>
                  <a:gd name="T55" fmla="*/ 125 h 178"/>
                  <a:gd name="T56" fmla="*/ 141 w 149"/>
                  <a:gd name="T57" fmla="*/ 11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49" h="178">
                    <a:moveTo>
                      <a:pt x="141" y="113"/>
                    </a:moveTo>
                    <a:cubicBezTo>
                      <a:pt x="149" y="131"/>
                      <a:pt x="140" y="156"/>
                      <a:pt x="123" y="166"/>
                    </a:cubicBezTo>
                    <a:cubicBezTo>
                      <a:pt x="109" y="175"/>
                      <a:pt x="90" y="171"/>
                      <a:pt x="78" y="155"/>
                    </a:cubicBezTo>
                    <a:cubicBezTo>
                      <a:pt x="74" y="151"/>
                      <a:pt x="73" y="144"/>
                      <a:pt x="68" y="140"/>
                    </a:cubicBezTo>
                    <a:cubicBezTo>
                      <a:pt x="63" y="136"/>
                      <a:pt x="67" y="121"/>
                      <a:pt x="55" y="125"/>
                    </a:cubicBezTo>
                    <a:cubicBezTo>
                      <a:pt x="46" y="128"/>
                      <a:pt x="37" y="135"/>
                      <a:pt x="35" y="147"/>
                    </a:cubicBezTo>
                    <a:cubicBezTo>
                      <a:pt x="34" y="153"/>
                      <a:pt x="33" y="159"/>
                      <a:pt x="32" y="165"/>
                    </a:cubicBezTo>
                    <a:cubicBezTo>
                      <a:pt x="30" y="174"/>
                      <a:pt x="24" y="177"/>
                      <a:pt x="15" y="177"/>
                    </a:cubicBezTo>
                    <a:cubicBezTo>
                      <a:pt x="4" y="178"/>
                      <a:pt x="2" y="170"/>
                      <a:pt x="2" y="163"/>
                    </a:cubicBezTo>
                    <a:cubicBezTo>
                      <a:pt x="1" y="142"/>
                      <a:pt x="0" y="121"/>
                      <a:pt x="2" y="100"/>
                    </a:cubicBezTo>
                    <a:cubicBezTo>
                      <a:pt x="3" y="88"/>
                      <a:pt x="2" y="77"/>
                      <a:pt x="1" y="65"/>
                    </a:cubicBezTo>
                    <a:cubicBezTo>
                      <a:pt x="1" y="48"/>
                      <a:pt x="10" y="42"/>
                      <a:pt x="26" y="48"/>
                    </a:cubicBezTo>
                    <a:cubicBezTo>
                      <a:pt x="35" y="51"/>
                      <a:pt x="44" y="56"/>
                      <a:pt x="51" y="45"/>
                    </a:cubicBezTo>
                    <a:cubicBezTo>
                      <a:pt x="58" y="33"/>
                      <a:pt x="56" y="25"/>
                      <a:pt x="40" y="25"/>
                    </a:cubicBezTo>
                    <a:cubicBezTo>
                      <a:pt x="47" y="8"/>
                      <a:pt x="64" y="8"/>
                      <a:pt x="77" y="4"/>
                    </a:cubicBezTo>
                    <a:cubicBezTo>
                      <a:pt x="88" y="0"/>
                      <a:pt x="90" y="11"/>
                      <a:pt x="89" y="19"/>
                    </a:cubicBezTo>
                    <a:cubicBezTo>
                      <a:pt x="86" y="45"/>
                      <a:pt x="72" y="59"/>
                      <a:pt x="44" y="62"/>
                    </a:cubicBezTo>
                    <a:cubicBezTo>
                      <a:pt x="38" y="63"/>
                      <a:pt x="33" y="64"/>
                      <a:pt x="34" y="71"/>
                    </a:cubicBezTo>
                    <a:cubicBezTo>
                      <a:pt x="36" y="86"/>
                      <a:pt x="31" y="102"/>
                      <a:pt x="36" y="119"/>
                    </a:cubicBezTo>
                    <a:cubicBezTo>
                      <a:pt x="51" y="112"/>
                      <a:pt x="56" y="101"/>
                      <a:pt x="55" y="85"/>
                    </a:cubicBezTo>
                    <a:cubicBezTo>
                      <a:pt x="55" y="70"/>
                      <a:pt x="61" y="63"/>
                      <a:pt x="76" y="73"/>
                    </a:cubicBezTo>
                    <a:cubicBezTo>
                      <a:pt x="84" y="79"/>
                      <a:pt x="89" y="73"/>
                      <a:pt x="95" y="70"/>
                    </a:cubicBezTo>
                    <a:cubicBezTo>
                      <a:pt x="101" y="68"/>
                      <a:pt x="110" y="66"/>
                      <a:pt x="114" y="71"/>
                    </a:cubicBezTo>
                    <a:cubicBezTo>
                      <a:pt x="119" y="77"/>
                      <a:pt x="109" y="81"/>
                      <a:pt x="107" y="87"/>
                    </a:cubicBezTo>
                    <a:cubicBezTo>
                      <a:pt x="107" y="88"/>
                      <a:pt x="106" y="88"/>
                      <a:pt x="105" y="89"/>
                    </a:cubicBezTo>
                    <a:cubicBezTo>
                      <a:pt x="79" y="102"/>
                      <a:pt x="92" y="119"/>
                      <a:pt x="101" y="135"/>
                    </a:cubicBezTo>
                    <a:cubicBezTo>
                      <a:pt x="108" y="150"/>
                      <a:pt x="118" y="150"/>
                      <a:pt x="128" y="137"/>
                    </a:cubicBezTo>
                    <a:cubicBezTo>
                      <a:pt x="130" y="133"/>
                      <a:pt x="132" y="129"/>
                      <a:pt x="134" y="125"/>
                    </a:cubicBezTo>
                    <a:cubicBezTo>
                      <a:pt x="137" y="121"/>
                      <a:pt x="139" y="117"/>
                      <a:pt x="141" y="113"/>
                    </a:cubicBezTo>
                    <a:close/>
                  </a:path>
                </a:pathLst>
              </a:custGeom>
              <a:solidFill>
                <a:srgbClr val="A10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07" name="Freeform 23">
                <a:extLst>
                  <a:ext uri="{FF2B5EF4-FFF2-40B4-BE49-F238E27FC236}">
                    <a16:creationId xmlns:a16="http://schemas.microsoft.com/office/drawing/2014/main" id="{EF9A7EBB-0710-4DD5-8F87-9C18723D7C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86660" y="3808457"/>
                <a:ext cx="299316" cy="287312"/>
              </a:xfrm>
              <a:custGeom>
                <a:avLst/>
                <a:gdLst>
                  <a:gd name="T0" fmla="*/ 44 w 180"/>
                  <a:gd name="T1" fmla="*/ 0 h 173"/>
                  <a:gd name="T2" fmla="*/ 172 w 180"/>
                  <a:gd name="T3" fmla="*/ 101 h 173"/>
                  <a:gd name="T4" fmla="*/ 178 w 180"/>
                  <a:gd name="T5" fmla="*/ 115 h 173"/>
                  <a:gd name="T6" fmla="*/ 163 w 180"/>
                  <a:gd name="T7" fmla="*/ 133 h 173"/>
                  <a:gd name="T8" fmla="*/ 79 w 180"/>
                  <a:gd name="T9" fmla="*/ 152 h 173"/>
                  <a:gd name="T10" fmla="*/ 20 w 180"/>
                  <a:gd name="T11" fmla="*/ 163 h 173"/>
                  <a:gd name="T12" fmla="*/ 3 w 180"/>
                  <a:gd name="T13" fmla="*/ 163 h 173"/>
                  <a:gd name="T14" fmla="*/ 16 w 180"/>
                  <a:gd name="T15" fmla="*/ 136 h 173"/>
                  <a:gd name="T16" fmla="*/ 40 w 180"/>
                  <a:gd name="T17" fmla="*/ 130 h 173"/>
                  <a:gd name="T18" fmla="*/ 57 w 180"/>
                  <a:gd name="T19" fmla="*/ 113 h 173"/>
                  <a:gd name="T20" fmla="*/ 62 w 180"/>
                  <a:gd name="T21" fmla="*/ 94 h 173"/>
                  <a:gd name="T22" fmla="*/ 43 w 180"/>
                  <a:gd name="T23" fmla="*/ 35 h 173"/>
                  <a:gd name="T24" fmla="*/ 44 w 180"/>
                  <a:gd name="T25" fmla="*/ 0 h 173"/>
                  <a:gd name="T26" fmla="*/ 141 w 180"/>
                  <a:gd name="T27" fmla="*/ 111 h 173"/>
                  <a:gd name="T28" fmla="*/ 99 w 180"/>
                  <a:gd name="T29" fmla="*/ 77 h 173"/>
                  <a:gd name="T30" fmla="*/ 88 w 180"/>
                  <a:gd name="T31" fmla="*/ 79 h 173"/>
                  <a:gd name="T32" fmla="*/ 80 w 180"/>
                  <a:gd name="T33" fmla="*/ 123 h 173"/>
                  <a:gd name="T34" fmla="*/ 141 w 180"/>
                  <a:gd name="T35" fmla="*/ 11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0" h="173">
                    <a:moveTo>
                      <a:pt x="44" y="0"/>
                    </a:moveTo>
                    <a:cubicBezTo>
                      <a:pt x="87" y="34"/>
                      <a:pt x="129" y="67"/>
                      <a:pt x="172" y="101"/>
                    </a:cubicBezTo>
                    <a:cubicBezTo>
                      <a:pt x="177" y="104"/>
                      <a:pt x="180" y="107"/>
                      <a:pt x="178" y="115"/>
                    </a:cubicBezTo>
                    <a:cubicBezTo>
                      <a:pt x="176" y="124"/>
                      <a:pt x="173" y="131"/>
                      <a:pt x="163" y="133"/>
                    </a:cubicBezTo>
                    <a:cubicBezTo>
                      <a:pt x="135" y="140"/>
                      <a:pt x="107" y="146"/>
                      <a:pt x="79" y="152"/>
                    </a:cubicBezTo>
                    <a:cubicBezTo>
                      <a:pt x="59" y="157"/>
                      <a:pt x="40" y="160"/>
                      <a:pt x="20" y="163"/>
                    </a:cubicBezTo>
                    <a:cubicBezTo>
                      <a:pt x="14" y="164"/>
                      <a:pt x="4" y="173"/>
                      <a:pt x="3" y="163"/>
                    </a:cubicBezTo>
                    <a:cubicBezTo>
                      <a:pt x="2" y="155"/>
                      <a:pt x="0" y="140"/>
                      <a:pt x="16" y="136"/>
                    </a:cubicBezTo>
                    <a:cubicBezTo>
                      <a:pt x="24" y="134"/>
                      <a:pt x="32" y="131"/>
                      <a:pt x="40" y="130"/>
                    </a:cubicBezTo>
                    <a:cubicBezTo>
                      <a:pt x="51" y="128"/>
                      <a:pt x="55" y="122"/>
                      <a:pt x="57" y="113"/>
                    </a:cubicBezTo>
                    <a:cubicBezTo>
                      <a:pt x="58" y="106"/>
                      <a:pt x="60" y="100"/>
                      <a:pt x="62" y="94"/>
                    </a:cubicBezTo>
                    <a:cubicBezTo>
                      <a:pt x="69" y="70"/>
                      <a:pt x="71" y="49"/>
                      <a:pt x="43" y="35"/>
                    </a:cubicBezTo>
                    <a:cubicBezTo>
                      <a:pt x="29" y="27"/>
                      <a:pt x="38" y="13"/>
                      <a:pt x="44" y="0"/>
                    </a:cubicBezTo>
                    <a:close/>
                    <a:moveTo>
                      <a:pt x="141" y="111"/>
                    </a:moveTo>
                    <a:cubicBezTo>
                      <a:pt x="126" y="99"/>
                      <a:pt x="112" y="88"/>
                      <a:pt x="99" y="77"/>
                    </a:cubicBezTo>
                    <a:cubicBezTo>
                      <a:pt x="94" y="73"/>
                      <a:pt x="88" y="74"/>
                      <a:pt x="88" y="79"/>
                    </a:cubicBezTo>
                    <a:cubicBezTo>
                      <a:pt x="88" y="94"/>
                      <a:pt x="77" y="107"/>
                      <a:pt x="80" y="123"/>
                    </a:cubicBezTo>
                    <a:cubicBezTo>
                      <a:pt x="100" y="117"/>
                      <a:pt x="119" y="114"/>
                      <a:pt x="141" y="111"/>
                    </a:cubicBezTo>
                    <a:close/>
                  </a:path>
                </a:pathLst>
              </a:custGeom>
              <a:solidFill>
                <a:srgbClr val="A10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08" name="Freeform 24">
                <a:extLst>
                  <a:ext uri="{FF2B5EF4-FFF2-40B4-BE49-F238E27FC236}">
                    <a16:creationId xmlns:a16="http://schemas.microsoft.com/office/drawing/2014/main" id="{85614EBB-F9CA-483F-8BF9-0D6A75652B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00819" y="4638379"/>
                <a:ext cx="312121" cy="290512"/>
              </a:xfrm>
              <a:custGeom>
                <a:avLst/>
                <a:gdLst>
                  <a:gd name="T0" fmla="*/ 111 w 188"/>
                  <a:gd name="T1" fmla="*/ 51 h 175"/>
                  <a:gd name="T2" fmla="*/ 97 w 188"/>
                  <a:gd name="T3" fmla="*/ 40 h 175"/>
                  <a:gd name="T4" fmla="*/ 87 w 188"/>
                  <a:gd name="T5" fmla="*/ 40 h 175"/>
                  <a:gd name="T6" fmla="*/ 72 w 188"/>
                  <a:gd name="T7" fmla="*/ 56 h 175"/>
                  <a:gd name="T8" fmla="*/ 58 w 188"/>
                  <a:gd name="T9" fmla="*/ 59 h 175"/>
                  <a:gd name="T10" fmla="*/ 56 w 188"/>
                  <a:gd name="T11" fmla="*/ 45 h 175"/>
                  <a:gd name="T12" fmla="*/ 79 w 188"/>
                  <a:gd name="T13" fmla="*/ 6 h 175"/>
                  <a:gd name="T14" fmla="*/ 91 w 188"/>
                  <a:gd name="T15" fmla="*/ 7 h 175"/>
                  <a:gd name="T16" fmla="*/ 143 w 188"/>
                  <a:gd name="T17" fmla="*/ 17 h 175"/>
                  <a:gd name="T18" fmla="*/ 153 w 188"/>
                  <a:gd name="T19" fmla="*/ 14 h 175"/>
                  <a:gd name="T20" fmla="*/ 163 w 188"/>
                  <a:gd name="T21" fmla="*/ 26 h 175"/>
                  <a:gd name="T22" fmla="*/ 159 w 188"/>
                  <a:gd name="T23" fmla="*/ 39 h 175"/>
                  <a:gd name="T24" fmla="*/ 165 w 188"/>
                  <a:gd name="T25" fmla="*/ 75 h 175"/>
                  <a:gd name="T26" fmla="*/ 175 w 188"/>
                  <a:gd name="T27" fmla="*/ 125 h 175"/>
                  <a:gd name="T28" fmla="*/ 152 w 188"/>
                  <a:gd name="T29" fmla="*/ 130 h 175"/>
                  <a:gd name="T30" fmla="*/ 104 w 188"/>
                  <a:gd name="T31" fmla="*/ 107 h 175"/>
                  <a:gd name="T32" fmla="*/ 90 w 188"/>
                  <a:gd name="T33" fmla="*/ 109 h 175"/>
                  <a:gd name="T34" fmla="*/ 34 w 188"/>
                  <a:gd name="T35" fmla="*/ 160 h 175"/>
                  <a:gd name="T36" fmla="*/ 30 w 188"/>
                  <a:gd name="T37" fmla="*/ 164 h 175"/>
                  <a:gd name="T38" fmla="*/ 5 w 188"/>
                  <a:gd name="T39" fmla="*/ 168 h 175"/>
                  <a:gd name="T40" fmla="*/ 12 w 188"/>
                  <a:gd name="T41" fmla="*/ 148 h 175"/>
                  <a:gd name="T42" fmla="*/ 39 w 188"/>
                  <a:gd name="T43" fmla="*/ 120 h 175"/>
                  <a:gd name="T44" fmla="*/ 66 w 188"/>
                  <a:gd name="T45" fmla="*/ 77 h 175"/>
                  <a:gd name="T46" fmla="*/ 83 w 188"/>
                  <a:gd name="T47" fmla="*/ 68 h 175"/>
                  <a:gd name="T48" fmla="*/ 111 w 188"/>
                  <a:gd name="T49" fmla="*/ 51 h 175"/>
                  <a:gd name="T50" fmla="*/ 132 w 188"/>
                  <a:gd name="T51" fmla="*/ 67 h 175"/>
                  <a:gd name="T52" fmla="*/ 115 w 188"/>
                  <a:gd name="T53" fmla="*/ 84 h 175"/>
                  <a:gd name="T54" fmla="*/ 135 w 188"/>
                  <a:gd name="T55" fmla="*/ 98 h 175"/>
                  <a:gd name="T56" fmla="*/ 154 w 188"/>
                  <a:gd name="T57" fmla="*/ 88 h 175"/>
                  <a:gd name="T58" fmla="*/ 132 w 188"/>
                  <a:gd name="T59" fmla="*/ 67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88" h="175">
                    <a:moveTo>
                      <a:pt x="111" y="51"/>
                    </a:moveTo>
                    <a:cubicBezTo>
                      <a:pt x="105" y="46"/>
                      <a:pt x="101" y="43"/>
                      <a:pt x="97" y="40"/>
                    </a:cubicBezTo>
                    <a:cubicBezTo>
                      <a:pt x="94" y="36"/>
                      <a:pt x="91" y="37"/>
                      <a:pt x="87" y="40"/>
                    </a:cubicBezTo>
                    <a:cubicBezTo>
                      <a:pt x="82" y="46"/>
                      <a:pt x="77" y="51"/>
                      <a:pt x="72" y="56"/>
                    </a:cubicBezTo>
                    <a:cubicBezTo>
                      <a:pt x="68" y="61"/>
                      <a:pt x="62" y="62"/>
                      <a:pt x="58" y="59"/>
                    </a:cubicBezTo>
                    <a:cubicBezTo>
                      <a:pt x="53" y="56"/>
                      <a:pt x="53" y="49"/>
                      <a:pt x="56" y="45"/>
                    </a:cubicBezTo>
                    <a:cubicBezTo>
                      <a:pt x="63" y="31"/>
                      <a:pt x="71" y="18"/>
                      <a:pt x="79" y="6"/>
                    </a:cubicBezTo>
                    <a:cubicBezTo>
                      <a:pt x="83" y="0"/>
                      <a:pt x="87" y="0"/>
                      <a:pt x="91" y="7"/>
                    </a:cubicBezTo>
                    <a:cubicBezTo>
                      <a:pt x="107" y="37"/>
                      <a:pt x="121" y="39"/>
                      <a:pt x="143" y="17"/>
                    </a:cubicBezTo>
                    <a:cubicBezTo>
                      <a:pt x="146" y="14"/>
                      <a:pt x="149" y="10"/>
                      <a:pt x="153" y="14"/>
                    </a:cubicBezTo>
                    <a:cubicBezTo>
                      <a:pt x="157" y="17"/>
                      <a:pt x="162" y="19"/>
                      <a:pt x="163" y="26"/>
                    </a:cubicBezTo>
                    <a:cubicBezTo>
                      <a:pt x="163" y="30"/>
                      <a:pt x="163" y="36"/>
                      <a:pt x="159" y="39"/>
                    </a:cubicBezTo>
                    <a:cubicBezTo>
                      <a:pt x="138" y="55"/>
                      <a:pt x="155" y="64"/>
                      <a:pt x="165" y="75"/>
                    </a:cubicBezTo>
                    <a:cubicBezTo>
                      <a:pt x="185" y="94"/>
                      <a:pt x="188" y="106"/>
                      <a:pt x="175" y="125"/>
                    </a:cubicBezTo>
                    <a:cubicBezTo>
                      <a:pt x="168" y="134"/>
                      <a:pt x="162" y="139"/>
                      <a:pt x="152" y="130"/>
                    </a:cubicBezTo>
                    <a:cubicBezTo>
                      <a:pt x="139" y="118"/>
                      <a:pt x="119" y="117"/>
                      <a:pt x="104" y="107"/>
                    </a:cubicBezTo>
                    <a:cubicBezTo>
                      <a:pt x="99" y="103"/>
                      <a:pt x="94" y="105"/>
                      <a:pt x="90" y="109"/>
                    </a:cubicBezTo>
                    <a:cubicBezTo>
                      <a:pt x="71" y="125"/>
                      <a:pt x="50" y="139"/>
                      <a:pt x="34" y="160"/>
                    </a:cubicBezTo>
                    <a:cubicBezTo>
                      <a:pt x="33" y="161"/>
                      <a:pt x="32" y="163"/>
                      <a:pt x="30" y="164"/>
                    </a:cubicBezTo>
                    <a:cubicBezTo>
                      <a:pt x="22" y="169"/>
                      <a:pt x="12" y="175"/>
                      <a:pt x="5" y="168"/>
                    </a:cubicBezTo>
                    <a:cubicBezTo>
                      <a:pt x="0" y="163"/>
                      <a:pt x="8" y="153"/>
                      <a:pt x="12" y="148"/>
                    </a:cubicBezTo>
                    <a:cubicBezTo>
                      <a:pt x="21" y="138"/>
                      <a:pt x="30" y="128"/>
                      <a:pt x="39" y="120"/>
                    </a:cubicBezTo>
                    <a:cubicBezTo>
                      <a:pt x="53" y="108"/>
                      <a:pt x="56" y="91"/>
                      <a:pt x="66" y="77"/>
                    </a:cubicBezTo>
                    <a:cubicBezTo>
                      <a:pt x="71" y="70"/>
                      <a:pt x="71" y="64"/>
                      <a:pt x="83" y="68"/>
                    </a:cubicBezTo>
                    <a:cubicBezTo>
                      <a:pt x="97" y="73"/>
                      <a:pt x="99" y="55"/>
                      <a:pt x="111" y="51"/>
                    </a:cubicBezTo>
                    <a:close/>
                    <a:moveTo>
                      <a:pt x="132" y="67"/>
                    </a:moveTo>
                    <a:cubicBezTo>
                      <a:pt x="124" y="71"/>
                      <a:pt x="114" y="77"/>
                      <a:pt x="115" y="84"/>
                    </a:cubicBezTo>
                    <a:cubicBezTo>
                      <a:pt x="115" y="94"/>
                      <a:pt x="127" y="99"/>
                      <a:pt x="135" y="98"/>
                    </a:cubicBezTo>
                    <a:cubicBezTo>
                      <a:pt x="141" y="98"/>
                      <a:pt x="154" y="98"/>
                      <a:pt x="154" y="88"/>
                    </a:cubicBezTo>
                    <a:cubicBezTo>
                      <a:pt x="153" y="78"/>
                      <a:pt x="141" y="73"/>
                      <a:pt x="132" y="67"/>
                    </a:cubicBezTo>
                    <a:close/>
                  </a:path>
                </a:pathLst>
              </a:custGeom>
              <a:solidFill>
                <a:srgbClr val="A10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09" name="Freeform 25">
                <a:extLst>
                  <a:ext uri="{FF2B5EF4-FFF2-40B4-BE49-F238E27FC236}">
                    <a16:creationId xmlns:a16="http://schemas.microsoft.com/office/drawing/2014/main" id="{366791C5-5EB9-4D92-A407-D07FA93DC8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9398" y="3596375"/>
                <a:ext cx="282509" cy="200878"/>
              </a:xfrm>
              <a:custGeom>
                <a:avLst/>
                <a:gdLst>
                  <a:gd name="T0" fmla="*/ 69 w 170"/>
                  <a:gd name="T1" fmla="*/ 67 h 121"/>
                  <a:gd name="T2" fmla="*/ 66 w 170"/>
                  <a:gd name="T3" fmla="*/ 32 h 121"/>
                  <a:gd name="T4" fmla="*/ 82 w 170"/>
                  <a:gd name="T5" fmla="*/ 13 h 121"/>
                  <a:gd name="T6" fmla="*/ 91 w 170"/>
                  <a:gd name="T7" fmla="*/ 29 h 121"/>
                  <a:gd name="T8" fmla="*/ 94 w 170"/>
                  <a:gd name="T9" fmla="*/ 50 h 121"/>
                  <a:gd name="T10" fmla="*/ 97 w 170"/>
                  <a:gd name="T11" fmla="*/ 83 h 121"/>
                  <a:gd name="T12" fmla="*/ 128 w 170"/>
                  <a:gd name="T13" fmla="*/ 84 h 121"/>
                  <a:gd name="T14" fmla="*/ 141 w 170"/>
                  <a:gd name="T15" fmla="*/ 73 h 121"/>
                  <a:gd name="T16" fmla="*/ 138 w 170"/>
                  <a:gd name="T17" fmla="*/ 21 h 121"/>
                  <a:gd name="T18" fmla="*/ 149 w 170"/>
                  <a:gd name="T19" fmla="*/ 1 h 121"/>
                  <a:gd name="T20" fmla="*/ 163 w 170"/>
                  <a:gd name="T21" fmla="*/ 19 h 121"/>
                  <a:gd name="T22" fmla="*/ 169 w 170"/>
                  <a:gd name="T23" fmla="*/ 98 h 121"/>
                  <a:gd name="T24" fmla="*/ 162 w 170"/>
                  <a:gd name="T25" fmla="*/ 109 h 121"/>
                  <a:gd name="T26" fmla="*/ 129 w 170"/>
                  <a:gd name="T27" fmla="*/ 113 h 121"/>
                  <a:gd name="T28" fmla="*/ 23 w 170"/>
                  <a:gd name="T29" fmla="*/ 119 h 121"/>
                  <a:gd name="T30" fmla="*/ 8 w 170"/>
                  <a:gd name="T31" fmla="*/ 110 h 121"/>
                  <a:gd name="T32" fmla="*/ 1 w 170"/>
                  <a:gd name="T33" fmla="*/ 25 h 121"/>
                  <a:gd name="T34" fmla="*/ 17 w 170"/>
                  <a:gd name="T35" fmla="*/ 10 h 121"/>
                  <a:gd name="T36" fmla="*/ 27 w 170"/>
                  <a:gd name="T37" fmla="*/ 24 h 121"/>
                  <a:gd name="T38" fmla="*/ 30 w 170"/>
                  <a:gd name="T39" fmla="*/ 75 h 121"/>
                  <a:gd name="T40" fmla="*/ 47 w 170"/>
                  <a:gd name="T41" fmla="*/ 89 h 121"/>
                  <a:gd name="T42" fmla="*/ 50 w 170"/>
                  <a:gd name="T43" fmla="*/ 88 h 121"/>
                  <a:gd name="T44" fmla="*/ 69 w 170"/>
                  <a:gd name="T45" fmla="*/ 67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0" h="121">
                    <a:moveTo>
                      <a:pt x="69" y="67"/>
                    </a:moveTo>
                    <a:cubicBezTo>
                      <a:pt x="72" y="53"/>
                      <a:pt x="67" y="43"/>
                      <a:pt x="66" y="32"/>
                    </a:cubicBezTo>
                    <a:cubicBezTo>
                      <a:pt x="64" y="18"/>
                      <a:pt x="71" y="13"/>
                      <a:pt x="82" y="13"/>
                    </a:cubicBezTo>
                    <a:cubicBezTo>
                      <a:pt x="94" y="13"/>
                      <a:pt x="90" y="22"/>
                      <a:pt x="91" y="29"/>
                    </a:cubicBezTo>
                    <a:cubicBezTo>
                      <a:pt x="92" y="36"/>
                      <a:pt x="92" y="43"/>
                      <a:pt x="94" y="50"/>
                    </a:cubicBezTo>
                    <a:cubicBezTo>
                      <a:pt x="96" y="61"/>
                      <a:pt x="90" y="74"/>
                      <a:pt x="97" y="83"/>
                    </a:cubicBezTo>
                    <a:cubicBezTo>
                      <a:pt x="106" y="95"/>
                      <a:pt x="118" y="79"/>
                      <a:pt x="128" y="84"/>
                    </a:cubicBezTo>
                    <a:cubicBezTo>
                      <a:pt x="141" y="90"/>
                      <a:pt x="141" y="81"/>
                      <a:pt x="141" y="73"/>
                    </a:cubicBezTo>
                    <a:cubicBezTo>
                      <a:pt x="142" y="55"/>
                      <a:pt x="140" y="38"/>
                      <a:pt x="138" y="21"/>
                    </a:cubicBezTo>
                    <a:cubicBezTo>
                      <a:pt x="137" y="13"/>
                      <a:pt x="134" y="2"/>
                      <a:pt x="149" y="1"/>
                    </a:cubicBezTo>
                    <a:cubicBezTo>
                      <a:pt x="164" y="0"/>
                      <a:pt x="161" y="10"/>
                      <a:pt x="163" y="19"/>
                    </a:cubicBezTo>
                    <a:cubicBezTo>
                      <a:pt x="169" y="45"/>
                      <a:pt x="163" y="72"/>
                      <a:pt x="169" y="98"/>
                    </a:cubicBezTo>
                    <a:cubicBezTo>
                      <a:pt x="170" y="105"/>
                      <a:pt x="169" y="107"/>
                      <a:pt x="162" y="109"/>
                    </a:cubicBezTo>
                    <a:cubicBezTo>
                      <a:pt x="151" y="112"/>
                      <a:pt x="140" y="112"/>
                      <a:pt x="129" y="113"/>
                    </a:cubicBezTo>
                    <a:cubicBezTo>
                      <a:pt x="94" y="115"/>
                      <a:pt x="59" y="117"/>
                      <a:pt x="23" y="119"/>
                    </a:cubicBezTo>
                    <a:cubicBezTo>
                      <a:pt x="16" y="120"/>
                      <a:pt x="9" y="121"/>
                      <a:pt x="8" y="110"/>
                    </a:cubicBezTo>
                    <a:cubicBezTo>
                      <a:pt x="7" y="81"/>
                      <a:pt x="5" y="53"/>
                      <a:pt x="1" y="25"/>
                    </a:cubicBezTo>
                    <a:cubicBezTo>
                      <a:pt x="0" y="11"/>
                      <a:pt x="10" y="12"/>
                      <a:pt x="17" y="10"/>
                    </a:cubicBezTo>
                    <a:cubicBezTo>
                      <a:pt x="26" y="9"/>
                      <a:pt x="26" y="17"/>
                      <a:pt x="27" y="24"/>
                    </a:cubicBezTo>
                    <a:cubicBezTo>
                      <a:pt x="28" y="41"/>
                      <a:pt x="30" y="58"/>
                      <a:pt x="30" y="75"/>
                    </a:cubicBezTo>
                    <a:cubicBezTo>
                      <a:pt x="30" y="88"/>
                      <a:pt x="35" y="92"/>
                      <a:pt x="47" y="89"/>
                    </a:cubicBezTo>
                    <a:cubicBezTo>
                      <a:pt x="48" y="89"/>
                      <a:pt x="49" y="88"/>
                      <a:pt x="50" y="88"/>
                    </a:cubicBezTo>
                    <a:cubicBezTo>
                      <a:pt x="66" y="88"/>
                      <a:pt x="79" y="86"/>
                      <a:pt x="69" y="67"/>
                    </a:cubicBezTo>
                    <a:close/>
                  </a:path>
                </a:pathLst>
              </a:custGeom>
              <a:solidFill>
                <a:srgbClr val="A10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10" name="Freeform 26">
                <a:extLst>
                  <a:ext uri="{FF2B5EF4-FFF2-40B4-BE49-F238E27FC236}">
                    <a16:creationId xmlns:a16="http://schemas.microsoft.com/office/drawing/2014/main" id="{E66462EA-D93A-4C16-8BEC-8D438C72CE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3546" y="1795678"/>
                <a:ext cx="222487" cy="295315"/>
              </a:xfrm>
              <a:custGeom>
                <a:avLst/>
                <a:gdLst>
                  <a:gd name="T0" fmla="*/ 35 w 134"/>
                  <a:gd name="T1" fmla="*/ 176 h 178"/>
                  <a:gd name="T2" fmla="*/ 24 w 134"/>
                  <a:gd name="T3" fmla="*/ 165 h 178"/>
                  <a:gd name="T4" fmla="*/ 7 w 134"/>
                  <a:gd name="T5" fmla="*/ 62 h 178"/>
                  <a:gd name="T6" fmla="*/ 6 w 134"/>
                  <a:gd name="T7" fmla="*/ 54 h 178"/>
                  <a:gd name="T8" fmla="*/ 32 w 134"/>
                  <a:gd name="T9" fmla="*/ 15 h 178"/>
                  <a:gd name="T10" fmla="*/ 96 w 134"/>
                  <a:gd name="T11" fmla="*/ 2 h 178"/>
                  <a:gd name="T12" fmla="*/ 110 w 134"/>
                  <a:gd name="T13" fmla="*/ 14 h 178"/>
                  <a:gd name="T14" fmla="*/ 100 w 134"/>
                  <a:gd name="T15" fmla="*/ 27 h 178"/>
                  <a:gd name="T16" fmla="*/ 48 w 134"/>
                  <a:gd name="T17" fmla="*/ 36 h 178"/>
                  <a:gd name="T18" fmla="*/ 36 w 134"/>
                  <a:gd name="T19" fmla="*/ 62 h 178"/>
                  <a:gd name="T20" fmla="*/ 58 w 134"/>
                  <a:gd name="T21" fmla="*/ 76 h 178"/>
                  <a:gd name="T22" fmla="*/ 98 w 134"/>
                  <a:gd name="T23" fmla="*/ 68 h 178"/>
                  <a:gd name="T24" fmla="*/ 112 w 134"/>
                  <a:gd name="T25" fmla="*/ 78 h 178"/>
                  <a:gd name="T26" fmla="*/ 103 w 134"/>
                  <a:gd name="T27" fmla="*/ 92 h 178"/>
                  <a:gd name="T28" fmla="*/ 60 w 134"/>
                  <a:gd name="T29" fmla="*/ 99 h 178"/>
                  <a:gd name="T30" fmla="*/ 46 w 134"/>
                  <a:gd name="T31" fmla="*/ 117 h 178"/>
                  <a:gd name="T32" fmla="*/ 50 w 134"/>
                  <a:gd name="T33" fmla="*/ 142 h 178"/>
                  <a:gd name="T34" fmla="*/ 62 w 134"/>
                  <a:gd name="T35" fmla="*/ 148 h 178"/>
                  <a:gd name="T36" fmla="*/ 114 w 134"/>
                  <a:gd name="T37" fmla="*/ 139 h 178"/>
                  <a:gd name="T38" fmla="*/ 132 w 134"/>
                  <a:gd name="T39" fmla="*/ 145 h 178"/>
                  <a:gd name="T40" fmla="*/ 118 w 134"/>
                  <a:gd name="T41" fmla="*/ 162 h 178"/>
                  <a:gd name="T42" fmla="*/ 35 w 134"/>
                  <a:gd name="T43" fmla="*/ 176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4" h="178">
                    <a:moveTo>
                      <a:pt x="35" y="176"/>
                    </a:moveTo>
                    <a:cubicBezTo>
                      <a:pt x="26" y="178"/>
                      <a:pt x="25" y="172"/>
                      <a:pt x="24" y="165"/>
                    </a:cubicBezTo>
                    <a:cubicBezTo>
                      <a:pt x="18" y="131"/>
                      <a:pt x="12" y="96"/>
                      <a:pt x="7" y="62"/>
                    </a:cubicBezTo>
                    <a:cubicBezTo>
                      <a:pt x="6" y="59"/>
                      <a:pt x="6" y="56"/>
                      <a:pt x="6" y="54"/>
                    </a:cubicBezTo>
                    <a:cubicBezTo>
                      <a:pt x="0" y="21"/>
                      <a:pt x="0" y="21"/>
                      <a:pt x="32" y="15"/>
                    </a:cubicBezTo>
                    <a:cubicBezTo>
                      <a:pt x="53" y="10"/>
                      <a:pt x="75" y="7"/>
                      <a:pt x="96" y="2"/>
                    </a:cubicBezTo>
                    <a:cubicBezTo>
                      <a:pt x="107" y="0"/>
                      <a:pt x="108" y="8"/>
                      <a:pt x="110" y="14"/>
                    </a:cubicBezTo>
                    <a:cubicBezTo>
                      <a:pt x="113" y="22"/>
                      <a:pt x="108" y="26"/>
                      <a:pt x="100" y="27"/>
                    </a:cubicBezTo>
                    <a:cubicBezTo>
                      <a:pt x="83" y="30"/>
                      <a:pt x="65" y="34"/>
                      <a:pt x="48" y="36"/>
                    </a:cubicBezTo>
                    <a:cubicBezTo>
                      <a:pt x="26" y="38"/>
                      <a:pt x="36" y="53"/>
                      <a:pt x="36" y="62"/>
                    </a:cubicBezTo>
                    <a:cubicBezTo>
                      <a:pt x="37" y="74"/>
                      <a:pt x="43" y="81"/>
                      <a:pt x="58" y="76"/>
                    </a:cubicBezTo>
                    <a:cubicBezTo>
                      <a:pt x="71" y="72"/>
                      <a:pt x="85" y="73"/>
                      <a:pt x="98" y="68"/>
                    </a:cubicBezTo>
                    <a:cubicBezTo>
                      <a:pt x="110" y="64"/>
                      <a:pt x="109" y="71"/>
                      <a:pt x="112" y="78"/>
                    </a:cubicBezTo>
                    <a:cubicBezTo>
                      <a:pt x="116" y="88"/>
                      <a:pt x="111" y="91"/>
                      <a:pt x="103" y="92"/>
                    </a:cubicBezTo>
                    <a:cubicBezTo>
                      <a:pt x="88" y="94"/>
                      <a:pt x="74" y="97"/>
                      <a:pt x="60" y="99"/>
                    </a:cubicBezTo>
                    <a:cubicBezTo>
                      <a:pt x="49" y="100"/>
                      <a:pt x="43" y="105"/>
                      <a:pt x="46" y="117"/>
                    </a:cubicBezTo>
                    <a:cubicBezTo>
                      <a:pt x="48" y="125"/>
                      <a:pt x="49" y="134"/>
                      <a:pt x="50" y="142"/>
                    </a:cubicBezTo>
                    <a:cubicBezTo>
                      <a:pt x="51" y="150"/>
                      <a:pt x="55" y="150"/>
                      <a:pt x="62" y="148"/>
                    </a:cubicBezTo>
                    <a:cubicBezTo>
                      <a:pt x="79" y="145"/>
                      <a:pt x="96" y="141"/>
                      <a:pt x="114" y="139"/>
                    </a:cubicBezTo>
                    <a:cubicBezTo>
                      <a:pt x="120" y="138"/>
                      <a:pt x="129" y="134"/>
                      <a:pt x="132" y="145"/>
                    </a:cubicBezTo>
                    <a:cubicBezTo>
                      <a:pt x="134" y="156"/>
                      <a:pt x="128" y="161"/>
                      <a:pt x="118" y="162"/>
                    </a:cubicBezTo>
                    <a:cubicBezTo>
                      <a:pt x="91" y="167"/>
                      <a:pt x="63" y="172"/>
                      <a:pt x="35" y="176"/>
                    </a:cubicBezTo>
                    <a:close/>
                  </a:path>
                </a:pathLst>
              </a:custGeom>
              <a:solidFill>
                <a:srgbClr val="A10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11" name="Freeform 27">
                <a:extLst>
                  <a:ext uri="{FF2B5EF4-FFF2-40B4-BE49-F238E27FC236}">
                    <a16:creationId xmlns:a16="http://schemas.microsoft.com/office/drawing/2014/main" id="{7AB77CA1-DCFD-434E-B35E-AC4F59F8D0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8930" y="1795678"/>
                <a:ext cx="236091" cy="275306"/>
              </a:xfrm>
              <a:custGeom>
                <a:avLst/>
                <a:gdLst>
                  <a:gd name="T0" fmla="*/ 75 w 142"/>
                  <a:gd name="T1" fmla="*/ 2 h 166"/>
                  <a:gd name="T2" fmla="*/ 132 w 142"/>
                  <a:gd name="T3" fmla="*/ 25 h 166"/>
                  <a:gd name="T4" fmla="*/ 140 w 142"/>
                  <a:gd name="T5" fmla="*/ 48 h 166"/>
                  <a:gd name="T6" fmla="*/ 130 w 142"/>
                  <a:gd name="T7" fmla="*/ 53 h 166"/>
                  <a:gd name="T8" fmla="*/ 110 w 142"/>
                  <a:gd name="T9" fmla="*/ 40 h 166"/>
                  <a:gd name="T10" fmla="*/ 49 w 142"/>
                  <a:gd name="T11" fmla="*/ 30 h 166"/>
                  <a:gd name="T12" fmla="*/ 57 w 142"/>
                  <a:gd name="T13" fmla="*/ 61 h 166"/>
                  <a:gd name="T14" fmla="*/ 109 w 142"/>
                  <a:gd name="T15" fmla="*/ 85 h 166"/>
                  <a:gd name="T16" fmla="*/ 133 w 142"/>
                  <a:gd name="T17" fmla="*/ 127 h 166"/>
                  <a:gd name="T18" fmla="*/ 100 w 142"/>
                  <a:gd name="T19" fmla="*/ 160 h 166"/>
                  <a:gd name="T20" fmla="*/ 20 w 142"/>
                  <a:gd name="T21" fmla="*/ 145 h 166"/>
                  <a:gd name="T22" fmla="*/ 6 w 142"/>
                  <a:gd name="T23" fmla="*/ 128 h 166"/>
                  <a:gd name="T24" fmla="*/ 8 w 142"/>
                  <a:gd name="T25" fmla="*/ 107 h 166"/>
                  <a:gd name="T26" fmla="*/ 33 w 142"/>
                  <a:gd name="T27" fmla="*/ 116 h 166"/>
                  <a:gd name="T28" fmla="*/ 94 w 142"/>
                  <a:gd name="T29" fmla="*/ 138 h 166"/>
                  <a:gd name="T30" fmla="*/ 98 w 142"/>
                  <a:gd name="T31" fmla="*/ 107 h 166"/>
                  <a:gd name="T32" fmla="*/ 62 w 142"/>
                  <a:gd name="T33" fmla="*/ 91 h 166"/>
                  <a:gd name="T34" fmla="*/ 44 w 142"/>
                  <a:gd name="T35" fmla="*/ 83 h 166"/>
                  <a:gd name="T36" fmla="*/ 14 w 142"/>
                  <a:gd name="T37" fmla="*/ 38 h 166"/>
                  <a:gd name="T38" fmla="*/ 65 w 142"/>
                  <a:gd name="T39" fmla="*/ 2 h 166"/>
                  <a:gd name="T40" fmla="*/ 75 w 142"/>
                  <a:gd name="T41" fmla="*/ 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42" h="166">
                    <a:moveTo>
                      <a:pt x="75" y="2"/>
                    </a:moveTo>
                    <a:cubicBezTo>
                      <a:pt x="97" y="0"/>
                      <a:pt x="116" y="9"/>
                      <a:pt x="132" y="25"/>
                    </a:cubicBezTo>
                    <a:cubicBezTo>
                      <a:pt x="138" y="31"/>
                      <a:pt x="142" y="39"/>
                      <a:pt x="140" y="48"/>
                    </a:cubicBezTo>
                    <a:cubicBezTo>
                      <a:pt x="139" y="53"/>
                      <a:pt x="134" y="53"/>
                      <a:pt x="130" y="53"/>
                    </a:cubicBezTo>
                    <a:cubicBezTo>
                      <a:pt x="121" y="53"/>
                      <a:pt x="115" y="49"/>
                      <a:pt x="110" y="40"/>
                    </a:cubicBezTo>
                    <a:cubicBezTo>
                      <a:pt x="102" y="22"/>
                      <a:pt x="64" y="17"/>
                      <a:pt x="49" y="30"/>
                    </a:cubicBezTo>
                    <a:cubicBezTo>
                      <a:pt x="39" y="39"/>
                      <a:pt x="42" y="53"/>
                      <a:pt x="57" y="61"/>
                    </a:cubicBezTo>
                    <a:cubicBezTo>
                      <a:pt x="74" y="70"/>
                      <a:pt x="92" y="78"/>
                      <a:pt x="109" y="85"/>
                    </a:cubicBezTo>
                    <a:cubicBezTo>
                      <a:pt x="128" y="93"/>
                      <a:pt x="135" y="108"/>
                      <a:pt x="133" y="127"/>
                    </a:cubicBezTo>
                    <a:cubicBezTo>
                      <a:pt x="131" y="146"/>
                      <a:pt x="120" y="156"/>
                      <a:pt x="100" y="160"/>
                    </a:cubicBezTo>
                    <a:cubicBezTo>
                      <a:pt x="71" y="166"/>
                      <a:pt x="44" y="164"/>
                      <a:pt x="20" y="145"/>
                    </a:cubicBezTo>
                    <a:cubicBezTo>
                      <a:pt x="14" y="141"/>
                      <a:pt x="10" y="135"/>
                      <a:pt x="6" y="128"/>
                    </a:cubicBezTo>
                    <a:cubicBezTo>
                      <a:pt x="2" y="121"/>
                      <a:pt x="0" y="111"/>
                      <a:pt x="8" y="107"/>
                    </a:cubicBezTo>
                    <a:cubicBezTo>
                      <a:pt x="16" y="103"/>
                      <a:pt x="27" y="104"/>
                      <a:pt x="33" y="116"/>
                    </a:cubicBezTo>
                    <a:cubicBezTo>
                      <a:pt x="43" y="137"/>
                      <a:pt x="74" y="148"/>
                      <a:pt x="94" y="138"/>
                    </a:cubicBezTo>
                    <a:cubicBezTo>
                      <a:pt x="108" y="131"/>
                      <a:pt x="110" y="116"/>
                      <a:pt x="98" y="107"/>
                    </a:cubicBezTo>
                    <a:cubicBezTo>
                      <a:pt x="87" y="98"/>
                      <a:pt x="74" y="96"/>
                      <a:pt x="62" y="91"/>
                    </a:cubicBezTo>
                    <a:cubicBezTo>
                      <a:pt x="56" y="88"/>
                      <a:pt x="50" y="86"/>
                      <a:pt x="44" y="83"/>
                    </a:cubicBezTo>
                    <a:cubicBezTo>
                      <a:pt x="24" y="72"/>
                      <a:pt x="11" y="52"/>
                      <a:pt x="14" y="38"/>
                    </a:cubicBezTo>
                    <a:cubicBezTo>
                      <a:pt x="19" y="17"/>
                      <a:pt x="40" y="2"/>
                      <a:pt x="65" y="2"/>
                    </a:cubicBezTo>
                    <a:cubicBezTo>
                      <a:pt x="68" y="2"/>
                      <a:pt x="71" y="2"/>
                      <a:pt x="75" y="2"/>
                    </a:cubicBezTo>
                    <a:close/>
                  </a:path>
                </a:pathLst>
              </a:custGeom>
              <a:solidFill>
                <a:srgbClr val="A10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12" name="Freeform 28">
                <a:extLst>
                  <a:ext uri="{FF2B5EF4-FFF2-40B4-BE49-F238E27FC236}">
                    <a16:creationId xmlns:a16="http://schemas.microsoft.com/office/drawing/2014/main" id="{765FAEA9-94FB-41A9-A23E-0F84D247F8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9845" y="2832879"/>
                <a:ext cx="294514" cy="293713"/>
              </a:xfrm>
              <a:custGeom>
                <a:avLst/>
                <a:gdLst>
                  <a:gd name="T0" fmla="*/ 4 w 177"/>
                  <a:gd name="T1" fmla="*/ 95 h 177"/>
                  <a:gd name="T2" fmla="*/ 72 w 177"/>
                  <a:gd name="T3" fmla="*/ 17 h 177"/>
                  <a:gd name="T4" fmla="*/ 166 w 177"/>
                  <a:gd name="T5" fmla="*/ 119 h 177"/>
                  <a:gd name="T6" fmla="*/ 164 w 177"/>
                  <a:gd name="T7" fmla="*/ 123 h 177"/>
                  <a:gd name="T8" fmla="*/ 141 w 177"/>
                  <a:gd name="T9" fmla="*/ 141 h 177"/>
                  <a:gd name="T10" fmla="*/ 139 w 177"/>
                  <a:gd name="T11" fmla="*/ 110 h 177"/>
                  <a:gd name="T12" fmla="*/ 129 w 177"/>
                  <a:gd name="T13" fmla="*/ 61 h 177"/>
                  <a:gd name="T14" fmla="*/ 92 w 177"/>
                  <a:gd name="T15" fmla="*/ 43 h 177"/>
                  <a:gd name="T16" fmla="*/ 50 w 177"/>
                  <a:gd name="T17" fmla="*/ 58 h 177"/>
                  <a:gd name="T18" fmla="*/ 32 w 177"/>
                  <a:gd name="T19" fmla="*/ 110 h 177"/>
                  <a:gd name="T20" fmla="*/ 65 w 177"/>
                  <a:gd name="T21" fmla="*/ 145 h 177"/>
                  <a:gd name="T22" fmla="*/ 79 w 177"/>
                  <a:gd name="T23" fmla="*/ 168 h 177"/>
                  <a:gd name="T24" fmla="*/ 64 w 177"/>
                  <a:gd name="T25" fmla="*/ 175 h 177"/>
                  <a:gd name="T26" fmla="*/ 20 w 177"/>
                  <a:gd name="T27" fmla="*/ 146 h 177"/>
                  <a:gd name="T28" fmla="*/ 4 w 177"/>
                  <a:gd name="T29" fmla="*/ 95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7" h="177">
                    <a:moveTo>
                      <a:pt x="4" y="95"/>
                    </a:moveTo>
                    <a:cubicBezTo>
                      <a:pt x="0" y="53"/>
                      <a:pt x="36" y="27"/>
                      <a:pt x="72" y="17"/>
                    </a:cubicBezTo>
                    <a:cubicBezTo>
                      <a:pt x="136" y="0"/>
                      <a:pt x="177" y="77"/>
                      <a:pt x="166" y="119"/>
                    </a:cubicBezTo>
                    <a:cubicBezTo>
                      <a:pt x="165" y="120"/>
                      <a:pt x="165" y="122"/>
                      <a:pt x="164" y="123"/>
                    </a:cubicBezTo>
                    <a:cubicBezTo>
                      <a:pt x="159" y="132"/>
                      <a:pt x="155" y="148"/>
                      <a:pt x="141" y="141"/>
                    </a:cubicBezTo>
                    <a:cubicBezTo>
                      <a:pt x="131" y="136"/>
                      <a:pt x="130" y="123"/>
                      <a:pt x="139" y="110"/>
                    </a:cubicBezTo>
                    <a:cubicBezTo>
                      <a:pt x="151" y="92"/>
                      <a:pt x="138" y="76"/>
                      <a:pt x="129" y="61"/>
                    </a:cubicBezTo>
                    <a:cubicBezTo>
                      <a:pt x="122" y="47"/>
                      <a:pt x="107" y="42"/>
                      <a:pt x="92" y="43"/>
                    </a:cubicBezTo>
                    <a:cubicBezTo>
                      <a:pt x="77" y="45"/>
                      <a:pt x="63" y="50"/>
                      <a:pt x="50" y="58"/>
                    </a:cubicBezTo>
                    <a:cubicBezTo>
                      <a:pt x="30" y="71"/>
                      <a:pt x="27" y="90"/>
                      <a:pt x="32" y="110"/>
                    </a:cubicBezTo>
                    <a:cubicBezTo>
                      <a:pt x="36" y="128"/>
                      <a:pt x="41" y="145"/>
                      <a:pt x="65" y="145"/>
                    </a:cubicBezTo>
                    <a:cubicBezTo>
                      <a:pt x="78" y="146"/>
                      <a:pt x="77" y="160"/>
                      <a:pt x="79" y="168"/>
                    </a:cubicBezTo>
                    <a:cubicBezTo>
                      <a:pt x="81" y="177"/>
                      <a:pt x="70" y="175"/>
                      <a:pt x="64" y="175"/>
                    </a:cubicBezTo>
                    <a:cubicBezTo>
                      <a:pt x="41" y="177"/>
                      <a:pt x="30" y="161"/>
                      <a:pt x="20" y="146"/>
                    </a:cubicBezTo>
                    <a:cubicBezTo>
                      <a:pt x="9" y="130"/>
                      <a:pt x="2" y="112"/>
                      <a:pt x="4" y="95"/>
                    </a:cubicBezTo>
                    <a:close/>
                  </a:path>
                </a:pathLst>
              </a:custGeom>
              <a:solidFill>
                <a:srgbClr val="A10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13" name="Freeform 29">
                <a:extLst>
                  <a:ext uri="{FF2B5EF4-FFF2-40B4-BE49-F238E27FC236}">
                    <a16:creationId xmlns:a16="http://schemas.microsoft.com/office/drawing/2014/main" id="{8E4B4B59-025E-46D6-99DD-3E9BB8946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4782" y="2207037"/>
                <a:ext cx="318524" cy="316923"/>
              </a:xfrm>
              <a:custGeom>
                <a:avLst/>
                <a:gdLst>
                  <a:gd name="T0" fmla="*/ 192 w 192"/>
                  <a:gd name="T1" fmla="*/ 105 h 191"/>
                  <a:gd name="T2" fmla="*/ 100 w 192"/>
                  <a:gd name="T3" fmla="*/ 183 h 191"/>
                  <a:gd name="T4" fmla="*/ 81 w 192"/>
                  <a:gd name="T5" fmla="*/ 172 h 191"/>
                  <a:gd name="T6" fmla="*/ 11 w 192"/>
                  <a:gd name="T7" fmla="*/ 101 h 191"/>
                  <a:gd name="T8" fmla="*/ 15 w 192"/>
                  <a:gd name="T9" fmla="*/ 79 h 191"/>
                  <a:gd name="T10" fmla="*/ 34 w 192"/>
                  <a:gd name="T11" fmla="*/ 81 h 191"/>
                  <a:gd name="T12" fmla="*/ 94 w 192"/>
                  <a:gd name="T13" fmla="*/ 145 h 191"/>
                  <a:gd name="T14" fmla="*/ 150 w 192"/>
                  <a:gd name="T15" fmla="*/ 141 h 191"/>
                  <a:gd name="T16" fmla="*/ 155 w 192"/>
                  <a:gd name="T17" fmla="*/ 88 h 191"/>
                  <a:gd name="T18" fmla="*/ 98 w 192"/>
                  <a:gd name="T19" fmla="*/ 27 h 191"/>
                  <a:gd name="T20" fmla="*/ 91 w 192"/>
                  <a:gd name="T21" fmla="*/ 8 h 191"/>
                  <a:gd name="T22" fmla="*/ 119 w 192"/>
                  <a:gd name="T23" fmla="*/ 9 h 191"/>
                  <a:gd name="T24" fmla="*/ 148 w 192"/>
                  <a:gd name="T25" fmla="*/ 40 h 191"/>
                  <a:gd name="T26" fmla="*/ 187 w 192"/>
                  <a:gd name="T27" fmla="*/ 85 h 191"/>
                  <a:gd name="T28" fmla="*/ 192 w 192"/>
                  <a:gd name="T29" fmla="*/ 105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2" h="191">
                    <a:moveTo>
                      <a:pt x="192" y="105"/>
                    </a:moveTo>
                    <a:cubicBezTo>
                      <a:pt x="192" y="148"/>
                      <a:pt x="139" y="191"/>
                      <a:pt x="100" y="183"/>
                    </a:cubicBezTo>
                    <a:cubicBezTo>
                      <a:pt x="92" y="181"/>
                      <a:pt x="87" y="177"/>
                      <a:pt x="81" y="172"/>
                    </a:cubicBezTo>
                    <a:cubicBezTo>
                      <a:pt x="58" y="148"/>
                      <a:pt x="36" y="124"/>
                      <a:pt x="11" y="101"/>
                    </a:cubicBezTo>
                    <a:cubicBezTo>
                      <a:pt x="0" y="90"/>
                      <a:pt x="9" y="86"/>
                      <a:pt x="15" y="79"/>
                    </a:cubicBezTo>
                    <a:cubicBezTo>
                      <a:pt x="23" y="69"/>
                      <a:pt x="29" y="75"/>
                      <a:pt x="34" y="81"/>
                    </a:cubicBezTo>
                    <a:cubicBezTo>
                      <a:pt x="51" y="105"/>
                      <a:pt x="74" y="124"/>
                      <a:pt x="94" y="145"/>
                    </a:cubicBezTo>
                    <a:cubicBezTo>
                      <a:pt x="113" y="164"/>
                      <a:pt x="126" y="162"/>
                      <a:pt x="150" y="141"/>
                    </a:cubicBezTo>
                    <a:cubicBezTo>
                      <a:pt x="169" y="124"/>
                      <a:pt x="171" y="106"/>
                      <a:pt x="155" y="88"/>
                    </a:cubicBezTo>
                    <a:cubicBezTo>
                      <a:pt x="136" y="67"/>
                      <a:pt x="117" y="48"/>
                      <a:pt x="98" y="27"/>
                    </a:cubicBezTo>
                    <a:cubicBezTo>
                      <a:pt x="93" y="22"/>
                      <a:pt x="82" y="17"/>
                      <a:pt x="91" y="8"/>
                    </a:cubicBezTo>
                    <a:cubicBezTo>
                      <a:pt x="98" y="0"/>
                      <a:pt x="110" y="0"/>
                      <a:pt x="119" y="9"/>
                    </a:cubicBezTo>
                    <a:cubicBezTo>
                      <a:pt x="129" y="19"/>
                      <a:pt x="139" y="29"/>
                      <a:pt x="148" y="40"/>
                    </a:cubicBezTo>
                    <a:cubicBezTo>
                      <a:pt x="161" y="56"/>
                      <a:pt x="178" y="67"/>
                      <a:pt x="187" y="85"/>
                    </a:cubicBezTo>
                    <a:cubicBezTo>
                      <a:pt x="190" y="93"/>
                      <a:pt x="192" y="100"/>
                      <a:pt x="192" y="105"/>
                    </a:cubicBezTo>
                    <a:close/>
                  </a:path>
                </a:pathLst>
              </a:custGeom>
              <a:solidFill>
                <a:srgbClr val="A10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14" name="Freeform 30">
                <a:extLst>
                  <a:ext uri="{FF2B5EF4-FFF2-40B4-BE49-F238E27FC236}">
                    <a16:creationId xmlns:a16="http://schemas.microsoft.com/office/drawing/2014/main" id="{FB31756B-2E5D-4EEF-8328-272FB23290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3895" y="4975310"/>
                <a:ext cx="314523" cy="296915"/>
              </a:xfrm>
              <a:custGeom>
                <a:avLst/>
                <a:gdLst>
                  <a:gd name="T0" fmla="*/ 69 w 189"/>
                  <a:gd name="T1" fmla="*/ 75 h 179"/>
                  <a:gd name="T2" fmla="*/ 67 w 189"/>
                  <a:gd name="T3" fmla="*/ 135 h 179"/>
                  <a:gd name="T4" fmla="*/ 46 w 189"/>
                  <a:gd name="T5" fmla="*/ 172 h 179"/>
                  <a:gd name="T6" fmla="*/ 36 w 189"/>
                  <a:gd name="T7" fmla="*/ 175 h 179"/>
                  <a:gd name="T8" fmla="*/ 37 w 189"/>
                  <a:gd name="T9" fmla="*/ 165 h 179"/>
                  <a:gd name="T10" fmla="*/ 44 w 189"/>
                  <a:gd name="T11" fmla="*/ 93 h 179"/>
                  <a:gd name="T12" fmla="*/ 16 w 189"/>
                  <a:gd name="T13" fmla="*/ 104 h 179"/>
                  <a:gd name="T14" fmla="*/ 3 w 189"/>
                  <a:gd name="T15" fmla="*/ 97 h 179"/>
                  <a:gd name="T16" fmla="*/ 11 w 189"/>
                  <a:gd name="T17" fmla="*/ 86 h 179"/>
                  <a:gd name="T18" fmla="*/ 35 w 189"/>
                  <a:gd name="T19" fmla="*/ 38 h 179"/>
                  <a:gd name="T20" fmla="*/ 30 w 189"/>
                  <a:gd name="T21" fmla="*/ 19 h 179"/>
                  <a:gd name="T22" fmla="*/ 36 w 189"/>
                  <a:gd name="T23" fmla="*/ 1 h 179"/>
                  <a:gd name="T24" fmla="*/ 56 w 189"/>
                  <a:gd name="T25" fmla="*/ 15 h 179"/>
                  <a:gd name="T26" fmla="*/ 60 w 189"/>
                  <a:gd name="T27" fmla="*/ 38 h 179"/>
                  <a:gd name="T28" fmla="*/ 72 w 189"/>
                  <a:gd name="T29" fmla="*/ 42 h 179"/>
                  <a:gd name="T30" fmla="*/ 87 w 189"/>
                  <a:gd name="T31" fmla="*/ 26 h 179"/>
                  <a:gd name="T32" fmla="*/ 116 w 189"/>
                  <a:gd name="T33" fmla="*/ 18 h 179"/>
                  <a:gd name="T34" fmla="*/ 125 w 189"/>
                  <a:gd name="T35" fmla="*/ 25 h 179"/>
                  <a:gd name="T36" fmla="*/ 118 w 189"/>
                  <a:gd name="T37" fmla="*/ 34 h 179"/>
                  <a:gd name="T38" fmla="*/ 85 w 189"/>
                  <a:gd name="T39" fmla="*/ 58 h 179"/>
                  <a:gd name="T40" fmla="*/ 86 w 189"/>
                  <a:gd name="T41" fmla="*/ 74 h 179"/>
                  <a:gd name="T42" fmla="*/ 174 w 189"/>
                  <a:gd name="T43" fmla="*/ 111 h 179"/>
                  <a:gd name="T44" fmla="*/ 188 w 189"/>
                  <a:gd name="T45" fmla="*/ 118 h 179"/>
                  <a:gd name="T46" fmla="*/ 176 w 189"/>
                  <a:gd name="T47" fmla="*/ 130 h 179"/>
                  <a:gd name="T48" fmla="*/ 134 w 189"/>
                  <a:gd name="T49" fmla="*/ 126 h 179"/>
                  <a:gd name="T50" fmla="*/ 69 w 189"/>
                  <a:gd name="T51" fmla="*/ 75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89" h="179">
                    <a:moveTo>
                      <a:pt x="69" y="75"/>
                    </a:moveTo>
                    <a:cubicBezTo>
                      <a:pt x="69" y="96"/>
                      <a:pt x="71" y="115"/>
                      <a:pt x="67" y="135"/>
                    </a:cubicBezTo>
                    <a:cubicBezTo>
                      <a:pt x="64" y="151"/>
                      <a:pt x="56" y="162"/>
                      <a:pt x="46" y="172"/>
                    </a:cubicBezTo>
                    <a:cubicBezTo>
                      <a:pt x="43" y="174"/>
                      <a:pt x="41" y="179"/>
                      <a:pt x="36" y="175"/>
                    </a:cubicBezTo>
                    <a:cubicBezTo>
                      <a:pt x="32" y="172"/>
                      <a:pt x="35" y="168"/>
                      <a:pt x="37" y="165"/>
                    </a:cubicBezTo>
                    <a:cubicBezTo>
                      <a:pt x="46" y="142"/>
                      <a:pt x="50" y="119"/>
                      <a:pt x="44" y="93"/>
                    </a:cubicBezTo>
                    <a:cubicBezTo>
                      <a:pt x="34" y="97"/>
                      <a:pt x="26" y="104"/>
                      <a:pt x="16" y="104"/>
                    </a:cubicBezTo>
                    <a:cubicBezTo>
                      <a:pt x="7" y="105"/>
                      <a:pt x="5" y="102"/>
                      <a:pt x="3" y="97"/>
                    </a:cubicBezTo>
                    <a:cubicBezTo>
                      <a:pt x="0" y="90"/>
                      <a:pt x="5" y="88"/>
                      <a:pt x="11" y="86"/>
                    </a:cubicBezTo>
                    <a:cubicBezTo>
                      <a:pt x="34" y="76"/>
                      <a:pt x="41" y="62"/>
                      <a:pt x="35" y="38"/>
                    </a:cubicBezTo>
                    <a:cubicBezTo>
                      <a:pt x="33" y="32"/>
                      <a:pt x="31" y="26"/>
                      <a:pt x="30" y="19"/>
                    </a:cubicBezTo>
                    <a:cubicBezTo>
                      <a:pt x="28" y="12"/>
                      <a:pt x="23" y="2"/>
                      <a:pt x="36" y="1"/>
                    </a:cubicBezTo>
                    <a:cubicBezTo>
                      <a:pt x="45" y="0"/>
                      <a:pt x="55" y="2"/>
                      <a:pt x="56" y="15"/>
                    </a:cubicBezTo>
                    <a:cubicBezTo>
                      <a:pt x="57" y="23"/>
                      <a:pt x="59" y="30"/>
                      <a:pt x="60" y="38"/>
                    </a:cubicBezTo>
                    <a:cubicBezTo>
                      <a:pt x="61" y="50"/>
                      <a:pt x="66" y="49"/>
                      <a:pt x="72" y="42"/>
                    </a:cubicBezTo>
                    <a:cubicBezTo>
                      <a:pt x="77" y="37"/>
                      <a:pt x="82" y="32"/>
                      <a:pt x="87" y="26"/>
                    </a:cubicBezTo>
                    <a:cubicBezTo>
                      <a:pt x="95" y="18"/>
                      <a:pt x="105" y="17"/>
                      <a:pt x="116" y="18"/>
                    </a:cubicBezTo>
                    <a:cubicBezTo>
                      <a:pt x="120" y="19"/>
                      <a:pt x="124" y="21"/>
                      <a:pt x="125" y="25"/>
                    </a:cubicBezTo>
                    <a:cubicBezTo>
                      <a:pt x="126" y="30"/>
                      <a:pt x="121" y="32"/>
                      <a:pt x="118" y="34"/>
                    </a:cubicBezTo>
                    <a:cubicBezTo>
                      <a:pt x="104" y="38"/>
                      <a:pt x="95" y="49"/>
                      <a:pt x="85" y="58"/>
                    </a:cubicBezTo>
                    <a:cubicBezTo>
                      <a:pt x="79" y="64"/>
                      <a:pt x="78" y="69"/>
                      <a:pt x="86" y="74"/>
                    </a:cubicBezTo>
                    <a:cubicBezTo>
                      <a:pt x="114" y="89"/>
                      <a:pt x="139" y="112"/>
                      <a:pt x="174" y="111"/>
                    </a:cubicBezTo>
                    <a:cubicBezTo>
                      <a:pt x="180" y="110"/>
                      <a:pt x="187" y="111"/>
                      <a:pt x="188" y="118"/>
                    </a:cubicBezTo>
                    <a:cubicBezTo>
                      <a:pt x="189" y="126"/>
                      <a:pt x="181" y="127"/>
                      <a:pt x="176" y="130"/>
                    </a:cubicBezTo>
                    <a:cubicBezTo>
                      <a:pt x="161" y="138"/>
                      <a:pt x="148" y="136"/>
                      <a:pt x="134" y="126"/>
                    </a:cubicBezTo>
                    <a:cubicBezTo>
                      <a:pt x="112" y="109"/>
                      <a:pt x="86" y="99"/>
                      <a:pt x="69" y="75"/>
                    </a:cubicBezTo>
                    <a:close/>
                  </a:path>
                </a:pathLst>
              </a:custGeom>
              <a:solidFill>
                <a:srgbClr val="A10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15" name="Freeform 31">
                <a:extLst>
                  <a:ext uri="{FF2B5EF4-FFF2-40B4-BE49-F238E27FC236}">
                    <a16:creationId xmlns:a16="http://schemas.microsoft.com/office/drawing/2014/main" id="{903D6453-8D02-4C9B-AC7D-7B9E58C9E8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9024" y="1842095"/>
                <a:ext cx="264903" cy="298516"/>
              </a:xfrm>
              <a:custGeom>
                <a:avLst/>
                <a:gdLst>
                  <a:gd name="T0" fmla="*/ 110 w 159"/>
                  <a:gd name="T1" fmla="*/ 129 h 180"/>
                  <a:gd name="T2" fmla="*/ 123 w 159"/>
                  <a:gd name="T3" fmla="*/ 18 h 180"/>
                  <a:gd name="T4" fmla="*/ 146 w 159"/>
                  <a:gd name="T5" fmla="*/ 0 h 180"/>
                  <a:gd name="T6" fmla="*/ 152 w 159"/>
                  <a:gd name="T7" fmla="*/ 19 h 180"/>
                  <a:gd name="T8" fmla="*/ 139 w 159"/>
                  <a:gd name="T9" fmla="*/ 162 h 180"/>
                  <a:gd name="T10" fmla="*/ 127 w 159"/>
                  <a:gd name="T11" fmla="*/ 176 h 180"/>
                  <a:gd name="T12" fmla="*/ 110 w 159"/>
                  <a:gd name="T13" fmla="*/ 170 h 180"/>
                  <a:gd name="T14" fmla="*/ 15 w 159"/>
                  <a:gd name="T15" fmla="*/ 61 h 180"/>
                  <a:gd name="T16" fmla="*/ 9 w 159"/>
                  <a:gd name="T17" fmla="*/ 46 h 180"/>
                  <a:gd name="T18" fmla="*/ 39 w 159"/>
                  <a:gd name="T19" fmla="*/ 44 h 180"/>
                  <a:gd name="T20" fmla="*/ 88 w 159"/>
                  <a:gd name="T21" fmla="*/ 102 h 180"/>
                  <a:gd name="T22" fmla="*/ 110 w 159"/>
                  <a:gd name="T23" fmla="*/ 129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9" h="180">
                    <a:moveTo>
                      <a:pt x="110" y="129"/>
                    </a:moveTo>
                    <a:cubicBezTo>
                      <a:pt x="121" y="92"/>
                      <a:pt x="119" y="55"/>
                      <a:pt x="123" y="18"/>
                    </a:cubicBezTo>
                    <a:cubicBezTo>
                      <a:pt x="125" y="2"/>
                      <a:pt x="137" y="0"/>
                      <a:pt x="146" y="0"/>
                    </a:cubicBezTo>
                    <a:cubicBezTo>
                      <a:pt x="159" y="0"/>
                      <a:pt x="153" y="13"/>
                      <a:pt x="152" y="19"/>
                    </a:cubicBezTo>
                    <a:cubicBezTo>
                      <a:pt x="148" y="67"/>
                      <a:pt x="143" y="115"/>
                      <a:pt x="139" y="162"/>
                    </a:cubicBezTo>
                    <a:cubicBezTo>
                      <a:pt x="138" y="171"/>
                      <a:pt x="133" y="172"/>
                      <a:pt x="127" y="176"/>
                    </a:cubicBezTo>
                    <a:cubicBezTo>
                      <a:pt x="118" y="180"/>
                      <a:pt x="115" y="175"/>
                      <a:pt x="110" y="170"/>
                    </a:cubicBezTo>
                    <a:cubicBezTo>
                      <a:pt x="78" y="134"/>
                      <a:pt x="46" y="98"/>
                      <a:pt x="15" y="61"/>
                    </a:cubicBezTo>
                    <a:cubicBezTo>
                      <a:pt x="12" y="57"/>
                      <a:pt x="0" y="53"/>
                      <a:pt x="9" y="46"/>
                    </a:cubicBezTo>
                    <a:cubicBezTo>
                      <a:pt x="18" y="41"/>
                      <a:pt x="29" y="32"/>
                      <a:pt x="39" y="44"/>
                    </a:cubicBezTo>
                    <a:cubicBezTo>
                      <a:pt x="55" y="64"/>
                      <a:pt x="72" y="83"/>
                      <a:pt x="88" y="102"/>
                    </a:cubicBezTo>
                    <a:cubicBezTo>
                      <a:pt x="95" y="110"/>
                      <a:pt x="102" y="119"/>
                      <a:pt x="110" y="129"/>
                    </a:cubicBezTo>
                    <a:close/>
                  </a:path>
                </a:pathLst>
              </a:custGeom>
              <a:solidFill>
                <a:srgbClr val="A10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16" name="Freeform 32">
                <a:extLst>
                  <a:ext uri="{FF2B5EF4-FFF2-40B4-BE49-F238E27FC236}">
                    <a16:creationId xmlns:a16="http://schemas.microsoft.com/office/drawing/2014/main" id="{020E9AC7-B1C2-49E7-9BFA-2838E91DF2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5767" y="2491147"/>
                <a:ext cx="313721" cy="224087"/>
              </a:xfrm>
              <a:custGeom>
                <a:avLst/>
                <a:gdLst>
                  <a:gd name="T0" fmla="*/ 20 w 189"/>
                  <a:gd name="T1" fmla="*/ 109 h 135"/>
                  <a:gd name="T2" fmla="*/ 4 w 189"/>
                  <a:gd name="T3" fmla="*/ 96 h 135"/>
                  <a:gd name="T4" fmla="*/ 10 w 189"/>
                  <a:gd name="T5" fmla="*/ 81 h 135"/>
                  <a:gd name="T6" fmla="*/ 116 w 189"/>
                  <a:gd name="T7" fmla="*/ 8 h 135"/>
                  <a:gd name="T8" fmla="*/ 141 w 189"/>
                  <a:gd name="T9" fmla="*/ 13 h 135"/>
                  <a:gd name="T10" fmla="*/ 183 w 189"/>
                  <a:gd name="T11" fmla="*/ 74 h 135"/>
                  <a:gd name="T12" fmla="*/ 181 w 189"/>
                  <a:gd name="T13" fmla="*/ 95 h 135"/>
                  <a:gd name="T14" fmla="*/ 162 w 189"/>
                  <a:gd name="T15" fmla="*/ 88 h 135"/>
                  <a:gd name="T16" fmla="*/ 135 w 189"/>
                  <a:gd name="T17" fmla="*/ 47 h 135"/>
                  <a:gd name="T18" fmla="*/ 112 w 189"/>
                  <a:gd name="T19" fmla="*/ 46 h 135"/>
                  <a:gd name="T20" fmla="*/ 100 w 189"/>
                  <a:gd name="T21" fmla="*/ 69 h 135"/>
                  <a:gd name="T22" fmla="*/ 129 w 189"/>
                  <a:gd name="T23" fmla="*/ 108 h 135"/>
                  <a:gd name="T24" fmla="*/ 124 w 189"/>
                  <a:gd name="T25" fmla="*/ 127 h 135"/>
                  <a:gd name="T26" fmla="*/ 108 w 189"/>
                  <a:gd name="T27" fmla="*/ 122 h 135"/>
                  <a:gd name="T28" fmla="*/ 79 w 189"/>
                  <a:gd name="T29" fmla="*/ 82 h 135"/>
                  <a:gd name="T30" fmla="*/ 58 w 189"/>
                  <a:gd name="T31" fmla="*/ 84 h 135"/>
                  <a:gd name="T32" fmla="*/ 29 w 189"/>
                  <a:gd name="T33" fmla="*/ 103 h 135"/>
                  <a:gd name="T34" fmla="*/ 20 w 189"/>
                  <a:gd name="T35" fmla="*/ 109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9" h="135">
                    <a:moveTo>
                      <a:pt x="20" y="109"/>
                    </a:moveTo>
                    <a:cubicBezTo>
                      <a:pt x="11" y="108"/>
                      <a:pt x="7" y="102"/>
                      <a:pt x="4" y="96"/>
                    </a:cubicBezTo>
                    <a:cubicBezTo>
                      <a:pt x="0" y="90"/>
                      <a:pt x="3" y="86"/>
                      <a:pt x="10" y="81"/>
                    </a:cubicBezTo>
                    <a:cubicBezTo>
                      <a:pt x="45" y="58"/>
                      <a:pt x="81" y="33"/>
                      <a:pt x="116" y="8"/>
                    </a:cubicBezTo>
                    <a:cubicBezTo>
                      <a:pt x="127" y="0"/>
                      <a:pt x="133" y="2"/>
                      <a:pt x="141" y="13"/>
                    </a:cubicBezTo>
                    <a:cubicBezTo>
                      <a:pt x="154" y="34"/>
                      <a:pt x="168" y="54"/>
                      <a:pt x="183" y="74"/>
                    </a:cubicBezTo>
                    <a:cubicBezTo>
                      <a:pt x="189" y="82"/>
                      <a:pt x="189" y="88"/>
                      <a:pt x="181" y="95"/>
                    </a:cubicBezTo>
                    <a:cubicBezTo>
                      <a:pt x="170" y="103"/>
                      <a:pt x="166" y="93"/>
                      <a:pt x="162" y="88"/>
                    </a:cubicBezTo>
                    <a:cubicBezTo>
                      <a:pt x="152" y="75"/>
                      <a:pt x="143" y="61"/>
                      <a:pt x="135" y="47"/>
                    </a:cubicBezTo>
                    <a:cubicBezTo>
                      <a:pt x="127" y="34"/>
                      <a:pt x="119" y="40"/>
                      <a:pt x="112" y="46"/>
                    </a:cubicBezTo>
                    <a:cubicBezTo>
                      <a:pt x="106" y="51"/>
                      <a:pt x="90" y="53"/>
                      <a:pt x="100" y="69"/>
                    </a:cubicBezTo>
                    <a:cubicBezTo>
                      <a:pt x="108" y="83"/>
                      <a:pt x="118" y="96"/>
                      <a:pt x="129" y="108"/>
                    </a:cubicBezTo>
                    <a:cubicBezTo>
                      <a:pt x="136" y="117"/>
                      <a:pt x="131" y="121"/>
                      <a:pt x="124" y="127"/>
                    </a:cubicBezTo>
                    <a:cubicBezTo>
                      <a:pt x="115" y="135"/>
                      <a:pt x="110" y="128"/>
                      <a:pt x="108" y="122"/>
                    </a:cubicBezTo>
                    <a:cubicBezTo>
                      <a:pt x="104" y="104"/>
                      <a:pt x="86" y="97"/>
                      <a:pt x="79" y="82"/>
                    </a:cubicBezTo>
                    <a:cubicBezTo>
                      <a:pt x="73" y="72"/>
                      <a:pt x="64" y="81"/>
                      <a:pt x="58" y="84"/>
                    </a:cubicBezTo>
                    <a:cubicBezTo>
                      <a:pt x="48" y="89"/>
                      <a:pt x="39" y="96"/>
                      <a:pt x="29" y="103"/>
                    </a:cubicBezTo>
                    <a:cubicBezTo>
                      <a:pt x="26" y="105"/>
                      <a:pt x="23" y="108"/>
                      <a:pt x="20" y="109"/>
                    </a:cubicBezTo>
                    <a:close/>
                  </a:path>
                </a:pathLst>
              </a:custGeom>
              <a:solidFill>
                <a:srgbClr val="A10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17" name="Freeform 33">
                <a:extLst>
                  <a:ext uri="{FF2B5EF4-FFF2-40B4-BE49-F238E27FC236}">
                    <a16:creationId xmlns:a16="http://schemas.microsoft.com/office/drawing/2014/main" id="{5F635F3A-4B43-4CFD-A5DD-6F30C8486C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2706" y="1871707"/>
                <a:ext cx="234491" cy="296915"/>
              </a:xfrm>
              <a:custGeom>
                <a:avLst/>
                <a:gdLst>
                  <a:gd name="T0" fmla="*/ 17 w 141"/>
                  <a:gd name="T1" fmla="*/ 0 h 179"/>
                  <a:gd name="T2" fmla="*/ 90 w 141"/>
                  <a:gd name="T3" fmla="*/ 28 h 179"/>
                  <a:gd name="T4" fmla="*/ 127 w 141"/>
                  <a:gd name="T5" fmla="*/ 43 h 179"/>
                  <a:gd name="T6" fmla="*/ 136 w 141"/>
                  <a:gd name="T7" fmla="*/ 60 h 179"/>
                  <a:gd name="T8" fmla="*/ 117 w 141"/>
                  <a:gd name="T9" fmla="*/ 67 h 179"/>
                  <a:gd name="T10" fmla="*/ 104 w 141"/>
                  <a:gd name="T11" fmla="*/ 63 h 179"/>
                  <a:gd name="T12" fmla="*/ 66 w 141"/>
                  <a:gd name="T13" fmla="*/ 78 h 179"/>
                  <a:gd name="T14" fmla="*/ 33 w 141"/>
                  <a:gd name="T15" fmla="*/ 166 h 179"/>
                  <a:gd name="T16" fmla="*/ 18 w 141"/>
                  <a:gd name="T17" fmla="*/ 175 h 179"/>
                  <a:gd name="T18" fmla="*/ 5 w 141"/>
                  <a:gd name="T19" fmla="*/ 155 h 179"/>
                  <a:gd name="T20" fmla="*/ 45 w 141"/>
                  <a:gd name="T21" fmla="*/ 56 h 179"/>
                  <a:gd name="T22" fmla="*/ 35 w 141"/>
                  <a:gd name="T23" fmla="*/ 35 h 179"/>
                  <a:gd name="T24" fmla="*/ 11 w 141"/>
                  <a:gd name="T25" fmla="*/ 25 h 179"/>
                  <a:gd name="T26" fmla="*/ 7 w 141"/>
                  <a:gd name="T27" fmla="*/ 12 h 179"/>
                  <a:gd name="T28" fmla="*/ 17 w 141"/>
                  <a:gd name="T29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1" h="179">
                    <a:moveTo>
                      <a:pt x="17" y="0"/>
                    </a:moveTo>
                    <a:cubicBezTo>
                      <a:pt x="42" y="10"/>
                      <a:pt x="66" y="19"/>
                      <a:pt x="90" y="28"/>
                    </a:cubicBezTo>
                    <a:cubicBezTo>
                      <a:pt x="102" y="33"/>
                      <a:pt x="114" y="38"/>
                      <a:pt x="127" y="43"/>
                    </a:cubicBezTo>
                    <a:cubicBezTo>
                      <a:pt x="135" y="46"/>
                      <a:pt x="141" y="50"/>
                      <a:pt x="136" y="60"/>
                    </a:cubicBezTo>
                    <a:cubicBezTo>
                      <a:pt x="132" y="70"/>
                      <a:pt x="126" y="73"/>
                      <a:pt x="117" y="67"/>
                    </a:cubicBezTo>
                    <a:cubicBezTo>
                      <a:pt x="113" y="65"/>
                      <a:pt x="108" y="64"/>
                      <a:pt x="104" y="63"/>
                    </a:cubicBezTo>
                    <a:cubicBezTo>
                      <a:pt x="78" y="52"/>
                      <a:pt x="73" y="53"/>
                      <a:pt x="66" y="78"/>
                    </a:cubicBezTo>
                    <a:cubicBezTo>
                      <a:pt x="57" y="108"/>
                      <a:pt x="43" y="137"/>
                      <a:pt x="33" y="166"/>
                    </a:cubicBezTo>
                    <a:cubicBezTo>
                      <a:pt x="30" y="174"/>
                      <a:pt x="27" y="179"/>
                      <a:pt x="18" y="175"/>
                    </a:cubicBezTo>
                    <a:cubicBezTo>
                      <a:pt x="9" y="171"/>
                      <a:pt x="0" y="169"/>
                      <a:pt x="5" y="155"/>
                    </a:cubicBezTo>
                    <a:cubicBezTo>
                      <a:pt x="19" y="122"/>
                      <a:pt x="31" y="88"/>
                      <a:pt x="45" y="56"/>
                    </a:cubicBezTo>
                    <a:cubicBezTo>
                      <a:pt x="50" y="43"/>
                      <a:pt x="47" y="38"/>
                      <a:pt x="35" y="35"/>
                    </a:cubicBezTo>
                    <a:cubicBezTo>
                      <a:pt x="27" y="32"/>
                      <a:pt x="19" y="28"/>
                      <a:pt x="11" y="25"/>
                    </a:cubicBezTo>
                    <a:cubicBezTo>
                      <a:pt x="4" y="22"/>
                      <a:pt x="5" y="17"/>
                      <a:pt x="7" y="12"/>
                    </a:cubicBezTo>
                    <a:cubicBezTo>
                      <a:pt x="10" y="7"/>
                      <a:pt x="11" y="0"/>
                      <a:pt x="17" y="0"/>
                    </a:cubicBezTo>
                    <a:close/>
                  </a:path>
                </a:pathLst>
              </a:custGeom>
              <a:solidFill>
                <a:srgbClr val="A10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18" name="Freeform 34">
                <a:extLst>
                  <a:ext uri="{FF2B5EF4-FFF2-40B4-BE49-F238E27FC236}">
                    <a16:creationId xmlns:a16="http://schemas.microsoft.com/office/drawing/2014/main" id="{D8FC093B-DD52-4543-AA11-87E629210C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5596" y="1978148"/>
                <a:ext cx="253699" cy="308920"/>
              </a:xfrm>
              <a:custGeom>
                <a:avLst/>
                <a:gdLst>
                  <a:gd name="T0" fmla="*/ 25 w 153"/>
                  <a:gd name="T1" fmla="*/ 186 h 186"/>
                  <a:gd name="T2" fmla="*/ 6 w 153"/>
                  <a:gd name="T3" fmla="*/ 173 h 186"/>
                  <a:gd name="T4" fmla="*/ 8 w 153"/>
                  <a:gd name="T5" fmla="*/ 160 h 186"/>
                  <a:gd name="T6" fmla="*/ 31 w 153"/>
                  <a:gd name="T7" fmla="*/ 35 h 186"/>
                  <a:gd name="T8" fmla="*/ 29 w 153"/>
                  <a:gd name="T9" fmla="*/ 27 h 186"/>
                  <a:gd name="T10" fmla="*/ 32 w 153"/>
                  <a:gd name="T11" fmla="*/ 4 h 186"/>
                  <a:gd name="T12" fmla="*/ 56 w 153"/>
                  <a:gd name="T13" fmla="*/ 26 h 186"/>
                  <a:gd name="T14" fmla="*/ 63 w 153"/>
                  <a:gd name="T15" fmla="*/ 80 h 186"/>
                  <a:gd name="T16" fmla="*/ 78 w 153"/>
                  <a:gd name="T17" fmla="*/ 88 h 186"/>
                  <a:gd name="T18" fmla="*/ 125 w 153"/>
                  <a:gd name="T19" fmla="*/ 67 h 186"/>
                  <a:gd name="T20" fmla="*/ 149 w 153"/>
                  <a:gd name="T21" fmla="*/ 79 h 186"/>
                  <a:gd name="T22" fmla="*/ 137 w 153"/>
                  <a:gd name="T23" fmla="*/ 92 h 186"/>
                  <a:gd name="T24" fmla="*/ 83 w 153"/>
                  <a:gd name="T25" fmla="*/ 115 h 186"/>
                  <a:gd name="T26" fmla="*/ 41 w 153"/>
                  <a:gd name="T27" fmla="*/ 163 h 186"/>
                  <a:gd name="T28" fmla="*/ 25 w 153"/>
                  <a:gd name="T29" fmla="*/ 18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3" h="186">
                    <a:moveTo>
                      <a:pt x="25" y="186"/>
                    </a:moveTo>
                    <a:cubicBezTo>
                      <a:pt x="18" y="181"/>
                      <a:pt x="11" y="178"/>
                      <a:pt x="6" y="173"/>
                    </a:cubicBezTo>
                    <a:cubicBezTo>
                      <a:pt x="0" y="168"/>
                      <a:pt x="5" y="163"/>
                      <a:pt x="8" y="160"/>
                    </a:cubicBezTo>
                    <a:cubicBezTo>
                      <a:pt x="41" y="123"/>
                      <a:pt x="39" y="79"/>
                      <a:pt x="31" y="35"/>
                    </a:cubicBezTo>
                    <a:cubicBezTo>
                      <a:pt x="30" y="32"/>
                      <a:pt x="29" y="30"/>
                      <a:pt x="29" y="27"/>
                    </a:cubicBezTo>
                    <a:cubicBezTo>
                      <a:pt x="28" y="19"/>
                      <a:pt x="23" y="10"/>
                      <a:pt x="32" y="4"/>
                    </a:cubicBezTo>
                    <a:cubicBezTo>
                      <a:pt x="38" y="0"/>
                      <a:pt x="56" y="17"/>
                      <a:pt x="56" y="26"/>
                    </a:cubicBezTo>
                    <a:cubicBezTo>
                      <a:pt x="56" y="44"/>
                      <a:pt x="61" y="62"/>
                      <a:pt x="63" y="80"/>
                    </a:cubicBezTo>
                    <a:cubicBezTo>
                      <a:pt x="64" y="93"/>
                      <a:pt x="69" y="92"/>
                      <a:pt x="78" y="88"/>
                    </a:cubicBezTo>
                    <a:cubicBezTo>
                      <a:pt x="94" y="81"/>
                      <a:pt x="110" y="75"/>
                      <a:pt x="125" y="67"/>
                    </a:cubicBezTo>
                    <a:cubicBezTo>
                      <a:pt x="140" y="59"/>
                      <a:pt x="145" y="71"/>
                      <a:pt x="149" y="79"/>
                    </a:cubicBezTo>
                    <a:cubicBezTo>
                      <a:pt x="153" y="88"/>
                      <a:pt x="143" y="90"/>
                      <a:pt x="137" y="92"/>
                    </a:cubicBezTo>
                    <a:cubicBezTo>
                      <a:pt x="119" y="100"/>
                      <a:pt x="101" y="109"/>
                      <a:pt x="83" y="115"/>
                    </a:cubicBezTo>
                    <a:cubicBezTo>
                      <a:pt x="59" y="123"/>
                      <a:pt x="52" y="145"/>
                      <a:pt x="41" y="163"/>
                    </a:cubicBezTo>
                    <a:cubicBezTo>
                      <a:pt x="36" y="170"/>
                      <a:pt x="31" y="178"/>
                      <a:pt x="25" y="186"/>
                    </a:cubicBezTo>
                    <a:close/>
                  </a:path>
                </a:pathLst>
              </a:custGeom>
              <a:solidFill>
                <a:srgbClr val="A10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19" name="Freeform 35">
                <a:extLst>
                  <a:ext uri="{FF2B5EF4-FFF2-40B4-BE49-F238E27FC236}">
                    <a16:creationId xmlns:a16="http://schemas.microsoft.com/office/drawing/2014/main" id="{4645BFC8-0A4B-4DA4-AFB6-237AFE49C4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2980" y="1966144"/>
                <a:ext cx="159262" cy="260901"/>
              </a:xfrm>
              <a:custGeom>
                <a:avLst/>
                <a:gdLst>
                  <a:gd name="T0" fmla="*/ 20 w 96"/>
                  <a:gd name="T1" fmla="*/ 1 h 157"/>
                  <a:gd name="T2" fmla="*/ 30 w 96"/>
                  <a:gd name="T3" fmla="*/ 10 h 157"/>
                  <a:gd name="T4" fmla="*/ 91 w 96"/>
                  <a:gd name="T5" fmla="*/ 133 h 157"/>
                  <a:gd name="T6" fmla="*/ 85 w 96"/>
                  <a:gd name="T7" fmla="*/ 149 h 157"/>
                  <a:gd name="T8" fmla="*/ 64 w 96"/>
                  <a:gd name="T9" fmla="*/ 145 h 157"/>
                  <a:gd name="T10" fmla="*/ 5 w 96"/>
                  <a:gd name="T11" fmla="*/ 24 h 157"/>
                  <a:gd name="T12" fmla="*/ 20 w 96"/>
                  <a:gd name="T13" fmla="*/ 1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157">
                    <a:moveTo>
                      <a:pt x="20" y="1"/>
                    </a:moveTo>
                    <a:cubicBezTo>
                      <a:pt x="26" y="1"/>
                      <a:pt x="28" y="6"/>
                      <a:pt x="30" y="10"/>
                    </a:cubicBezTo>
                    <a:cubicBezTo>
                      <a:pt x="50" y="51"/>
                      <a:pt x="70" y="92"/>
                      <a:pt x="91" y="133"/>
                    </a:cubicBezTo>
                    <a:cubicBezTo>
                      <a:pt x="96" y="142"/>
                      <a:pt x="93" y="146"/>
                      <a:pt x="85" y="149"/>
                    </a:cubicBezTo>
                    <a:cubicBezTo>
                      <a:pt x="77" y="153"/>
                      <a:pt x="70" y="157"/>
                      <a:pt x="64" y="145"/>
                    </a:cubicBezTo>
                    <a:cubicBezTo>
                      <a:pt x="45" y="104"/>
                      <a:pt x="25" y="65"/>
                      <a:pt x="5" y="24"/>
                    </a:cubicBezTo>
                    <a:cubicBezTo>
                      <a:pt x="0" y="14"/>
                      <a:pt x="8" y="0"/>
                      <a:pt x="20" y="1"/>
                    </a:cubicBezTo>
                    <a:close/>
                  </a:path>
                </a:pathLst>
              </a:custGeom>
              <a:solidFill>
                <a:srgbClr val="A10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20" name="Freeform 36">
                <a:extLst>
                  <a:ext uri="{FF2B5EF4-FFF2-40B4-BE49-F238E27FC236}">
                    <a16:creationId xmlns:a16="http://schemas.microsoft.com/office/drawing/2014/main" id="{5BB65FCF-A4D6-47DB-AE99-5A3461BB8E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2636" y="1837293"/>
                <a:ext cx="113645" cy="273706"/>
              </a:xfrm>
              <a:custGeom>
                <a:avLst/>
                <a:gdLst>
                  <a:gd name="T0" fmla="*/ 68 w 68"/>
                  <a:gd name="T1" fmla="*/ 8 h 165"/>
                  <a:gd name="T2" fmla="*/ 44 w 68"/>
                  <a:gd name="T3" fmla="*/ 107 h 165"/>
                  <a:gd name="T4" fmla="*/ 32 w 68"/>
                  <a:gd name="T5" fmla="*/ 152 h 165"/>
                  <a:gd name="T6" fmla="*/ 12 w 68"/>
                  <a:gd name="T7" fmla="*/ 160 h 165"/>
                  <a:gd name="T8" fmla="*/ 4 w 68"/>
                  <a:gd name="T9" fmla="*/ 143 h 165"/>
                  <a:gd name="T10" fmla="*/ 39 w 68"/>
                  <a:gd name="T11" fmla="*/ 10 h 165"/>
                  <a:gd name="T12" fmla="*/ 52 w 68"/>
                  <a:gd name="T13" fmla="*/ 3 h 165"/>
                  <a:gd name="T14" fmla="*/ 68 w 68"/>
                  <a:gd name="T15" fmla="*/ 8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65">
                    <a:moveTo>
                      <a:pt x="68" y="8"/>
                    </a:moveTo>
                    <a:cubicBezTo>
                      <a:pt x="59" y="44"/>
                      <a:pt x="51" y="75"/>
                      <a:pt x="44" y="107"/>
                    </a:cubicBezTo>
                    <a:cubicBezTo>
                      <a:pt x="40" y="122"/>
                      <a:pt x="35" y="137"/>
                      <a:pt x="32" y="152"/>
                    </a:cubicBezTo>
                    <a:cubicBezTo>
                      <a:pt x="29" y="165"/>
                      <a:pt x="21" y="163"/>
                      <a:pt x="12" y="160"/>
                    </a:cubicBezTo>
                    <a:cubicBezTo>
                      <a:pt x="5" y="157"/>
                      <a:pt x="0" y="155"/>
                      <a:pt x="4" y="143"/>
                    </a:cubicBezTo>
                    <a:cubicBezTo>
                      <a:pt x="17" y="99"/>
                      <a:pt x="28" y="54"/>
                      <a:pt x="39" y="10"/>
                    </a:cubicBezTo>
                    <a:cubicBezTo>
                      <a:pt x="41" y="1"/>
                      <a:pt x="47" y="0"/>
                      <a:pt x="52" y="3"/>
                    </a:cubicBezTo>
                    <a:cubicBezTo>
                      <a:pt x="57" y="5"/>
                      <a:pt x="68" y="2"/>
                      <a:pt x="68" y="8"/>
                    </a:cubicBezTo>
                    <a:close/>
                  </a:path>
                </a:pathLst>
              </a:custGeom>
              <a:solidFill>
                <a:srgbClr val="A10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21" name="Freeform 37">
                <a:extLst>
                  <a:ext uri="{FF2B5EF4-FFF2-40B4-BE49-F238E27FC236}">
                    <a16:creationId xmlns:a16="http://schemas.microsoft.com/office/drawing/2014/main" id="{42A90F37-D3EE-42DD-8C68-F8C0FBC46E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3857" y="2808070"/>
                <a:ext cx="265703" cy="156061"/>
              </a:xfrm>
              <a:custGeom>
                <a:avLst/>
                <a:gdLst>
                  <a:gd name="T0" fmla="*/ 159 w 160"/>
                  <a:gd name="T1" fmla="*/ 72 h 94"/>
                  <a:gd name="T2" fmla="*/ 136 w 160"/>
                  <a:gd name="T3" fmla="*/ 89 h 94"/>
                  <a:gd name="T4" fmla="*/ 15 w 160"/>
                  <a:gd name="T5" fmla="*/ 32 h 94"/>
                  <a:gd name="T6" fmla="*/ 8 w 160"/>
                  <a:gd name="T7" fmla="*/ 19 h 94"/>
                  <a:gd name="T8" fmla="*/ 26 w 160"/>
                  <a:gd name="T9" fmla="*/ 6 h 94"/>
                  <a:gd name="T10" fmla="*/ 150 w 160"/>
                  <a:gd name="T11" fmla="*/ 63 h 94"/>
                  <a:gd name="T12" fmla="*/ 159 w 160"/>
                  <a:gd name="T13" fmla="*/ 72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0" h="94">
                    <a:moveTo>
                      <a:pt x="159" y="72"/>
                    </a:moveTo>
                    <a:cubicBezTo>
                      <a:pt x="160" y="84"/>
                      <a:pt x="147" y="94"/>
                      <a:pt x="136" y="89"/>
                    </a:cubicBezTo>
                    <a:cubicBezTo>
                      <a:pt x="96" y="70"/>
                      <a:pt x="55" y="51"/>
                      <a:pt x="15" y="32"/>
                    </a:cubicBezTo>
                    <a:cubicBezTo>
                      <a:pt x="9" y="30"/>
                      <a:pt x="0" y="27"/>
                      <a:pt x="8" y="19"/>
                    </a:cubicBezTo>
                    <a:cubicBezTo>
                      <a:pt x="13" y="13"/>
                      <a:pt x="11" y="0"/>
                      <a:pt x="26" y="6"/>
                    </a:cubicBezTo>
                    <a:cubicBezTo>
                      <a:pt x="67" y="26"/>
                      <a:pt x="108" y="44"/>
                      <a:pt x="150" y="63"/>
                    </a:cubicBezTo>
                    <a:cubicBezTo>
                      <a:pt x="154" y="65"/>
                      <a:pt x="158" y="67"/>
                      <a:pt x="159" y="72"/>
                    </a:cubicBezTo>
                    <a:close/>
                  </a:path>
                </a:pathLst>
              </a:custGeom>
              <a:solidFill>
                <a:srgbClr val="A10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22" name="Freeform 38">
                <a:extLst>
                  <a:ext uri="{FF2B5EF4-FFF2-40B4-BE49-F238E27FC236}">
                    <a16:creationId xmlns:a16="http://schemas.microsoft.com/office/drawing/2014/main" id="{CB6738F0-D8B3-49BD-A223-F627F10FFF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6287" y="3428309"/>
                <a:ext cx="274506" cy="71227"/>
              </a:xfrm>
              <a:custGeom>
                <a:avLst/>
                <a:gdLst>
                  <a:gd name="T0" fmla="*/ 143 w 165"/>
                  <a:gd name="T1" fmla="*/ 2 h 43"/>
                  <a:gd name="T2" fmla="*/ 164 w 165"/>
                  <a:gd name="T3" fmla="*/ 19 h 43"/>
                  <a:gd name="T4" fmla="*/ 152 w 165"/>
                  <a:gd name="T5" fmla="*/ 31 h 43"/>
                  <a:gd name="T6" fmla="*/ 20 w 165"/>
                  <a:gd name="T7" fmla="*/ 42 h 43"/>
                  <a:gd name="T8" fmla="*/ 2 w 165"/>
                  <a:gd name="T9" fmla="*/ 27 h 43"/>
                  <a:gd name="T10" fmla="*/ 17 w 165"/>
                  <a:gd name="T11" fmla="*/ 13 h 43"/>
                  <a:gd name="T12" fmla="*/ 143 w 165"/>
                  <a:gd name="T13" fmla="*/ 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5" h="43">
                    <a:moveTo>
                      <a:pt x="143" y="2"/>
                    </a:moveTo>
                    <a:cubicBezTo>
                      <a:pt x="156" y="0"/>
                      <a:pt x="165" y="3"/>
                      <a:pt x="164" y="19"/>
                    </a:cubicBezTo>
                    <a:cubicBezTo>
                      <a:pt x="163" y="29"/>
                      <a:pt x="160" y="30"/>
                      <a:pt x="152" y="31"/>
                    </a:cubicBezTo>
                    <a:cubicBezTo>
                      <a:pt x="108" y="34"/>
                      <a:pt x="64" y="38"/>
                      <a:pt x="20" y="42"/>
                    </a:cubicBezTo>
                    <a:cubicBezTo>
                      <a:pt x="8" y="43"/>
                      <a:pt x="3" y="38"/>
                      <a:pt x="2" y="27"/>
                    </a:cubicBezTo>
                    <a:cubicBezTo>
                      <a:pt x="0" y="15"/>
                      <a:pt x="7" y="14"/>
                      <a:pt x="17" y="13"/>
                    </a:cubicBezTo>
                    <a:cubicBezTo>
                      <a:pt x="59" y="8"/>
                      <a:pt x="102" y="10"/>
                      <a:pt x="143" y="2"/>
                    </a:cubicBezTo>
                    <a:close/>
                  </a:path>
                </a:pathLst>
              </a:custGeom>
              <a:solidFill>
                <a:srgbClr val="A10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23" name="Freeform 39">
                <a:extLst>
                  <a:ext uri="{FF2B5EF4-FFF2-40B4-BE49-F238E27FC236}">
                    <a16:creationId xmlns:a16="http://schemas.microsoft.com/office/drawing/2014/main" id="{3448104F-A25F-4214-98AE-32378D473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3926" y="5066545"/>
                <a:ext cx="190473" cy="235291"/>
              </a:xfrm>
              <a:custGeom>
                <a:avLst/>
                <a:gdLst>
                  <a:gd name="T0" fmla="*/ 9 w 115"/>
                  <a:gd name="T1" fmla="*/ 142 h 142"/>
                  <a:gd name="T2" fmla="*/ 4 w 115"/>
                  <a:gd name="T3" fmla="*/ 140 h 142"/>
                  <a:gd name="T4" fmla="*/ 6 w 115"/>
                  <a:gd name="T5" fmla="*/ 128 h 142"/>
                  <a:gd name="T6" fmla="*/ 46 w 115"/>
                  <a:gd name="T7" fmla="*/ 73 h 142"/>
                  <a:gd name="T8" fmla="*/ 99 w 115"/>
                  <a:gd name="T9" fmla="*/ 9 h 142"/>
                  <a:gd name="T10" fmla="*/ 111 w 115"/>
                  <a:gd name="T11" fmla="*/ 5 h 142"/>
                  <a:gd name="T12" fmla="*/ 109 w 115"/>
                  <a:gd name="T13" fmla="*/ 15 h 142"/>
                  <a:gd name="T14" fmla="*/ 83 w 115"/>
                  <a:gd name="T15" fmla="*/ 61 h 142"/>
                  <a:gd name="T16" fmla="*/ 41 w 115"/>
                  <a:gd name="T17" fmla="*/ 121 h 142"/>
                  <a:gd name="T18" fmla="*/ 9 w 115"/>
                  <a:gd name="T19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5" h="142">
                    <a:moveTo>
                      <a:pt x="9" y="142"/>
                    </a:moveTo>
                    <a:cubicBezTo>
                      <a:pt x="8" y="142"/>
                      <a:pt x="5" y="141"/>
                      <a:pt x="4" y="140"/>
                    </a:cubicBezTo>
                    <a:cubicBezTo>
                      <a:pt x="0" y="135"/>
                      <a:pt x="4" y="131"/>
                      <a:pt x="6" y="128"/>
                    </a:cubicBezTo>
                    <a:cubicBezTo>
                      <a:pt x="19" y="109"/>
                      <a:pt x="34" y="92"/>
                      <a:pt x="46" y="73"/>
                    </a:cubicBezTo>
                    <a:cubicBezTo>
                      <a:pt x="62" y="50"/>
                      <a:pt x="79" y="28"/>
                      <a:pt x="99" y="9"/>
                    </a:cubicBezTo>
                    <a:cubicBezTo>
                      <a:pt x="102" y="6"/>
                      <a:pt x="105" y="0"/>
                      <a:pt x="111" y="5"/>
                    </a:cubicBezTo>
                    <a:cubicBezTo>
                      <a:pt x="115" y="8"/>
                      <a:pt x="110" y="12"/>
                      <a:pt x="109" y="15"/>
                    </a:cubicBezTo>
                    <a:cubicBezTo>
                      <a:pt x="103" y="32"/>
                      <a:pt x="94" y="47"/>
                      <a:pt x="83" y="61"/>
                    </a:cubicBezTo>
                    <a:cubicBezTo>
                      <a:pt x="68" y="81"/>
                      <a:pt x="54" y="100"/>
                      <a:pt x="41" y="121"/>
                    </a:cubicBezTo>
                    <a:cubicBezTo>
                      <a:pt x="34" y="132"/>
                      <a:pt x="23" y="138"/>
                      <a:pt x="9" y="142"/>
                    </a:cubicBezTo>
                    <a:close/>
                  </a:path>
                </a:pathLst>
              </a:custGeom>
              <a:solidFill>
                <a:srgbClr val="A10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24" name="Freeform 40">
                <a:extLst>
                  <a:ext uri="{FF2B5EF4-FFF2-40B4-BE49-F238E27FC236}">
                    <a16:creationId xmlns:a16="http://schemas.microsoft.com/office/drawing/2014/main" id="{1445F329-2359-4215-87C6-3CF19B7876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6382" y="5185791"/>
                <a:ext cx="220886" cy="164064"/>
              </a:xfrm>
              <a:custGeom>
                <a:avLst/>
                <a:gdLst>
                  <a:gd name="T0" fmla="*/ 1 w 133"/>
                  <a:gd name="T1" fmla="*/ 0 h 99"/>
                  <a:gd name="T2" fmla="*/ 52 w 133"/>
                  <a:gd name="T3" fmla="*/ 37 h 99"/>
                  <a:gd name="T4" fmla="*/ 112 w 133"/>
                  <a:gd name="T5" fmla="*/ 70 h 99"/>
                  <a:gd name="T6" fmla="*/ 126 w 133"/>
                  <a:gd name="T7" fmla="*/ 82 h 99"/>
                  <a:gd name="T8" fmla="*/ 120 w 133"/>
                  <a:gd name="T9" fmla="*/ 95 h 99"/>
                  <a:gd name="T10" fmla="*/ 62 w 133"/>
                  <a:gd name="T11" fmla="*/ 71 h 99"/>
                  <a:gd name="T12" fmla="*/ 5 w 133"/>
                  <a:gd name="T13" fmla="*/ 12 h 99"/>
                  <a:gd name="T14" fmla="*/ 1 w 133"/>
                  <a:gd name="T15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3" h="99">
                    <a:moveTo>
                      <a:pt x="1" y="0"/>
                    </a:moveTo>
                    <a:cubicBezTo>
                      <a:pt x="25" y="4"/>
                      <a:pt x="34" y="27"/>
                      <a:pt x="52" y="37"/>
                    </a:cubicBezTo>
                    <a:cubicBezTo>
                      <a:pt x="72" y="48"/>
                      <a:pt x="89" y="65"/>
                      <a:pt x="112" y="70"/>
                    </a:cubicBezTo>
                    <a:cubicBezTo>
                      <a:pt x="117" y="72"/>
                      <a:pt x="121" y="77"/>
                      <a:pt x="126" y="82"/>
                    </a:cubicBezTo>
                    <a:cubicBezTo>
                      <a:pt x="133" y="89"/>
                      <a:pt x="129" y="93"/>
                      <a:pt x="120" y="95"/>
                    </a:cubicBezTo>
                    <a:cubicBezTo>
                      <a:pt x="102" y="99"/>
                      <a:pt x="73" y="88"/>
                      <a:pt x="62" y="71"/>
                    </a:cubicBezTo>
                    <a:cubicBezTo>
                      <a:pt x="47" y="48"/>
                      <a:pt x="22" y="34"/>
                      <a:pt x="5" y="12"/>
                    </a:cubicBezTo>
                    <a:cubicBezTo>
                      <a:pt x="3" y="8"/>
                      <a:pt x="0" y="6"/>
                      <a:pt x="1" y="0"/>
                    </a:cubicBezTo>
                    <a:close/>
                  </a:path>
                </a:pathLst>
              </a:custGeom>
              <a:solidFill>
                <a:srgbClr val="A10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25" name="Freeform 48">
                <a:extLst>
                  <a:ext uri="{FF2B5EF4-FFF2-40B4-BE49-F238E27FC236}">
                    <a16:creationId xmlns:a16="http://schemas.microsoft.com/office/drawing/2014/main" id="{330C476B-1BB4-4B3D-A93A-EF364A9D31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9575" y="2661613"/>
                <a:ext cx="6402" cy="4802"/>
              </a:xfrm>
              <a:custGeom>
                <a:avLst/>
                <a:gdLst>
                  <a:gd name="T0" fmla="*/ 1 w 4"/>
                  <a:gd name="T1" fmla="*/ 0 h 3"/>
                  <a:gd name="T2" fmla="*/ 4 w 4"/>
                  <a:gd name="T3" fmla="*/ 2 h 3"/>
                  <a:gd name="T4" fmla="*/ 2 w 4"/>
                  <a:gd name="T5" fmla="*/ 3 h 3"/>
                  <a:gd name="T6" fmla="*/ 1 w 4"/>
                  <a:gd name="T7" fmla="*/ 0 h 3"/>
                  <a:gd name="T8" fmla="*/ 1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1" y="0"/>
                    </a:moveTo>
                    <a:cubicBezTo>
                      <a:pt x="2" y="1"/>
                      <a:pt x="3" y="2"/>
                      <a:pt x="4" y="2"/>
                    </a:cubicBezTo>
                    <a:cubicBezTo>
                      <a:pt x="3" y="2"/>
                      <a:pt x="2" y="3"/>
                      <a:pt x="2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26" name="Freeform 54">
                <a:extLst>
                  <a:ext uri="{FF2B5EF4-FFF2-40B4-BE49-F238E27FC236}">
                    <a16:creationId xmlns:a16="http://schemas.microsoft.com/office/drawing/2014/main" id="{E0EF70A4-ED77-45ED-B641-0866AB8588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8114" y="2444728"/>
                <a:ext cx="1795096" cy="2045592"/>
              </a:xfrm>
              <a:custGeom>
                <a:avLst/>
                <a:gdLst>
                  <a:gd name="T0" fmla="*/ 516 w 1080"/>
                  <a:gd name="T1" fmla="*/ 450 h 1233"/>
                  <a:gd name="T2" fmla="*/ 397 w 1080"/>
                  <a:gd name="T3" fmla="*/ 543 h 1233"/>
                  <a:gd name="T4" fmla="*/ 265 w 1080"/>
                  <a:gd name="T5" fmla="*/ 936 h 1233"/>
                  <a:gd name="T6" fmla="*/ 315 w 1080"/>
                  <a:gd name="T7" fmla="*/ 1173 h 1233"/>
                  <a:gd name="T8" fmla="*/ 230 w 1080"/>
                  <a:gd name="T9" fmla="*/ 1207 h 1233"/>
                  <a:gd name="T10" fmla="*/ 182 w 1080"/>
                  <a:gd name="T11" fmla="*/ 808 h 1233"/>
                  <a:gd name="T12" fmla="*/ 309 w 1080"/>
                  <a:gd name="T13" fmla="*/ 523 h 1233"/>
                  <a:gd name="T14" fmla="*/ 263 w 1080"/>
                  <a:gd name="T15" fmla="*/ 365 h 1233"/>
                  <a:gd name="T16" fmla="*/ 48 w 1080"/>
                  <a:gd name="T17" fmla="*/ 540 h 1233"/>
                  <a:gd name="T18" fmla="*/ 13 w 1080"/>
                  <a:gd name="T19" fmla="*/ 483 h 1233"/>
                  <a:gd name="T20" fmla="*/ 201 w 1080"/>
                  <a:gd name="T21" fmla="*/ 302 h 1233"/>
                  <a:gd name="T22" fmla="*/ 213 w 1080"/>
                  <a:gd name="T23" fmla="*/ 100 h 1233"/>
                  <a:gd name="T24" fmla="*/ 250 w 1080"/>
                  <a:gd name="T25" fmla="*/ 4 h 1233"/>
                  <a:gd name="T26" fmla="*/ 321 w 1080"/>
                  <a:gd name="T27" fmla="*/ 80 h 1233"/>
                  <a:gd name="T28" fmla="*/ 384 w 1080"/>
                  <a:gd name="T29" fmla="*/ 435 h 1233"/>
                  <a:gd name="T30" fmla="*/ 546 w 1080"/>
                  <a:gd name="T31" fmla="*/ 290 h 1233"/>
                  <a:gd name="T32" fmla="*/ 547 w 1080"/>
                  <a:gd name="T33" fmla="*/ 47 h 1233"/>
                  <a:gd name="T34" fmla="*/ 654 w 1080"/>
                  <a:gd name="T35" fmla="*/ 27 h 1233"/>
                  <a:gd name="T36" fmla="*/ 696 w 1080"/>
                  <a:gd name="T37" fmla="*/ 372 h 1233"/>
                  <a:gd name="T38" fmla="*/ 737 w 1080"/>
                  <a:gd name="T39" fmla="*/ 441 h 1233"/>
                  <a:gd name="T40" fmla="*/ 897 w 1080"/>
                  <a:gd name="T41" fmla="*/ 163 h 1233"/>
                  <a:gd name="T42" fmla="*/ 933 w 1080"/>
                  <a:gd name="T43" fmla="*/ 4 h 1233"/>
                  <a:gd name="T44" fmla="*/ 994 w 1080"/>
                  <a:gd name="T45" fmla="*/ 70 h 1233"/>
                  <a:gd name="T46" fmla="*/ 1066 w 1080"/>
                  <a:gd name="T47" fmla="*/ 466 h 1233"/>
                  <a:gd name="T48" fmla="*/ 935 w 1080"/>
                  <a:gd name="T49" fmla="*/ 888 h 1233"/>
                  <a:gd name="T50" fmla="*/ 985 w 1080"/>
                  <a:gd name="T51" fmla="*/ 1137 h 1233"/>
                  <a:gd name="T52" fmla="*/ 901 w 1080"/>
                  <a:gd name="T53" fmla="*/ 1205 h 1233"/>
                  <a:gd name="T54" fmla="*/ 872 w 1080"/>
                  <a:gd name="T55" fmla="*/ 752 h 1233"/>
                  <a:gd name="T56" fmla="*/ 974 w 1080"/>
                  <a:gd name="T57" fmla="*/ 551 h 1233"/>
                  <a:gd name="T58" fmla="*/ 943 w 1080"/>
                  <a:gd name="T59" fmla="*/ 384 h 1233"/>
                  <a:gd name="T60" fmla="*/ 787 w 1080"/>
                  <a:gd name="T61" fmla="*/ 503 h 1233"/>
                  <a:gd name="T62" fmla="*/ 667 w 1080"/>
                  <a:gd name="T63" fmla="*/ 691 h 1233"/>
                  <a:gd name="T64" fmla="*/ 641 w 1080"/>
                  <a:gd name="T65" fmla="*/ 1104 h 1233"/>
                  <a:gd name="T66" fmla="*/ 621 w 1080"/>
                  <a:gd name="T67" fmla="*/ 1221 h 1233"/>
                  <a:gd name="T68" fmla="*/ 508 w 1080"/>
                  <a:gd name="T69" fmla="*/ 1023 h 1233"/>
                  <a:gd name="T70" fmla="*/ 596 w 1080"/>
                  <a:gd name="T71" fmla="*/ 645 h 1233"/>
                  <a:gd name="T72" fmla="*/ 599 w 1080"/>
                  <a:gd name="T73" fmla="*/ 363 h 1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80" h="1233">
                    <a:moveTo>
                      <a:pt x="599" y="363"/>
                    </a:moveTo>
                    <a:cubicBezTo>
                      <a:pt x="572" y="396"/>
                      <a:pt x="544" y="423"/>
                      <a:pt x="516" y="450"/>
                    </a:cubicBezTo>
                    <a:cubicBezTo>
                      <a:pt x="482" y="481"/>
                      <a:pt x="448" y="511"/>
                      <a:pt x="408" y="533"/>
                    </a:cubicBezTo>
                    <a:cubicBezTo>
                      <a:pt x="403" y="536"/>
                      <a:pt x="398" y="536"/>
                      <a:pt x="397" y="543"/>
                    </a:cubicBezTo>
                    <a:cubicBezTo>
                      <a:pt x="394" y="602"/>
                      <a:pt x="360" y="647"/>
                      <a:pt x="329" y="693"/>
                    </a:cubicBezTo>
                    <a:cubicBezTo>
                      <a:pt x="280" y="767"/>
                      <a:pt x="259" y="848"/>
                      <a:pt x="265" y="936"/>
                    </a:cubicBezTo>
                    <a:cubicBezTo>
                      <a:pt x="269" y="985"/>
                      <a:pt x="283" y="1033"/>
                      <a:pt x="297" y="1081"/>
                    </a:cubicBezTo>
                    <a:cubicBezTo>
                      <a:pt x="306" y="1111"/>
                      <a:pt x="316" y="1141"/>
                      <a:pt x="315" y="1173"/>
                    </a:cubicBezTo>
                    <a:cubicBezTo>
                      <a:pt x="314" y="1194"/>
                      <a:pt x="307" y="1210"/>
                      <a:pt x="289" y="1219"/>
                    </a:cubicBezTo>
                    <a:cubicBezTo>
                      <a:pt x="271" y="1228"/>
                      <a:pt x="243" y="1221"/>
                      <a:pt x="230" y="1207"/>
                    </a:cubicBezTo>
                    <a:cubicBezTo>
                      <a:pt x="212" y="1187"/>
                      <a:pt x="202" y="1161"/>
                      <a:pt x="195" y="1136"/>
                    </a:cubicBezTo>
                    <a:cubicBezTo>
                      <a:pt x="162" y="1028"/>
                      <a:pt x="158" y="918"/>
                      <a:pt x="182" y="808"/>
                    </a:cubicBezTo>
                    <a:cubicBezTo>
                      <a:pt x="196" y="745"/>
                      <a:pt x="227" y="688"/>
                      <a:pt x="265" y="636"/>
                    </a:cubicBezTo>
                    <a:cubicBezTo>
                      <a:pt x="289" y="602"/>
                      <a:pt x="306" y="565"/>
                      <a:pt x="309" y="523"/>
                    </a:cubicBezTo>
                    <a:cubicBezTo>
                      <a:pt x="311" y="503"/>
                      <a:pt x="310" y="483"/>
                      <a:pt x="301" y="463"/>
                    </a:cubicBezTo>
                    <a:cubicBezTo>
                      <a:pt x="287" y="432"/>
                      <a:pt x="276" y="399"/>
                      <a:pt x="263" y="365"/>
                    </a:cubicBezTo>
                    <a:cubicBezTo>
                      <a:pt x="212" y="417"/>
                      <a:pt x="165" y="468"/>
                      <a:pt x="109" y="509"/>
                    </a:cubicBezTo>
                    <a:cubicBezTo>
                      <a:pt x="90" y="522"/>
                      <a:pt x="72" y="536"/>
                      <a:pt x="48" y="540"/>
                    </a:cubicBezTo>
                    <a:cubicBezTo>
                      <a:pt x="32" y="542"/>
                      <a:pt x="18" y="542"/>
                      <a:pt x="9" y="527"/>
                    </a:cubicBezTo>
                    <a:cubicBezTo>
                      <a:pt x="0" y="512"/>
                      <a:pt x="2" y="496"/>
                      <a:pt x="13" y="483"/>
                    </a:cubicBezTo>
                    <a:cubicBezTo>
                      <a:pt x="28" y="466"/>
                      <a:pt x="46" y="454"/>
                      <a:pt x="64" y="441"/>
                    </a:cubicBezTo>
                    <a:cubicBezTo>
                      <a:pt x="117" y="403"/>
                      <a:pt x="164" y="357"/>
                      <a:pt x="201" y="302"/>
                    </a:cubicBezTo>
                    <a:cubicBezTo>
                      <a:pt x="225" y="267"/>
                      <a:pt x="233" y="230"/>
                      <a:pt x="226" y="187"/>
                    </a:cubicBezTo>
                    <a:cubicBezTo>
                      <a:pt x="222" y="158"/>
                      <a:pt x="221" y="129"/>
                      <a:pt x="213" y="100"/>
                    </a:cubicBezTo>
                    <a:cubicBezTo>
                      <a:pt x="208" y="80"/>
                      <a:pt x="208" y="61"/>
                      <a:pt x="210" y="41"/>
                    </a:cubicBezTo>
                    <a:cubicBezTo>
                      <a:pt x="213" y="19"/>
                      <a:pt x="227" y="5"/>
                      <a:pt x="250" y="4"/>
                    </a:cubicBezTo>
                    <a:cubicBezTo>
                      <a:pt x="268" y="4"/>
                      <a:pt x="286" y="0"/>
                      <a:pt x="302" y="11"/>
                    </a:cubicBezTo>
                    <a:cubicBezTo>
                      <a:pt x="328" y="29"/>
                      <a:pt x="329" y="55"/>
                      <a:pt x="321" y="80"/>
                    </a:cubicBezTo>
                    <a:cubicBezTo>
                      <a:pt x="294" y="162"/>
                      <a:pt x="312" y="240"/>
                      <a:pt x="339" y="317"/>
                    </a:cubicBezTo>
                    <a:cubicBezTo>
                      <a:pt x="352" y="357"/>
                      <a:pt x="370" y="396"/>
                      <a:pt x="384" y="435"/>
                    </a:cubicBezTo>
                    <a:cubicBezTo>
                      <a:pt x="388" y="445"/>
                      <a:pt x="391" y="449"/>
                      <a:pt x="400" y="442"/>
                    </a:cubicBezTo>
                    <a:cubicBezTo>
                      <a:pt x="457" y="400"/>
                      <a:pt x="508" y="351"/>
                      <a:pt x="546" y="290"/>
                    </a:cubicBezTo>
                    <a:cubicBezTo>
                      <a:pt x="566" y="258"/>
                      <a:pt x="567" y="222"/>
                      <a:pt x="563" y="185"/>
                    </a:cubicBezTo>
                    <a:cubicBezTo>
                      <a:pt x="559" y="139"/>
                      <a:pt x="544" y="94"/>
                      <a:pt x="547" y="47"/>
                    </a:cubicBezTo>
                    <a:cubicBezTo>
                      <a:pt x="549" y="18"/>
                      <a:pt x="563" y="4"/>
                      <a:pt x="593" y="4"/>
                    </a:cubicBezTo>
                    <a:cubicBezTo>
                      <a:pt x="616" y="3"/>
                      <a:pt x="640" y="1"/>
                      <a:pt x="654" y="27"/>
                    </a:cubicBezTo>
                    <a:cubicBezTo>
                      <a:pt x="662" y="41"/>
                      <a:pt x="663" y="57"/>
                      <a:pt x="658" y="71"/>
                    </a:cubicBezTo>
                    <a:cubicBezTo>
                      <a:pt x="626" y="177"/>
                      <a:pt x="657" y="275"/>
                      <a:pt x="696" y="372"/>
                    </a:cubicBezTo>
                    <a:cubicBezTo>
                      <a:pt x="704" y="393"/>
                      <a:pt x="713" y="415"/>
                      <a:pt x="721" y="437"/>
                    </a:cubicBezTo>
                    <a:cubicBezTo>
                      <a:pt x="725" y="445"/>
                      <a:pt x="728" y="448"/>
                      <a:pt x="737" y="441"/>
                    </a:cubicBezTo>
                    <a:cubicBezTo>
                      <a:pt x="791" y="402"/>
                      <a:pt x="838" y="355"/>
                      <a:pt x="877" y="299"/>
                    </a:cubicBezTo>
                    <a:cubicBezTo>
                      <a:pt x="906" y="256"/>
                      <a:pt x="902" y="210"/>
                      <a:pt x="897" y="163"/>
                    </a:cubicBezTo>
                    <a:cubicBezTo>
                      <a:pt x="893" y="127"/>
                      <a:pt x="881" y="92"/>
                      <a:pt x="881" y="56"/>
                    </a:cubicBezTo>
                    <a:cubicBezTo>
                      <a:pt x="880" y="22"/>
                      <a:pt x="898" y="4"/>
                      <a:pt x="933" y="4"/>
                    </a:cubicBezTo>
                    <a:cubicBezTo>
                      <a:pt x="949" y="4"/>
                      <a:pt x="964" y="2"/>
                      <a:pt x="978" y="14"/>
                    </a:cubicBezTo>
                    <a:cubicBezTo>
                      <a:pt x="996" y="30"/>
                      <a:pt x="1000" y="50"/>
                      <a:pt x="994" y="70"/>
                    </a:cubicBezTo>
                    <a:cubicBezTo>
                      <a:pt x="965" y="169"/>
                      <a:pt x="989" y="261"/>
                      <a:pt x="1024" y="353"/>
                    </a:cubicBezTo>
                    <a:cubicBezTo>
                      <a:pt x="1038" y="391"/>
                      <a:pt x="1059" y="426"/>
                      <a:pt x="1066" y="466"/>
                    </a:cubicBezTo>
                    <a:cubicBezTo>
                      <a:pt x="1080" y="538"/>
                      <a:pt x="1066" y="606"/>
                      <a:pt x="1020" y="665"/>
                    </a:cubicBezTo>
                    <a:cubicBezTo>
                      <a:pt x="970" y="731"/>
                      <a:pt x="943" y="806"/>
                      <a:pt x="935" y="888"/>
                    </a:cubicBezTo>
                    <a:cubicBezTo>
                      <a:pt x="930" y="931"/>
                      <a:pt x="942" y="973"/>
                      <a:pt x="952" y="1014"/>
                    </a:cubicBezTo>
                    <a:cubicBezTo>
                      <a:pt x="962" y="1055"/>
                      <a:pt x="975" y="1096"/>
                      <a:pt x="985" y="1137"/>
                    </a:cubicBezTo>
                    <a:cubicBezTo>
                      <a:pt x="991" y="1157"/>
                      <a:pt x="992" y="1177"/>
                      <a:pt x="982" y="1197"/>
                    </a:cubicBezTo>
                    <a:cubicBezTo>
                      <a:pt x="966" y="1228"/>
                      <a:pt x="921" y="1233"/>
                      <a:pt x="901" y="1205"/>
                    </a:cubicBezTo>
                    <a:cubicBezTo>
                      <a:pt x="876" y="1170"/>
                      <a:pt x="862" y="1130"/>
                      <a:pt x="855" y="1088"/>
                    </a:cubicBezTo>
                    <a:cubicBezTo>
                      <a:pt x="834" y="975"/>
                      <a:pt x="831" y="862"/>
                      <a:pt x="872" y="752"/>
                    </a:cubicBezTo>
                    <a:cubicBezTo>
                      <a:pt x="889" y="709"/>
                      <a:pt x="914" y="672"/>
                      <a:pt x="937" y="633"/>
                    </a:cubicBezTo>
                    <a:cubicBezTo>
                      <a:pt x="952" y="607"/>
                      <a:pt x="965" y="581"/>
                      <a:pt x="974" y="551"/>
                    </a:cubicBezTo>
                    <a:cubicBezTo>
                      <a:pt x="985" y="513"/>
                      <a:pt x="982" y="480"/>
                      <a:pt x="964" y="445"/>
                    </a:cubicBezTo>
                    <a:cubicBezTo>
                      <a:pt x="954" y="427"/>
                      <a:pt x="950" y="405"/>
                      <a:pt x="943" y="384"/>
                    </a:cubicBezTo>
                    <a:cubicBezTo>
                      <a:pt x="936" y="363"/>
                      <a:pt x="935" y="363"/>
                      <a:pt x="921" y="379"/>
                    </a:cubicBezTo>
                    <a:cubicBezTo>
                      <a:pt x="880" y="424"/>
                      <a:pt x="839" y="470"/>
                      <a:pt x="787" y="503"/>
                    </a:cubicBezTo>
                    <a:cubicBezTo>
                      <a:pt x="751" y="526"/>
                      <a:pt x="729" y="552"/>
                      <a:pt x="722" y="595"/>
                    </a:cubicBezTo>
                    <a:cubicBezTo>
                      <a:pt x="715" y="632"/>
                      <a:pt x="687" y="660"/>
                      <a:pt x="667" y="691"/>
                    </a:cubicBezTo>
                    <a:cubicBezTo>
                      <a:pt x="616" y="766"/>
                      <a:pt x="595" y="850"/>
                      <a:pt x="602" y="939"/>
                    </a:cubicBezTo>
                    <a:cubicBezTo>
                      <a:pt x="607" y="996"/>
                      <a:pt x="623" y="1050"/>
                      <a:pt x="641" y="1104"/>
                    </a:cubicBezTo>
                    <a:cubicBezTo>
                      <a:pt x="649" y="1127"/>
                      <a:pt x="653" y="1150"/>
                      <a:pt x="652" y="1175"/>
                    </a:cubicBezTo>
                    <a:cubicBezTo>
                      <a:pt x="650" y="1199"/>
                      <a:pt x="638" y="1217"/>
                      <a:pt x="621" y="1221"/>
                    </a:cubicBezTo>
                    <a:cubicBezTo>
                      <a:pt x="593" y="1227"/>
                      <a:pt x="571" y="1219"/>
                      <a:pt x="558" y="1197"/>
                    </a:cubicBezTo>
                    <a:cubicBezTo>
                      <a:pt x="528" y="1143"/>
                      <a:pt x="514" y="1084"/>
                      <a:pt x="508" y="1023"/>
                    </a:cubicBezTo>
                    <a:cubicBezTo>
                      <a:pt x="504" y="985"/>
                      <a:pt x="503" y="946"/>
                      <a:pt x="505" y="908"/>
                    </a:cubicBezTo>
                    <a:cubicBezTo>
                      <a:pt x="508" y="811"/>
                      <a:pt x="539" y="723"/>
                      <a:pt x="596" y="645"/>
                    </a:cubicBezTo>
                    <a:cubicBezTo>
                      <a:pt x="635" y="592"/>
                      <a:pt x="656" y="535"/>
                      <a:pt x="640" y="470"/>
                    </a:cubicBezTo>
                    <a:cubicBezTo>
                      <a:pt x="630" y="434"/>
                      <a:pt x="613" y="401"/>
                      <a:pt x="599" y="363"/>
                    </a:cubicBezTo>
                    <a:close/>
                  </a:path>
                </a:pathLst>
              </a:custGeom>
              <a:solidFill>
                <a:srgbClr val="A10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27" name="Freeform 55">
                <a:extLst>
                  <a:ext uri="{FF2B5EF4-FFF2-40B4-BE49-F238E27FC236}">
                    <a16:creationId xmlns:a16="http://schemas.microsoft.com/office/drawing/2014/main" id="{35109F86-31E9-4413-819C-73A4A104515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06047" y="4558347"/>
                <a:ext cx="143256" cy="200878"/>
              </a:xfrm>
              <a:custGeom>
                <a:avLst/>
                <a:gdLst>
                  <a:gd name="T0" fmla="*/ 85 w 86"/>
                  <a:gd name="T1" fmla="*/ 60 h 121"/>
                  <a:gd name="T2" fmla="*/ 85 w 86"/>
                  <a:gd name="T3" fmla="*/ 86 h 121"/>
                  <a:gd name="T4" fmla="*/ 60 w 86"/>
                  <a:gd name="T5" fmla="*/ 114 h 121"/>
                  <a:gd name="T6" fmla="*/ 10 w 86"/>
                  <a:gd name="T7" fmla="*/ 103 h 121"/>
                  <a:gd name="T8" fmla="*/ 6 w 86"/>
                  <a:gd name="T9" fmla="*/ 88 h 121"/>
                  <a:gd name="T10" fmla="*/ 28 w 86"/>
                  <a:gd name="T11" fmla="*/ 90 h 121"/>
                  <a:gd name="T12" fmla="*/ 63 w 86"/>
                  <a:gd name="T13" fmla="*/ 88 h 121"/>
                  <a:gd name="T14" fmla="*/ 65 w 86"/>
                  <a:gd name="T15" fmla="*/ 75 h 121"/>
                  <a:gd name="T16" fmla="*/ 54 w 86"/>
                  <a:gd name="T17" fmla="*/ 73 h 121"/>
                  <a:gd name="T18" fmla="*/ 37 w 86"/>
                  <a:gd name="T19" fmla="*/ 73 h 121"/>
                  <a:gd name="T20" fmla="*/ 2 w 86"/>
                  <a:gd name="T21" fmla="*/ 37 h 121"/>
                  <a:gd name="T22" fmla="*/ 49 w 86"/>
                  <a:gd name="T23" fmla="*/ 1 h 121"/>
                  <a:gd name="T24" fmla="*/ 85 w 86"/>
                  <a:gd name="T25" fmla="*/ 36 h 121"/>
                  <a:gd name="T26" fmla="*/ 85 w 86"/>
                  <a:gd name="T27" fmla="*/ 60 h 121"/>
                  <a:gd name="T28" fmla="*/ 85 w 86"/>
                  <a:gd name="T29" fmla="*/ 60 h 121"/>
                  <a:gd name="T30" fmla="*/ 29 w 86"/>
                  <a:gd name="T31" fmla="*/ 39 h 121"/>
                  <a:gd name="T32" fmla="*/ 47 w 86"/>
                  <a:gd name="T33" fmla="*/ 56 h 121"/>
                  <a:gd name="T34" fmla="*/ 67 w 86"/>
                  <a:gd name="T35" fmla="*/ 38 h 121"/>
                  <a:gd name="T36" fmla="*/ 46 w 86"/>
                  <a:gd name="T37" fmla="*/ 18 h 121"/>
                  <a:gd name="T38" fmla="*/ 29 w 86"/>
                  <a:gd name="T39" fmla="*/ 39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6" h="121">
                    <a:moveTo>
                      <a:pt x="85" y="60"/>
                    </a:moveTo>
                    <a:cubicBezTo>
                      <a:pt x="85" y="68"/>
                      <a:pt x="86" y="77"/>
                      <a:pt x="85" y="86"/>
                    </a:cubicBezTo>
                    <a:cubicBezTo>
                      <a:pt x="84" y="102"/>
                      <a:pt x="74" y="111"/>
                      <a:pt x="60" y="114"/>
                    </a:cubicBezTo>
                    <a:cubicBezTo>
                      <a:pt x="42" y="118"/>
                      <a:pt x="23" y="121"/>
                      <a:pt x="10" y="103"/>
                    </a:cubicBezTo>
                    <a:cubicBezTo>
                      <a:pt x="7" y="99"/>
                      <a:pt x="0" y="92"/>
                      <a:pt x="6" y="88"/>
                    </a:cubicBezTo>
                    <a:cubicBezTo>
                      <a:pt x="12" y="83"/>
                      <a:pt x="20" y="84"/>
                      <a:pt x="28" y="90"/>
                    </a:cubicBezTo>
                    <a:cubicBezTo>
                      <a:pt x="41" y="101"/>
                      <a:pt x="56" y="100"/>
                      <a:pt x="63" y="88"/>
                    </a:cubicBezTo>
                    <a:cubicBezTo>
                      <a:pt x="65" y="84"/>
                      <a:pt x="69" y="79"/>
                      <a:pt x="65" y="75"/>
                    </a:cubicBezTo>
                    <a:cubicBezTo>
                      <a:pt x="63" y="73"/>
                      <a:pt x="58" y="73"/>
                      <a:pt x="54" y="73"/>
                    </a:cubicBezTo>
                    <a:cubicBezTo>
                      <a:pt x="48" y="74"/>
                      <a:pt x="43" y="75"/>
                      <a:pt x="37" y="73"/>
                    </a:cubicBezTo>
                    <a:cubicBezTo>
                      <a:pt x="16" y="70"/>
                      <a:pt x="1" y="54"/>
                      <a:pt x="2" y="37"/>
                    </a:cubicBezTo>
                    <a:cubicBezTo>
                      <a:pt x="4" y="14"/>
                      <a:pt x="23" y="0"/>
                      <a:pt x="49" y="1"/>
                    </a:cubicBezTo>
                    <a:cubicBezTo>
                      <a:pt x="72" y="2"/>
                      <a:pt x="85" y="14"/>
                      <a:pt x="85" y="36"/>
                    </a:cubicBezTo>
                    <a:cubicBezTo>
                      <a:pt x="86" y="44"/>
                      <a:pt x="85" y="52"/>
                      <a:pt x="85" y="60"/>
                    </a:cubicBezTo>
                    <a:cubicBezTo>
                      <a:pt x="85" y="60"/>
                      <a:pt x="85" y="60"/>
                      <a:pt x="85" y="60"/>
                    </a:cubicBezTo>
                    <a:close/>
                    <a:moveTo>
                      <a:pt x="29" y="39"/>
                    </a:moveTo>
                    <a:cubicBezTo>
                      <a:pt x="23" y="54"/>
                      <a:pt x="38" y="55"/>
                      <a:pt x="47" y="56"/>
                    </a:cubicBezTo>
                    <a:cubicBezTo>
                      <a:pt x="58" y="58"/>
                      <a:pt x="67" y="49"/>
                      <a:pt x="67" y="38"/>
                    </a:cubicBezTo>
                    <a:cubicBezTo>
                      <a:pt x="67" y="26"/>
                      <a:pt x="58" y="18"/>
                      <a:pt x="46" y="18"/>
                    </a:cubicBezTo>
                    <a:cubicBezTo>
                      <a:pt x="36" y="19"/>
                      <a:pt x="26" y="23"/>
                      <a:pt x="29" y="39"/>
                    </a:cubicBezTo>
                    <a:close/>
                  </a:path>
                </a:pathLst>
              </a:custGeom>
              <a:solidFill>
                <a:srgbClr val="A10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28" name="Freeform 56">
                <a:extLst>
                  <a:ext uri="{FF2B5EF4-FFF2-40B4-BE49-F238E27FC236}">
                    <a16:creationId xmlns:a16="http://schemas.microsoft.com/office/drawing/2014/main" id="{DE29E91F-95A0-4D66-A0D2-E52ABEC227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0911" y="4563150"/>
                <a:ext cx="156061" cy="188073"/>
              </a:xfrm>
              <a:custGeom>
                <a:avLst/>
                <a:gdLst>
                  <a:gd name="T0" fmla="*/ 44 w 94"/>
                  <a:gd name="T1" fmla="*/ 113 h 113"/>
                  <a:gd name="T2" fmla="*/ 9 w 94"/>
                  <a:gd name="T3" fmla="*/ 98 h 113"/>
                  <a:gd name="T4" fmla="*/ 7 w 94"/>
                  <a:gd name="T5" fmla="*/ 81 h 113"/>
                  <a:gd name="T6" fmla="*/ 24 w 94"/>
                  <a:gd name="T7" fmla="*/ 84 h 113"/>
                  <a:gd name="T8" fmla="*/ 54 w 94"/>
                  <a:gd name="T9" fmla="*/ 94 h 113"/>
                  <a:gd name="T10" fmla="*/ 68 w 94"/>
                  <a:gd name="T11" fmla="*/ 83 h 113"/>
                  <a:gd name="T12" fmla="*/ 58 w 94"/>
                  <a:gd name="T13" fmla="*/ 67 h 113"/>
                  <a:gd name="T14" fmla="*/ 43 w 94"/>
                  <a:gd name="T15" fmla="*/ 63 h 113"/>
                  <a:gd name="T16" fmla="*/ 34 w 94"/>
                  <a:gd name="T17" fmla="*/ 54 h 113"/>
                  <a:gd name="T18" fmla="*/ 44 w 94"/>
                  <a:gd name="T19" fmla="*/ 44 h 113"/>
                  <a:gd name="T20" fmla="*/ 50 w 94"/>
                  <a:gd name="T21" fmla="*/ 44 h 113"/>
                  <a:gd name="T22" fmla="*/ 64 w 94"/>
                  <a:gd name="T23" fmla="*/ 24 h 113"/>
                  <a:gd name="T24" fmla="*/ 39 w 94"/>
                  <a:gd name="T25" fmla="*/ 16 h 113"/>
                  <a:gd name="T26" fmla="*/ 30 w 94"/>
                  <a:gd name="T27" fmla="*/ 20 h 113"/>
                  <a:gd name="T28" fmla="*/ 9 w 94"/>
                  <a:gd name="T29" fmla="*/ 30 h 113"/>
                  <a:gd name="T30" fmla="*/ 6 w 94"/>
                  <a:gd name="T31" fmla="*/ 22 h 113"/>
                  <a:gd name="T32" fmla="*/ 27 w 94"/>
                  <a:gd name="T33" fmla="*/ 2 h 113"/>
                  <a:gd name="T34" fmla="*/ 67 w 94"/>
                  <a:gd name="T35" fmla="*/ 2 h 113"/>
                  <a:gd name="T36" fmla="*/ 80 w 94"/>
                  <a:gd name="T37" fmla="*/ 48 h 113"/>
                  <a:gd name="T38" fmla="*/ 78 w 94"/>
                  <a:gd name="T39" fmla="*/ 58 h 113"/>
                  <a:gd name="T40" fmla="*/ 87 w 94"/>
                  <a:gd name="T41" fmla="*/ 92 h 113"/>
                  <a:gd name="T42" fmla="*/ 44 w 94"/>
                  <a:gd name="T43" fmla="*/ 11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4" h="113">
                    <a:moveTo>
                      <a:pt x="44" y="113"/>
                    </a:moveTo>
                    <a:cubicBezTo>
                      <a:pt x="34" y="113"/>
                      <a:pt x="19" y="112"/>
                      <a:pt x="9" y="98"/>
                    </a:cubicBezTo>
                    <a:cubicBezTo>
                      <a:pt x="5" y="93"/>
                      <a:pt x="0" y="86"/>
                      <a:pt x="7" y="81"/>
                    </a:cubicBezTo>
                    <a:cubicBezTo>
                      <a:pt x="12" y="77"/>
                      <a:pt x="20" y="77"/>
                      <a:pt x="24" y="84"/>
                    </a:cubicBezTo>
                    <a:cubicBezTo>
                      <a:pt x="31" y="97"/>
                      <a:pt x="43" y="95"/>
                      <a:pt x="54" y="94"/>
                    </a:cubicBezTo>
                    <a:cubicBezTo>
                      <a:pt x="61" y="94"/>
                      <a:pt x="66" y="89"/>
                      <a:pt x="68" y="83"/>
                    </a:cubicBezTo>
                    <a:cubicBezTo>
                      <a:pt x="70" y="75"/>
                      <a:pt x="64" y="70"/>
                      <a:pt x="58" y="67"/>
                    </a:cubicBezTo>
                    <a:cubicBezTo>
                      <a:pt x="53" y="65"/>
                      <a:pt x="48" y="63"/>
                      <a:pt x="43" y="63"/>
                    </a:cubicBezTo>
                    <a:cubicBezTo>
                      <a:pt x="38" y="62"/>
                      <a:pt x="34" y="59"/>
                      <a:pt x="34" y="54"/>
                    </a:cubicBezTo>
                    <a:cubicBezTo>
                      <a:pt x="34" y="47"/>
                      <a:pt x="38" y="45"/>
                      <a:pt x="44" y="44"/>
                    </a:cubicBezTo>
                    <a:cubicBezTo>
                      <a:pt x="46" y="44"/>
                      <a:pt x="48" y="44"/>
                      <a:pt x="50" y="44"/>
                    </a:cubicBezTo>
                    <a:cubicBezTo>
                      <a:pt x="62" y="42"/>
                      <a:pt x="68" y="35"/>
                      <a:pt x="64" y="24"/>
                    </a:cubicBezTo>
                    <a:cubicBezTo>
                      <a:pt x="60" y="12"/>
                      <a:pt x="48" y="15"/>
                      <a:pt x="39" y="16"/>
                    </a:cubicBezTo>
                    <a:cubicBezTo>
                      <a:pt x="36" y="16"/>
                      <a:pt x="32" y="18"/>
                      <a:pt x="30" y="20"/>
                    </a:cubicBezTo>
                    <a:cubicBezTo>
                      <a:pt x="26" y="30"/>
                      <a:pt x="18" y="31"/>
                      <a:pt x="9" y="30"/>
                    </a:cubicBezTo>
                    <a:cubicBezTo>
                      <a:pt x="5" y="29"/>
                      <a:pt x="4" y="26"/>
                      <a:pt x="6" y="22"/>
                    </a:cubicBezTo>
                    <a:cubicBezTo>
                      <a:pt x="10" y="12"/>
                      <a:pt x="16" y="3"/>
                      <a:pt x="27" y="2"/>
                    </a:cubicBezTo>
                    <a:cubicBezTo>
                      <a:pt x="40" y="0"/>
                      <a:pt x="54" y="0"/>
                      <a:pt x="67" y="2"/>
                    </a:cubicBezTo>
                    <a:cubicBezTo>
                      <a:pt x="85" y="5"/>
                      <a:pt x="92" y="29"/>
                      <a:pt x="80" y="48"/>
                    </a:cubicBezTo>
                    <a:cubicBezTo>
                      <a:pt x="78" y="51"/>
                      <a:pt x="71" y="52"/>
                      <a:pt x="78" y="58"/>
                    </a:cubicBezTo>
                    <a:cubicBezTo>
                      <a:pt x="90" y="67"/>
                      <a:pt x="94" y="78"/>
                      <a:pt x="87" y="92"/>
                    </a:cubicBezTo>
                    <a:cubicBezTo>
                      <a:pt x="81" y="106"/>
                      <a:pt x="72" y="111"/>
                      <a:pt x="44" y="113"/>
                    </a:cubicBezTo>
                    <a:close/>
                  </a:path>
                </a:pathLst>
              </a:custGeom>
              <a:solidFill>
                <a:srgbClr val="A10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29" name="Freeform 57">
                <a:extLst>
                  <a:ext uri="{FF2B5EF4-FFF2-40B4-BE49-F238E27FC236}">
                    <a16:creationId xmlns:a16="http://schemas.microsoft.com/office/drawing/2014/main" id="{B8CCFEC0-EA8A-4852-A2BF-FF52660EB5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5379" y="4555146"/>
                <a:ext cx="151259" cy="191274"/>
              </a:xfrm>
              <a:custGeom>
                <a:avLst/>
                <a:gdLst>
                  <a:gd name="T0" fmla="*/ 43 w 91"/>
                  <a:gd name="T1" fmla="*/ 3 h 115"/>
                  <a:gd name="T2" fmla="*/ 45 w 91"/>
                  <a:gd name="T3" fmla="*/ 3 h 115"/>
                  <a:gd name="T4" fmla="*/ 71 w 91"/>
                  <a:gd name="T5" fmla="*/ 46 h 115"/>
                  <a:gd name="T6" fmla="*/ 43 w 91"/>
                  <a:gd name="T7" fmla="*/ 102 h 115"/>
                  <a:gd name="T8" fmla="*/ 25 w 91"/>
                  <a:gd name="T9" fmla="*/ 112 h 115"/>
                  <a:gd name="T10" fmla="*/ 25 w 91"/>
                  <a:gd name="T11" fmla="*/ 93 h 115"/>
                  <a:gd name="T12" fmla="*/ 49 w 91"/>
                  <a:gd name="T13" fmla="*/ 41 h 115"/>
                  <a:gd name="T14" fmla="*/ 35 w 91"/>
                  <a:gd name="T15" fmla="*/ 20 h 115"/>
                  <a:gd name="T16" fmla="*/ 9 w 91"/>
                  <a:gd name="T17" fmla="*/ 20 h 115"/>
                  <a:gd name="T18" fmla="*/ 0 w 91"/>
                  <a:gd name="T19" fmla="*/ 13 h 115"/>
                  <a:gd name="T20" fmla="*/ 9 w 91"/>
                  <a:gd name="T21" fmla="*/ 3 h 115"/>
                  <a:gd name="T22" fmla="*/ 43 w 91"/>
                  <a:gd name="T23" fmla="*/ 3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1" h="115">
                    <a:moveTo>
                      <a:pt x="43" y="3"/>
                    </a:moveTo>
                    <a:cubicBezTo>
                      <a:pt x="44" y="3"/>
                      <a:pt x="44" y="3"/>
                      <a:pt x="45" y="3"/>
                    </a:cubicBezTo>
                    <a:cubicBezTo>
                      <a:pt x="87" y="1"/>
                      <a:pt x="91" y="0"/>
                      <a:pt x="71" y="46"/>
                    </a:cubicBezTo>
                    <a:cubicBezTo>
                      <a:pt x="62" y="65"/>
                      <a:pt x="54" y="84"/>
                      <a:pt x="43" y="102"/>
                    </a:cubicBezTo>
                    <a:cubicBezTo>
                      <a:pt x="38" y="111"/>
                      <a:pt x="33" y="115"/>
                      <a:pt x="25" y="112"/>
                    </a:cubicBezTo>
                    <a:cubicBezTo>
                      <a:pt x="15" y="107"/>
                      <a:pt x="23" y="99"/>
                      <a:pt x="25" y="93"/>
                    </a:cubicBezTo>
                    <a:cubicBezTo>
                      <a:pt x="32" y="76"/>
                      <a:pt x="40" y="58"/>
                      <a:pt x="49" y="41"/>
                    </a:cubicBezTo>
                    <a:cubicBezTo>
                      <a:pt x="59" y="20"/>
                      <a:pt x="59" y="20"/>
                      <a:pt x="35" y="20"/>
                    </a:cubicBezTo>
                    <a:cubicBezTo>
                      <a:pt x="26" y="20"/>
                      <a:pt x="18" y="20"/>
                      <a:pt x="9" y="20"/>
                    </a:cubicBezTo>
                    <a:cubicBezTo>
                      <a:pt x="4" y="20"/>
                      <a:pt x="0" y="19"/>
                      <a:pt x="0" y="13"/>
                    </a:cubicBezTo>
                    <a:cubicBezTo>
                      <a:pt x="0" y="7"/>
                      <a:pt x="2" y="3"/>
                      <a:pt x="9" y="3"/>
                    </a:cubicBezTo>
                    <a:cubicBezTo>
                      <a:pt x="20" y="3"/>
                      <a:pt x="32" y="3"/>
                      <a:pt x="43" y="3"/>
                    </a:cubicBezTo>
                    <a:close/>
                  </a:path>
                </a:pathLst>
              </a:custGeom>
              <a:solidFill>
                <a:srgbClr val="A10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130" name="Freeform 58">
                <a:extLst>
                  <a:ext uri="{FF2B5EF4-FFF2-40B4-BE49-F238E27FC236}">
                    <a16:creationId xmlns:a16="http://schemas.microsoft.com/office/drawing/2014/main" id="{CF073E98-1794-4E55-8D22-C63D3F7A1C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1593" y="4556744"/>
                <a:ext cx="88034" cy="194475"/>
              </a:xfrm>
              <a:custGeom>
                <a:avLst/>
                <a:gdLst>
                  <a:gd name="T0" fmla="*/ 50 w 53"/>
                  <a:gd name="T1" fmla="*/ 61 h 117"/>
                  <a:gd name="T2" fmla="*/ 50 w 53"/>
                  <a:gd name="T3" fmla="*/ 105 h 117"/>
                  <a:gd name="T4" fmla="*/ 38 w 53"/>
                  <a:gd name="T5" fmla="*/ 116 h 117"/>
                  <a:gd name="T6" fmla="*/ 27 w 53"/>
                  <a:gd name="T7" fmla="*/ 104 h 117"/>
                  <a:gd name="T8" fmla="*/ 27 w 53"/>
                  <a:gd name="T9" fmla="*/ 47 h 117"/>
                  <a:gd name="T10" fmla="*/ 16 w 53"/>
                  <a:gd name="T11" fmla="*/ 37 h 117"/>
                  <a:gd name="T12" fmla="*/ 4 w 53"/>
                  <a:gd name="T13" fmla="*/ 29 h 117"/>
                  <a:gd name="T14" fmla="*/ 11 w 53"/>
                  <a:gd name="T15" fmla="*/ 17 h 117"/>
                  <a:gd name="T16" fmla="*/ 21 w 53"/>
                  <a:gd name="T17" fmla="*/ 11 h 117"/>
                  <a:gd name="T18" fmla="*/ 42 w 53"/>
                  <a:gd name="T19" fmla="*/ 5 h 117"/>
                  <a:gd name="T20" fmla="*/ 49 w 53"/>
                  <a:gd name="T21" fmla="*/ 27 h 117"/>
                  <a:gd name="T22" fmla="*/ 50 w 53"/>
                  <a:gd name="T23" fmla="*/ 61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3" h="117">
                    <a:moveTo>
                      <a:pt x="50" y="61"/>
                    </a:moveTo>
                    <a:cubicBezTo>
                      <a:pt x="50" y="76"/>
                      <a:pt x="49" y="90"/>
                      <a:pt x="50" y="105"/>
                    </a:cubicBezTo>
                    <a:cubicBezTo>
                      <a:pt x="50" y="114"/>
                      <a:pt x="46" y="116"/>
                      <a:pt x="38" y="116"/>
                    </a:cubicBezTo>
                    <a:cubicBezTo>
                      <a:pt x="29" y="117"/>
                      <a:pt x="27" y="113"/>
                      <a:pt x="27" y="104"/>
                    </a:cubicBezTo>
                    <a:cubicBezTo>
                      <a:pt x="27" y="85"/>
                      <a:pt x="27" y="66"/>
                      <a:pt x="27" y="47"/>
                    </a:cubicBezTo>
                    <a:cubicBezTo>
                      <a:pt x="27" y="40"/>
                      <a:pt x="29" y="30"/>
                      <a:pt x="16" y="37"/>
                    </a:cubicBezTo>
                    <a:cubicBezTo>
                      <a:pt x="10" y="40"/>
                      <a:pt x="6" y="32"/>
                      <a:pt x="4" y="29"/>
                    </a:cubicBezTo>
                    <a:cubicBezTo>
                      <a:pt x="0" y="22"/>
                      <a:pt x="7" y="20"/>
                      <a:pt x="11" y="17"/>
                    </a:cubicBezTo>
                    <a:cubicBezTo>
                      <a:pt x="14" y="15"/>
                      <a:pt x="17" y="12"/>
                      <a:pt x="21" y="11"/>
                    </a:cubicBezTo>
                    <a:cubicBezTo>
                      <a:pt x="28" y="8"/>
                      <a:pt x="32" y="0"/>
                      <a:pt x="42" y="5"/>
                    </a:cubicBezTo>
                    <a:cubicBezTo>
                      <a:pt x="53" y="10"/>
                      <a:pt x="49" y="19"/>
                      <a:pt x="49" y="27"/>
                    </a:cubicBezTo>
                    <a:cubicBezTo>
                      <a:pt x="50" y="39"/>
                      <a:pt x="50" y="50"/>
                      <a:pt x="50" y="61"/>
                    </a:cubicBezTo>
                    <a:close/>
                  </a:path>
                </a:pathLst>
              </a:custGeom>
              <a:solidFill>
                <a:srgbClr val="A108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zh-CN" altLang="en-US" sz="1350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p:grpSp>
      </p:grp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4D997C06-7FC7-41B2-980C-811F54AFB72B}"/>
              </a:ext>
            </a:extLst>
          </p:cNvPr>
          <p:cNvSpPr/>
          <p:nvPr/>
        </p:nvSpPr>
        <p:spPr>
          <a:xfrm>
            <a:off x="1044220" y="1355373"/>
            <a:ext cx="2463362" cy="452941"/>
          </a:xfrm>
          <a:prstGeom prst="roundRect">
            <a:avLst/>
          </a:prstGeom>
          <a:solidFill>
            <a:srgbClr val="A10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83" name="任意多边形: 形状 82">
            <a:extLst>
              <a:ext uri="{FF2B5EF4-FFF2-40B4-BE49-F238E27FC236}">
                <a16:creationId xmlns:a16="http://schemas.microsoft.com/office/drawing/2014/main" id="{29F217FF-4D20-4FA2-BA86-C2B2D65EA933}"/>
              </a:ext>
            </a:extLst>
          </p:cNvPr>
          <p:cNvSpPr/>
          <p:nvPr/>
        </p:nvSpPr>
        <p:spPr>
          <a:xfrm>
            <a:off x="1212404" y="1429468"/>
            <a:ext cx="2135116" cy="285679"/>
          </a:xfrm>
          <a:custGeom>
            <a:avLst/>
            <a:gdLst/>
            <a:ahLst/>
            <a:cxnLst/>
            <a:rect l="l" t="t" r="r" b="b"/>
            <a:pathLst>
              <a:path w="2846821" h="380905">
                <a:moveTo>
                  <a:pt x="262538" y="219122"/>
                </a:moveTo>
                <a:cubicBezTo>
                  <a:pt x="258228" y="223235"/>
                  <a:pt x="253740" y="227297"/>
                  <a:pt x="249073" y="231307"/>
                </a:cubicBezTo>
                <a:cubicBezTo>
                  <a:pt x="244405" y="235318"/>
                  <a:pt x="239610" y="239175"/>
                  <a:pt x="234686" y="242878"/>
                </a:cubicBezTo>
                <a:cubicBezTo>
                  <a:pt x="253057" y="247742"/>
                  <a:pt x="266557" y="253805"/>
                  <a:pt x="275189" y="261066"/>
                </a:cubicBezTo>
                <a:cubicBezTo>
                  <a:pt x="283820" y="268327"/>
                  <a:pt x="288766" y="275452"/>
                  <a:pt x="290025" y="282440"/>
                </a:cubicBezTo>
                <a:cubicBezTo>
                  <a:pt x="291284" y="289428"/>
                  <a:pt x="290040" y="294944"/>
                  <a:pt x="286293" y="298990"/>
                </a:cubicBezTo>
                <a:cubicBezTo>
                  <a:pt x="310867" y="276873"/>
                  <a:pt x="329298" y="250250"/>
                  <a:pt x="341586" y="219122"/>
                </a:cubicBezTo>
                <a:close/>
                <a:moveTo>
                  <a:pt x="1292209" y="205197"/>
                </a:moveTo>
                <a:lnTo>
                  <a:pt x="1292209" y="276463"/>
                </a:lnTo>
                <a:cubicBezTo>
                  <a:pt x="1300827" y="274398"/>
                  <a:pt x="1309906" y="272179"/>
                  <a:pt x="1319446" y="269807"/>
                </a:cubicBezTo>
                <a:cubicBezTo>
                  <a:pt x="1328986" y="267435"/>
                  <a:pt x="1338884" y="265012"/>
                  <a:pt x="1349140" y="262537"/>
                </a:cubicBezTo>
                <a:lnTo>
                  <a:pt x="1349140" y="205197"/>
                </a:lnTo>
                <a:close/>
                <a:moveTo>
                  <a:pt x="2103142" y="169973"/>
                </a:moveTo>
                <a:lnTo>
                  <a:pt x="2103142" y="276053"/>
                </a:lnTo>
                <a:lnTo>
                  <a:pt x="2160943" y="276053"/>
                </a:lnTo>
                <a:lnTo>
                  <a:pt x="2160943" y="169973"/>
                </a:lnTo>
                <a:close/>
                <a:moveTo>
                  <a:pt x="2224399" y="159734"/>
                </a:moveTo>
                <a:cubicBezTo>
                  <a:pt x="2250459" y="172799"/>
                  <a:pt x="2268901" y="186628"/>
                  <a:pt x="2279724" y="201223"/>
                </a:cubicBezTo>
                <a:cubicBezTo>
                  <a:pt x="2290547" y="215817"/>
                  <a:pt x="2295930" y="228968"/>
                  <a:pt x="2295873" y="240676"/>
                </a:cubicBezTo>
                <a:cubicBezTo>
                  <a:pt x="2295816" y="252384"/>
                  <a:pt x="2292498" y="260442"/>
                  <a:pt x="2285918" y="264848"/>
                </a:cubicBezTo>
                <a:cubicBezTo>
                  <a:pt x="2279338" y="269254"/>
                  <a:pt x="2271674" y="267801"/>
                  <a:pt x="2262927" y="260490"/>
                </a:cubicBezTo>
                <a:cubicBezTo>
                  <a:pt x="2262056" y="243304"/>
                  <a:pt x="2257343" y="225966"/>
                  <a:pt x="2248787" y="208474"/>
                </a:cubicBezTo>
                <a:cubicBezTo>
                  <a:pt x="2240231" y="190981"/>
                  <a:pt x="2230599" y="175690"/>
                  <a:pt x="2219891" y="162601"/>
                </a:cubicBezTo>
                <a:close/>
                <a:moveTo>
                  <a:pt x="961273" y="133905"/>
                </a:moveTo>
                <a:cubicBezTo>
                  <a:pt x="957945" y="154043"/>
                  <a:pt x="954463" y="173900"/>
                  <a:pt x="950828" y="193474"/>
                </a:cubicBezTo>
                <a:cubicBezTo>
                  <a:pt x="947193" y="213049"/>
                  <a:pt x="943712" y="230754"/>
                  <a:pt x="940384" y="246590"/>
                </a:cubicBezTo>
                <a:lnTo>
                  <a:pt x="1071448" y="246590"/>
                </a:lnTo>
                <a:lnTo>
                  <a:pt x="1085374" y="133905"/>
                </a:lnTo>
                <a:close/>
                <a:moveTo>
                  <a:pt x="1292209" y="121644"/>
                </a:moveTo>
                <a:lnTo>
                  <a:pt x="1292209" y="193319"/>
                </a:lnTo>
                <a:lnTo>
                  <a:pt x="1349140" y="193319"/>
                </a:lnTo>
                <a:lnTo>
                  <a:pt x="1349140" y="121644"/>
                </a:lnTo>
                <a:close/>
                <a:moveTo>
                  <a:pt x="577091" y="114271"/>
                </a:moveTo>
                <a:cubicBezTo>
                  <a:pt x="577748" y="114758"/>
                  <a:pt x="582168" y="118393"/>
                  <a:pt x="590351" y="125176"/>
                </a:cubicBezTo>
                <a:cubicBezTo>
                  <a:pt x="598534" y="131960"/>
                  <a:pt x="606538" y="138974"/>
                  <a:pt x="614363" y="146218"/>
                </a:cubicBezTo>
                <a:cubicBezTo>
                  <a:pt x="613066" y="150655"/>
                  <a:pt x="609516" y="152840"/>
                  <a:pt x="603714" y="152771"/>
                </a:cubicBezTo>
                <a:lnTo>
                  <a:pt x="489442" y="152771"/>
                </a:lnTo>
                <a:lnTo>
                  <a:pt x="536953" y="169154"/>
                </a:lnTo>
                <a:cubicBezTo>
                  <a:pt x="536159" y="171074"/>
                  <a:pt x="534572" y="172764"/>
                  <a:pt x="532192" y="174223"/>
                </a:cubicBezTo>
                <a:cubicBezTo>
                  <a:pt x="529811" y="175682"/>
                  <a:pt x="526483" y="176450"/>
                  <a:pt x="522208" y="176527"/>
                </a:cubicBezTo>
                <a:cubicBezTo>
                  <a:pt x="513010" y="194318"/>
                  <a:pt x="501405" y="213414"/>
                  <a:pt x="487394" y="233816"/>
                </a:cubicBezTo>
                <a:cubicBezTo>
                  <a:pt x="473383" y="254218"/>
                  <a:pt x="459321" y="272393"/>
                  <a:pt x="445208" y="288341"/>
                </a:cubicBezTo>
                <a:cubicBezTo>
                  <a:pt x="459168" y="287069"/>
                  <a:pt x="475892" y="285209"/>
                  <a:pt x="495381" y="282760"/>
                </a:cubicBezTo>
                <a:cubicBezTo>
                  <a:pt x="514870" y="280311"/>
                  <a:pt x="535690" y="277530"/>
                  <a:pt x="557841" y="274415"/>
                </a:cubicBezTo>
                <a:cubicBezTo>
                  <a:pt x="555060" y="261974"/>
                  <a:pt x="551407" y="249789"/>
                  <a:pt x="546885" y="237861"/>
                </a:cubicBezTo>
                <a:cubicBezTo>
                  <a:pt x="542363" y="225932"/>
                  <a:pt x="537687" y="215180"/>
                  <a:pt x="532857" y="205606"/>
                </a:cubicBezTo>
                <a:lnTo>
                  <a:pt x="538591" y="203559"/>
                </a:lnTo>
                <a:cubicBezTo>
                  <a:pt x="559876" y="220140"/>
                  <a:pt x="574647" y="236408"/>
                  <a:pt x="582902" y="252362"/>
                </a:cubicBezTo>
                <a:cubicBezTo>
                  <a:pt x="591158" y="268316"/>
                  <a:pt x="594818" y="282152"/>
                  <a:pt x="593884" y="293870"/>
                </a:cubicBezTo>
                <a:cubicBezTo>
                  <a:pt x="592949" y="305588"/>
                  <a:pt x="589340" y="313382"/>
                  <a:pt x="583056" y="317254"/>
                </a:cubicBezTo>
                <a:cubicBezTo>
                  <a:pt x="576771" y="321126"/>
                  <a:pt x="569732" y="319270"/>
                  <a:pt x="561937" y="311686"/>
                </a:cubicBezTo>
                <a:cubicBezTo>
                  <a:pt x="562125" y="307565"/>
                  <a:pt x="562056" y="303316"/>
                  <a:pt x="561732" y="298938"/>
                </a:cubicBezTo>
                <a:cubicBezTo>
                  <a:pt x="561408" y="294561"/>
                  <a:pt x="560930" y="290209"/>
                  <a:pt x="560299" y="285883"/>
                </a:cubicBezTo>
                <a:cubicBezTo>
                  <a:pt x="545656" y="291097"/>
                  <a:pt x="528864" y="296950"/>
                  <a:pt x="509921" y="303444"/>
                </a:cubicBezTo>
                <a:cubicBezTo>
                  <a:pt x="490978" y="309937"/>
                  <a:pt x="470499" y="316507"/>
                  <a:pt x="448485" y="323155"/>
                </a:cubicBezTo>
                <a:cubicBezTo>
                  <a:pt x="447034" y="325407"/>
                  <a:pt x="445430" y="327250"/>
                  <a:pt x="443672" y="328684"/>
                </a:cubicBezTo>
                <a:cubicBezTo>
                  <a:pt x="441914" y="330117"/>
                  <a:pt x="440105" y="331141"/>
                  <a:pt x="438245" y="331756"/>
                </a:cubicBezTo>
                <a:lnTo>
                  <a:pt x="419405" y="286293"/>
                </a:lnTo>
                <a:cubicBezTo>
                  <a:pt x="419738" y="286259"/>
                  <a:pt x="421427" y="285815"/>
                  <a:pt x="424473" y="284962"/>
                </a:cubicBezTo>
                <a:cubicBezTo>
                  <a:pt x="427520" y="284108"/>
                  <a:pt x="429926" y="283050"/>
                  <a:pt x="431692" y="281787"/>
                </a:cubicBezTo>
                <a:cubicBezTo>
                  <a:pt x="438936" y="272352"/>
                  <a:pt x="446338" y="259868"/>
                  <a:pt x="453900" y="244334"/>
                </a:cubicBezTo>
                <a:cubicBezTo>
                  <a:pt x="461462" y="228801"/>
                  <a:pt x="468319" y="212766"/>
                  <a:pt x="474470" y="196232"/>
                </a:cubicBezTo>
                <a:cubicBezTo>
                  <a:pt x="480621" y="179697"/>
                  <a:pt x="485202" y="165210"/>
                  <a:pt x="488213" y="152771"/>
                </a:cubicBezTo>
                <a:lnTo>
                  <a:pt x="418995" y="152771"/>
                </a:lnTo>
                <a:lnTo>
                  <a:pt x="416128" y="140484"/>
                </a:lnTo>
                <a:lnTo>
                  <a:pt x="556203" y="140484"/>
                </a:lnTo>
                <a:close/>
                <a:moveTo>
                  <a:pt x="244926" y="61436"/>
                </a:moveTo>
                <a:cubicBezTo>
                  <a:pt x="237554" y="68877"/>
                  <a:pt x="229772" y="76112"/>
                  <a:pt x="221580" y="83143"/>
                </a:cubicBezTo>
                <a:cubicBezTo>
                  <a:pt x="239166" y="85828"/>
                  <a:pt x="252323" y="90152"/>
                  <a:pt x="261051" y="96113"/>
                </a:cubicBezTo>
                <a:cubicBezTo>
                  <a:pt x="269778" y="102075"/>
                  <a:pt x="275047" y="108310"/>
                  <a:pt x="276857" y="114817"/>
                </a:cubicBezTo>
                <a:cubicBezTo>
                  <a:pt x="278668" y="121325"/>
                  <a:pt x="277990" y="126740"/>
                  <a:pt x="274825" y="131064"/>
                </a:cubicBezTo>
                <a:cubicBezTo>
                  <a:pt x="285713" y="120790"/>
                  <a:pt x="295474" y="109800"/>
                  <a:pt x="304109" y="98093"/>
                </a:cubicBezTo>
                <a:cubicBezTo>
                  <a:pt x="312745" y="86386"/>
                  <a:pt x="320049" y="74167"/>
                  <a:pt x="326022" y="61436"/>
                </a:cubicBezTo>
                <a:close/>
                <a:moveTo>
                  <a:pt x="1908210" y="60617"/>
                </a:moveTo>
                <a:lnTo>
                  <a:pt x="1957359" y="70856"/>
                </a:lnTo>
                <a:cubicBezTo>
                  <a:pt x="1956668" y="73518"/>
                  <a:pt x="1955183" y="75566"/>
                  <a:pt x="1952905" y="77000"/>
                </a:cubicBezTo>
                <a:cubicBezTo>
                  <a:pt x="1950627" y="78433"/>
                  <a:pt x="1946787" y="79253"/>
                  <a:pt x="1941385" y="79457"/>
                </a:cubicBezTo>
                <a:cubicBezTo>
                  <a:pt x="1937921" y="94697"/>
                  <a:pt x="1933689" y="110909"/>
                  <a:pt x="1928689" y="128094"/>
                </a:cubicBezTo>
                <a:cubicBezTo>
                  <a:pt x="1923688" y="145279"/>
                  <a:pt x="1917818" y="162925"/>
                  <a:pt x="1911077" y="181032"/>
                </a:cubicBezTo>
                <a:cubicBezTo>
                  <a:pt x="1925238" y="208084"/>
                  <a:pt x="1933824" y="231162"/>
                  <a:pt x="1936835" y="250265"/>
                </a:cubicBezTo>
                <a:cubicBezTo>
                  <a:pt x="1939846" y="269369"/>
                  <a:pt x="1939148" y="282738"/>
                  <a:pt x="1934741" y="290373"/>
                </a:cubicBezTo>
                <a:cubicBezTo>
                  <a:pt x="1930335" y="298009"/>
                  <a:pt x="1924085" y="298150"/>
                  <a:pt x="1915992" y="290798"/>
                </a:cubicBezTo>
                <a:cubicBezTo>
                  <a:pt x="1913748" y="280473"/>
                  <a:pt x="1910966" y="268971"/>
                  <a:pt x="1907647" y="256291"/>
                </a:cubicBezTo>
                <a:cubicBezTo>
                  <a:pt x="1904328" y="243612"/>
                  <a:pt x="1900419" y="230266"/>
                  <a:pt x="1895923" y="216255"/>
                </a:cubicBezTo>
                <a:cubicBezTo>
                  <a:pt x="1886349" y="236674"/>
                  <a:pt x="1875188" y="256351"/>
                  <a:pt x="1862440" y="275285"/>
                </a:cubicBezTo>
                <a:cubicBezTo>
                  <a:pt x="1849692" y="294220"/>
                  <a:pt x="1835050" y="311541"/>
                  <a:pt x="1818513" y="327250"/>
                </a:cubicBezTo>
                <a:lnTo>
                  <a:pt x="1813189" y="323155"/>
                </a:lnTo>
                <a:cubicBezTo>
                  <a:pt x="1828514" y="302642"/>
                  <a:pt x="1841893" y="279978"/>
                  <a:pt x="1853327" y="255165"/>
                </a:cubicBezTo>
                <a:cubicBezTo>
                  <a:pt x="1864761" y="230352"/>
                  <a:pt x="1874454" y="204821"/>
                  <a:pt x="1882407" y="178575"/>
                </a:cubicBezTo>
                <a:cubicBezTo>
                  <a:pt x="1876502" y="163139"/>
                  <a:pt x="1869778" y="148240"/>
                  <a:pt x="1862235" y="133880"/>
                </a:cubicBezTo>
                <a:cubicBezTo>
                  <a:pt x="1854692" y="119519"/>
                  <a:pt x="1846125" y="106156"/>
                  <a:pt x="1836534" y="93792"/>
                </a:cubicBezTo>
                <a:lnTo>
                  <a:pt x="1842268" y="90106"/>
                </a:lnTo>
                <a:cubicBezTo>
                  <a:pt x="1852081" y="100158"/>
                  <a:pt x="1861023" y="110056"/>
                  <a:pt x="1869096" y="119800"/>
                </a:cubicBezTo>
                <a:cubicBezTo>
                  <a:pt x="1877168" y="129545"/>
                  <a:pt x="1884472" y="139033"/>
                  <a:pt x="1891008" y="148266"/>
                </a:cubicBezTo>
                <a:cubicBezTo>
                  <a:pt x="1894899" y="132864"/>
                  <a:pt x="1898278" y="117795"/>
                  <a:pt x="1901145" y="103059"/>
                </a:cubicBezTo>
                <a:cubicBezTo>
                  <a:pt x="1904012" y="88323"/>
                  <a:pt x="1906367" y="74176"/>
                  <a:pt x="1908210" y="60617"/>
                </a:cubicBezTo>
                <a:close/>
                <a:moveTo>
                  <a:pt x="1793119" y="60617"/>
                </a:moveTo>
                <a:lnTo>
                  <a:pt x="1843088" y="70856"/>
                </a:lnTo>
                <a:cubicBezTo>
                  <a:pt x="1842379" y="73715"/>
                  <a:pt x="1840826" y="75882"/>
                  <a:pt x="1838429" y="77358"/>
                </a:cubicBezTo>
                <a:cubicBezTo>
                  <a:pt x="1836031" y="78834"/>
                  <a:pt x="1832123" y="79671"/>
                  <a:pt x="1826705" y="79867"/>
                </a:cubicBezTo>
                <a:cubicBezTo>
                  <a:pt x="1823667" y="94492"/>
                  <a:pt x="1819912" y="110090"/>
                  <a:pt x="1815441" y="126661"/>
                </a:cubicBezTo>
                <a:cubicBezTo>
                  <a:pt x="1810970" y="143232"/>
                  <a:pt x="1805577" y="160263"/>
                  <a:pt x="1799263" y="177755"/>
                </a:cubicBezTo>
                <a:cubicBezTo>
                  <a:pt x="1812650" y="200006"/>
                  <a:pt x="1820917" y="219125"/>
                  <a:pt x="1824065" y="235111"/>
                </a:cubicBezTo>
                <a:cubicBezTo>
                  <a:pt x="1827213" y="251097"/>
                  <a:pt x="1826834" y="262328"/>
                  <a:pt x="1822927" y="268802"/>
                </a:cubicBezTo>
                <a:cubicBezTo>
                  <a:pt x="1819021" y="275277"/>
                  <a:pt x="1813181" y="275373"/>
                  <a:pt x="1805407" y="269091"/>
                </a:cubicBezTo>
                <a:cubicBezTo>
                  <a:pt x="1802753" y="261223"/>
                  <a:pt x="1799766" y="252486"/>
                  <a:pt x="1796447" y="242878"/>
                </a:cubicBezTo>
                <a:cubicBezTo>
                  <a:pt x="1793128" y="233270"/>
                  <a:pt x="1789425" y="223304"/>
                  <a:pt x="1785338" y="212979"/>
                </a:cubicBezTo>
                <a:cubicBezTo>
                  <a:pt x="1776958" y="232152"/>
                  <a:pt x="1767094" y="250634"/>
                  <a:pt x="1755746" y="268425"/>
                </a:cubicBezTo>
                <a:cubicBezTo>
                  <a:pt x="1744397" y="286216"/>
                  <a:pt x="1731461" y="302548"/>
                  <a:pt x="1716938" y="317420"/>
                </a:cubicBezTo>
                <a:lnTo>
                  <a:pt x="1711614" y="313325"/>
                </a:lnTo>
                <a:cubicBezTo>
                  <a:pt x="1724524" y="294066"/>
                  <a:pt x="1735873" y="272888"/>
                  <a:pt x="1745660" y="249789"/>
                </a:cubicBezTo>
                <a:cubicBezTo>
                  <a:pt x="1755447" y="226691"/>
                  <a:pt x="1763621" y="202953"/>
                  <a:pt x="1770183" y="178575"/>
                </a:cubicBezTo>
                <a:cubicBezTo>
                  <a:pt x="1763425" y="163284"/>
                  <a:pt x="1755541" y="148403"/>
                  <a:pt x="1746530" y="133931"/>
                </a:cubicBezTo>
                <a:cubicBezTo>
                  <a:pt x="1737520" y="119459"/>
                  <a:pt x="1727383" y="106216"/>
                  <a:pt x="1716119" y="94202"/>
                </a:cubicBezTo>
                <a:lnTo>
                  <a:pt x="1721034" y="90516"/>
                </a:lnTo>
                <a:cubicBezTo>
                  <a:pt x="1732724" y="100175"/>
                  <a:pt x="1743339" y="109834"/>
                  <a:pt x="1752879" y="119493"/>
                </a:cubicBezTo>
                <a:cubicBezTo>
                  <a:pt x="1762418" y="129152"/>
                  <a:pt x="1770781" y="138607"/>
                  <a:pt x="1777965" y="147856"/>
                </a:cubicBezTo>
                <a:cubicBezTo>
                  <a:pt x="1781643" y="132446"/>
                  <a:pt x="1784732" y="117394"/>
                  <a:pt x="1787232" y="102701"/>
                </a:cubicBezTo>
                <a:cubicBezTo>
                  <a:pt x="1789732" y="88007"/>
                  <a:pt x="1791695" y="73979"/>
                  <a:pt x="1793119" y="60617"/>
                </a:cubicBezTo>
                <a:close/>
                <a:moveTo>
                  <a:pt x="2103142" y="52425"/>
                </a:moveTo>
                <a:lnTo>
                  <a:pt x="2103142" y="158096"/>
                </a:lnTo>
                <a:lnTo>
                  <a:pt x="2160943" y="158096"/>
                </a:lnTo>
                <a:lnTo>
                  <a:pt x="2160943" y="52425"/>
                </a:lnTo>
                <a:close/>
                <a:moveTo>
                  <a:pt x="1292209" y="43005"/>
                </a:moveTo>
                <a:lnTo>
                  <a:pt x="1292209" y="109766"/>
                </a:lnTo>
                <a:lnTo>
                  <a:pt x="1349140" y="109766"/>
                </a:lnTo>
                <a:lnTo>
                  <a:pt x="1349140" y="43005"/>
                </a:lnTo>
                <a:close/>
                <a:moveTo>
                  <a:pt x="554974" y="24165"/>
                </a:moveTo>
                <a:cubicBezTo>
                  <a:pt x="555648" y="24634"/>
                  <a:pt x="560137" y="28201"/>
                  <a:pt x="568439" y="34865"/>
                </a:cubicBezTo>
                <a:cubicBezTo>
                  <a:pt x="576741" y="41529"/>
                  <a:pt x="584813" y="48475"/>
                  <a:pt x="592655" y="55702"/>
                </a:cubicBezTo>
                <a:cubicBezTo>
                  <a:pt x="591358" y="60139"/>
                  <a:pt x="587808" y="62323"/>
                  <a:pt x="582006" y="62255"/>
                </a:cubicBezTo>
                <a:lnTo>
                  <a:pt x="438245" y="62255"/>
                </a:lnTo>
                <a:lnTo>
                  <a:pt x="434969" y="50377"/>
                </a:lnTo>
                <a:lnTo>
                  <a:pt x="534905" y="50377"/>
                </a:lnTo>
                <a:close/>
                <a:moveTo>
                  <a:pt x="2173619" y="21298"/>
                </a:moveTo>
                <a:lnTo>
                  <a:pt x="2209644" y="49968"/>
                </a:lnTo>
                <a:cubicBezTo>
                  <a:pt x="2208167" y="51640"/>
                  <a:pt x="2205896" y="53210"/>
                  <a:pt x="2202830" y="54678"/>
                </a:cubicBezTo>
                <a:cubicBezTo>
                  <a:pt x="2199765" y="56146"/>
                  <a:pt x="2196161" y="57306"/>
                  <a:pt x="2192020" y="58159"/>
                </a:cubicBezTo>
                <a:lnTo>
                  <a:pt x="2192020" y="313325"/>
                </a:lnTo>
                <a:cubicBezTo>
                  <a:pt x="2191423" y="315219"/>
                  <a:pt x="2188323" y="317472"/>
                  <a:pt x="2182717" y="320083"/>
                </a:cubicBezTo>
                <a:cubicBezTo>
                  <a:pt x="2177112" y="322694"/>
                  <a:pt x="2171353" y="324127"/>
                  <a:pt x="2165441" y="324383"/>
                </a:cubicBezTo>
                <a:lnTo>
                  <a:pt x="2160943" y="324383"/>
                </a:lnTo>
                <a:lnTo>
                  <a:pt x="2160943" y="287931"/>
                </a:lnTo>
                <a:lnTo>
                  <a:pt x="2103142" y="287931"/>
                </a:lnTo>
                <a:lnTo>
                  <a:pt x="2103142" y="333803"/>
                </a:lnTo>
                <a:cubicBezTo>
                  <a:pt x="2103040" y="335322"/>
                  <a:pt x="2100689" y="337404"/>
                  <a:pt x="2096089" y="340050"/>
                </a:cubicBezTo>
                <a:cubicBezTo>
                  <a:pt x="2091488" y="342695"/>
                  <a:pt x="2085253" y="344162"/>
                  <a:pt x="2077381" y="344452"/>
                </a:cubicBezTo>
                <a:lnTo>
                  <a:pt x="2072066" y="344452"/>
                </a:lnTo>
                <a:lnTo>
                  <a:pt x="2072066" y="25393"/>
                </a:lnTo>
                <a:lnTo>
                  <a:pt x="2108061" y="40548"/>
                </a:lnTo>
                <a:lnTo>
                  <a:pt x="2156844" y="40548"/>
                </a:lnTo>
                <a:close/>
                <a:moveTo>
                  <a:pt x="2735142" y="15973"/>
                </a:moveTo>
                <a:cubicBezTo>
                  <a:pt x="2758322" y="19589"/>
                  <a:pt x="2775138" y="25285"/>
                  <a:pt x="2785590" y="33060"/>
                </a:cubicBezTo>
                <a:cubicBezTo>
                  <a:pt x="2796041" y="40836"/>
                  <a:pt x="2801735" y="48656"/>
                  <a:pt x="2802671" y="56521"/>
                </a:cubicBezTo>
                <a:cubicBezTo>
                  <a:pt x="2803606" y="64386"/>
                  <a:pt x="2801390" y="70261"/>
                  <a:pt x="2796021" y="74146"/>
                </a:cubicBezTo>
                <a:cubicBezTo>
                  <a:pt x="2790653" y="78030"/>
                  <a:pt x="2783739" y="77889"/>
                  <a:pt x="2775280" y="73723"/>
                </a:cubicBezTo>
                <a:cubicBezTo>
                  <a:pt x="2771252" y="64235"/>
                  <a:pt x="2765075" y="54542"/>
                  <a:pt x="2756747" y="44643"/>
                </a:cubicBezTo>
                <a:cubicBezTo>
                  <a:pt x="2748419" y="34745"/>
                  <a:pt x="2739988" y="26281"/>
                  <a:pt x="2731455" y="19250"/>
                </a:cubicBezTo>
                <a:close/>
                <a:moveTo>
                  <a:pt x="1148858" y="8217"/>
                </a:moveTo>
                <a:cubicBezTo>
                  <a:pt x="1149086" y="8376"/>
                  <a:pt x="1151588" y="10287"/>
                  <a:pt x="1156367" y="13950"/>
                </a:cubicBezTo>
                <a:cubicBezTo>
                  <a:pt x="1161145" y="17613"/>
                  <a:pt x="1166834" y="22071"/>
                  <a:pt x="1173432" y="27324"/>
                </a:cubicBezTo>
                <a:cubicBezTo>
                  <a:pt x="1180031" y="32576"/>
                  <a:pt x="1186175" y="37668"/>
                  <a:pt x="1191863" y="42598"/>
                </a:cubicBezTo>
                <a:cubicBezTo>
                  <a:pt x="1191232" y="44833"/>
                  <a:pt x="1189935" y="46481"/>
                  <a:pt x="1187972" y="47543"/>
                </a:cubicBezTo>
                <a:cubicBezTo>
                  <a:pt x="1186010" y="48605"/>
                  <a:pt x="1183484" y="49132"/>
                  <a:pt x="1180395" y="49123"/>
                </a:cubicBezTo>
                <a:lnTo>
                  <a:pt x="974789" y="49123"/>
                </a:lnTo>
                <a:cubicBezTo>
                  <a:pt x="973338" y="59054"/>
                  <a:pt x="971632" y="70240"/>
                  <a:pt x="969669" y="82681"/>
                </a:cubicBezTo>
                <a:cubicBezTo>
                  <a:pt x="967706" y="95122"/>
                  <a:pt x="965590" y="108254"/>
                  <a:pt x="963321" y="122079"/>
                </a:cubicBezTo>
                <a:lnTo>
                  <a:pt x="1082916" y="122079"/>
                </a:lnTo>
                <a:lnTo>
                  <a:pt x="1099709" y="102815"/>
                </a:lnTo>
                <a:lnTo>
                  <a:pt x="1134932" y="132682"/>
                </a:lnTo>
                <a:cubicBezTo>
                  <a:pt x="1133362" y="134301"/>
                  <a:pt x="1131383" y="135562"/>
                  <a:pt x="1128994" y="136467"/>
                </a:cubicBezTo>
                <a:cubicBezTo>
                  <a:pt x="1126604" y="137371"/>
                  <a:pt x="1123396" y="138019"/>
                  <a:pt x="1119369" y="138412"/>
                </a:cubicBezTo>
                <a:lnTo>
                  <a:pt x="1095204" y="346526"/>
                </a:lnTo>
                <a:lnTo>
                  <a:pt x="1141486" y="346526"/>
                </a:lnTo>
                <a:lnTo>
                  <a:pt x="1164831" y="317019"/>
                </a:lnTo>
                <a:cubicBezTo>
                  <a:pt x="1165064" y="317176"/>
                  <a:pt x="1167602" y="319094"/>
                  <a:pt x="1172446" y="322771"/>
                </a:cubicBezTo>
                <a:cubicBezTo>
                  <a:pt x="1177290" y="326448"/>
                  <a:pt x="1183045" y="330944"/>
                  <a:pt x="1189709" y="336258"/>
                </a:cubicBezTo>
                <a:cubicBezTo>
                  <a:pt x="1196374" y="341571"/>
                  <a:pt x="1202553" y="346761"/>
                  <a:pt x="1208246" y="351827"/>
                </a:cubicBezTo>
                <a:cubicBezTo>
                  <a:pt x="1207581" y="354062"/>
                  <a:pt x="1206250" y="355710"/>
                  <a:pt x="1204253" y="356772"/>
                </a:cubicBezTo>
                <a:cubicBezTo>
                  <a:pt x="1202256" y="357834"/>
                  <a:pt x="1199901" y="358361"/>
                  <a:pt x="1197188" y="358352"/>
                </a:cubicBezTo>
                <a:lnTo>
                  <a:pt x="831437" y="358352"/>
                </a:lnTo>
                <a:lnTo>
                  <a:pt x="828161" y="346526"/>
                </a:lnTo>
                <a:lnTo>
                  <a:pt x="1059571" y="346526"/>
                </a:lnTo>
                <a:lnTo>
                  <a:pt x="1070629" y="258826"/>
                </a:lnTo>
                <a:lnTo>
                  <a:pt x="942023" y="258826"/>
                </a:lnTo>
                <a:lnTo>
                  <a:pt x="927278" y="275219"/>
                </a:lnTo>
                <a:lnTo>
                  <a:pt x="891645" y="251484"/>
                </a:lnTo>
                <a:cubicBezTo>
                  <a:pt x="893727" y="249853"/>
                  <a:pt x="896116" y="248322"/>
                  <a:pt x="898812" y="246891"/>
                </a:cubicBezTo>
                <a:cubicBezTo>
                  <a:pt x="901509" y="245461"/>
                  <a:pt x="904308" y="244131"/>
                  <a:pt x="907209" y="242902"/>
                </a:cubicBezTo>
                <a:cubicBezTo>
                  <a:pt x="911390" y="225144"/>
                  <a:pt x="915678" y="204300"/>
                  <a:pt x="920072" y="180373"/>
                </a:cubicBezTo>
                <a:cubicBezTo>
                  <a:pt x="924466" y="156445"/>
                  <a:pt x="928451" y="132721"/>
                  <a:pt x="932026" y="109202"/>
                </a:cubicBezTo>
                <a:cubicBezTo>
                  <a:pt x="935601" y="85682"/>
                  <a:pt x="938250" y="65656"/>
                  <a:pt x="939975" y="49123"/>
                </a:cubicBezTo>
                <a:lnTo>
                  <a:pt x="843725" y="49123"/>
                </a:lnTo>
                <a:lnTo>
                  <a:pt x="840038" y="37297"/>
                </a:lnTo>
                <a:lnTo>
                  <a:pt x="1125103" y="37297"/>
                </a:lnTo>
                <a:close/>
                <a:moveTo>
                  <a:pt x="1978247" y="8191"/>
                </a:moveTo>
                <a:lnTo>
                  <a:pt x="2015928" y="37681"/>
                </a:lnTo>
                <a:cubicBezTo>
                  <a:pt x="2014461" y="39370"/>
                  <a:pt x="2012174" y="41008"/>
                  <a:pt x="2009068" y="42596"/>
                </a:cubicBezTo>
                <a:cubicBezTo>
                  <a:pt x="2005962" y="44183"/>
                  <a:pt x="2002242" y="45411"/>
                  <a:pt x="1997907" y="46282"/>
                </a:cubicBezTo>
                <a:lnTo>
                  <a:pt x="1997907" y="335442"/>
                </a:lnTo>
                <a:cubicBezTo>
                  <a:pt x="1998119" y="343509"/>
                  <a:pt x="1997012" y="350538"/>
                  <a:pt x="1994585" y="356527"/>
                </a:cubicBezTo>
                <a:cubicBezTo>
                  <a:pt x="1992158" y="362517"/>
                  <a:pt x="1987137" y="367391"/>
                  <a:pt x="1979522" y="371151"/>
                </a:cubicBezTo>
                <a:cubicBezTo>
                  <a:pt x="1971906" y="374910"/>
                  <a:pt x="1960423" y="377479"/>
                  <a:pt x="1945072" y="378857"/>
                </a:cubicBezTo>
                <a:cubicBezTo>
                  <a:pt x="1944312" y="373925"/>
                  <a:pt x="1943066" y="369658"/>
                  <a:pt x="1941334" y="366058"/>
                </a:cubicBezTo>
                <a:cubicBezTo>
                  <a:pt x="1939602" y="362457"/>
                  <a:pt x="1937025" y="359624"/>
                  <a:pt x="1933604" y="357559"/>
                </a:cubicBezTo>
                <a:cubicBezTo>
                  <a:pt x="1929482" y="354905"/>
                  <a:pt x="1924004" y="352533"/>
                  <a:pt x="1917169" y="350442"/>
                </a:cubicBezTo>
                <a:cubicBezTo>
                  <a:pt x="1910335" y="348352"/>
                  <a:pt x="1901068" y="346492"/>
                  <a:pt x="1889369" y="344862"/>
                </a:cubicBezTo>
                <a:lnTo>
                  <a:pt x="1889369" y="338718"/>
                </a:lnTo>
                <a:cubicBezTo>
                  <a:pt x="1889971" y="338769"/>
                  <a:pt x="1894775" y="339123"/>
                  <a:pt x="1903780" y="339780"/>
                </a:cubicBezTo>
                <a:cubicBezTo>
                  <a:pt x="1912786" y="340438"/>
                  <a:pt x="1922383" y="341095"/>
                  <a:pt x="1932572" y="341752"/>
                </a:cubicBezTo>
                <a:cubicBezTo>
                  <a:pt x="1942761" y="342410"/>
                  <a:pt x="1949931" y="342764"/>
                  <a:pt x="1954082" y="342814"/>
                </a:cubicBezTo>
                <a:cubicBezTo>
                  <a:pt x="1958699" y="342806"/>
                  <a:pt x="1961856" y="341901"/>
                  <a:pt x="1963554" y="340101"/>
                </a:cubicBezTo>
                <a:cubicBezTo>
                  <a:pt x="1965252" y="338300"/>
                  <a:pt x="1966054" y="335655"/>
                  <a:pt x="1965960" y="332165"/>
                </a:cubicBezTo>
                <a:lnTo>
                  <a:pt x="1965960" y="40138"/>
                </a:lnTo>
                <a:lnTo>
                  <a:pt x="1704651" y="40138"/>
                </a:lnTo>
                <a:lnTo>
                  <a:pt x="1704651" y="365750"/>
                </a:lnTo>
                <a:cubicBezTo>
                  <a:pt x="1704447" y="368250"/>
                  <a:pt x="1701887" y="370930"/>
                  <a:pt x="1696972" y="373788"/>
                </a:cubicBezTo>
                <a:cubicBezTo>
                  <a:pt x="1692057" y="376647"/>
                  <a:pt x="1686016" y="378200"/>
                  <a:pt x="1678848" y="378447"/>
                </a:cubicBezTo>
                <a:lnTo>
                  <a:pt x="1673114" y="378447"/>
                </a:lnTo>
                <a:lnTo>
                  <a:pt x="1673114" y="12287"/>
                </a:lnTo>
                <a:lnTo>
                  <a:pt x="1707928" y="27851"/>
                </a:lnTo>
                <a:lnTo>
                  <a:pt x="1961864" y="27851"/>
                </a:lnTo>
                <a:close/>
                <a:moveTo>
                  <a:pt x="2665105" y="6553"/>
                </a:moveTo>
                <a:lnTo>
                  <a:pt x="2715073" y="12697"/>
                </a:lnTo>
                <a:cubicBezTo>
                  <a:pt x="2714740" y="15222"/>
                  <a:pt x="2713460" y="17543"/>
                  <a:pt x="2711233" y="19659"/>
                </a:cubicBezTo>
                <a:cubicBezTo>
                  <a:pt x="2709006" y="21776"/>
                  <a:pt x="2705371" y="23277"/>
                  <a:pt x="2700328" y="24165"/>
                </a:cubicBezTo>
                <a:cubicBezTo>
                  <a:pt x="2700106" y="42229"/>
                  <a:pt x="2700447" y="60267"/>
                  <a:pt x="2701352" y="78280"/>
                </a:cubicBezTo>
                <a:cubicBezTo>
                  <a:pt x="2702256" y="96293"/>
                  <a:pt x="2703826" y="114024"/>
                  <a:pt x="2706062" y="131473"/>
                </a:cubicBezTo>
                <a:lnTo>
                  <a:pt x="2781833" y="122872"/>
                </a:lnTo>
                <a:lnTo>
                  <a:pt x="2800674" y="93383"/>
                </a:lnTo>
                <a:cubicBezTo>
                  <a:pt x="2800906" y="93509"/>
                  <a:pt x="2803445" y="95031"/>
                  <a:pt x="2808289" y="97949"/>
                </a:cubicBezTo>
                <a:cubicBezTo>
                  <a:pt x="2813133" y="100866"/>
                  <a:pt x="2818887" y="104421"/>
                  <a:pt x="2825552" y="108613"/>
                </a:cubicBezTo>
                <a:cubicBezTo>
                  <a:pt x="2832216" y="112805"/>
                  <a:pt x="2838395" y="116875"/>
                  <a:pt x="2844089" y="120824"/>
                </a:cubicBezTo>
                <a:cubicBezTo>
                  <a:pt x="2843807" y="122889"/>
                  <a:pt x="2842732" y="124596"/>
                  <a:pt x="2840863" y="125944"/>
                </a:cubicBezTo>
                <a:cubicBezTo>
                  <a:pt x="2838995" y="127292"/>
                  <a:pt x="2836793" y="128180"/>
                  <a:pt x="2834259" y="128606"/>
                </a:cubicBezTo>
                <a:lnTo>
                  <a:pt x="2707700" y="143351"/>
                </a:lnTo>
                <a:cubicBezTo>
                  <a:pt x="2713178" y="182508"/>
                  <a:pt x="2723418" y="217953"/>
                  <a:pt x="2738418" y="249687"/>
                </a:cubicBezTo>
                <a:cubicBezTo>
                  <a:pt x="2753419" y="281421"/>
                  <a:pt x="2774717" y="306729"/>
                  <a:pt x="2802312" y="325612"/>
                </a:cubicBezTo>
                <a:cubicBezTo>
                  <a:pt x="2805887" y="328718"/>
                  <a:pt x="2808669" y="330186"/>
                  <a:pt x="2810657" y="330015"/>
                </a:cubicBezTo>
                <a:cubicBezTo>
                  <a:pt x="2812645" y="329844"/>
                  <a:pt x="2814506" y="327831"/>
                  <a:pt x="2816237" y="323974"/>
                </a:cubicBezTo>
                <a:cubicBezTo>
                  <a:pt x="2819429" y="318538"/>
                  <a:pt x="2822979" y="311388"/>
                  <a:pt x="2826887" y="302522"/>
                </a:cubicBezTo>
                <a:cubicBezTo>
                  <a:pt x="2830794" y="293657"/>
                  <a:pt x="2834344" y="284970"/>
                  <a:pt x="2837536" y="276463"/>
                </a:cubicBezTo>
                <a:lnTo>
                  <a:pt x="2841631" y="277282"/>
                </a:lnTo>
                <a:lnTo>
                  <a:pt x="2834259" y="340766"/>
                </a:lnTo>
                <a:cubicBezTo>
                  <a:pt x="2840880" y="349615"/>
                  <a:pt x="2844840" y="356390"/>
                  <a:pt x="2846137" y="361091"/>
                </a:cubicBezTo>
                <a:cubicBezTo>
                  <a:pt x="2847434" y="365793"/>
                  <a:pt x="2846888" y="369394"/>
                  <a:pt x="2844498" y="371894"/>
                </a:cubicBezTo>
                <a:cubicBezTo>
                  <a:pt x="2838218" y="378737"/>
                  <a:pt x="2829276" y="380307"/>
                  <a:pt x="2817671" y="376604"/>
                </a:cubicBezTo>
                <a:cubicBezTo>
                  <a:pt x="2806066" y="372901"/>
                  <a:pt x="2795076" y="367099"/>
                  <a:pt x="2784700" y="359197"/>
                </a:cubicBezTo>
                <a:cubicBezTo>
                  <a:pt x="2753044" y="335561"/>
                  <a:pt x="2728503" y="305628"/>
                  <a:pt x="2711079" y="269398"/>
                </a:cubicBezTo>
                <a:cubicBezTo>
                  <a:pt x="2693655" y="233167"/>
                  <a:pt x="2681607" y="192381"/>
                  <a:pt x="2674934" y="147037"/>
                </a:cubicBezTo>
                <a:lnTo>
                  <a:pt x="2581551" y="157686"/>
                </a:lnTo>
                <a:lnTo>
                  <a:pt x="2577046" y="146218"/>
                </a:lnTo>
                <a:lnTo>
                  <a:pt x="2673296" y="135160"/>
                </a:lnTo>
                <a:cubicBezTo>
                  <a:pt x="2670446" y="114877"/>
                  <a:pt x="2668364" y="94006"/>
                  <a:pt x="2667050" y="72546"/>
                </a:cubicBezTo>
                <a:cubicBezTo>
                  <a:pt x="2665736" y="51086"/>
                  <a:pt x="2665087" y="29088"/>
                  <a:pt x="2665105" y="6553"/>
                </a:cubicBezTo>
                <a:close/>
                <a:moveTo>
                  <a:pt x="2335013" y="6143"/>
                </a:moveTo>
                <a:lnTo>
                  <a:pt x="2383701" y="11058"/>
                </a:lnTo>
                <a:cubicBezTo>
                  <a:pt x="2383146" y="14147"/>
                  <a:pt x="2381696" y="16673"/>
                  <a:pt x="2379349" y="18635"/>
                </a:cubicBezTo>
                <a:cubicBezTo>
                  <a:pt x="2377003" y="20598"/>
                  <a:pt x="2373402" y="21895"/>
                  <a:pt x="2368546" y="22526"/>
                </a:cubicBezTo>
                <a:lnTo>
                  <a:pt x="2368546" y="101984"/>
                </a:lnTo>
                <a:lnTo>
                  <a:pt x="2383291" y="101984"/>
                </a:lnTo>
                <a:lnTo>
                  <a:pt x="2403360" y="72495"/>
                </a:lnTo>
                <a:cubicBezTo>
                  <a:pt x="2403575" y="72659"/>
                  <a:pt x="2405785" y="74606"/>
                  <a:pt x="2409990" y="78335"/>
                </a:cubicBezTo>
                <a:cubicBezTo>
                  <a:pt x="2414194" y="82064"/>
                  <a:pt x="2419104" y="86589"/>
                  <a:pt x="2424719" y="91911"/>
                </a:cubicBezTo>
                <a:cubicBezTo>
                  <a:pt x="2430334" y="97233"/>
                  <a:pt x="2435365" y="102366"/>
                  <a:pt x="2439812" y="107308"/>
                </a:cubicBezTo>
                <a:cubicBezTo>
                  <a:pt x="2438516" y="111745"/>
                  <a:pt x="2434966" y="113930"/>
                  <a:pt x="2429164" y="113862"/>
                </a:cubicBezTo>
                <a:lnTo>
                  <a:pt x="2368546" y="113862"/>
                </a:lnTo>
                <a:lnTo>
                  <a:pt x="2368546" y="332575"/>
                </a:lnTo>
                <a:cubicBezTo>
                  <a:pt x="2368767" y="341181"/>
                  <a:pt x="2367645" y="348634"/>
                  <a:pt x="2365182" y="354934"/>
                </a:cubicBezTo>
                <a:cubicBezTo>
                  <a:pt x="2362719" y="361235"/>
                  <a:pt x="2357595" y="366352"/>
                  <a:pt x="2349809" y="370286"/>
                </a:cubicBezTo>
                <a:cubicBezTo>
                  <a:pt x="2342023" y="374220"/>
                  <a:pt x="2330255" y="376940"/>
                  <a:pt x="2314507" y="378447"/>
                </a:cubicBezTo>
                <a:cubicBezTo>
                  <a:pt x="2313559" y="373123"/>
                  <a:pt x="2312174" y="368515"/>
                  <a:pt x="2310355" y="364624"/>
                </a:cubicBezTo>
                <a:cubicBezTo>
                  <a:pt x="2308535" y="360733"/>
                  <a:pt x="2305818" y="357559"/>
                  <a:pt x="2302203" y="355101"/>
                </a:cubicBezTo>
                <a:cubicBezTo>
                  <a:pt x="2298259" y="352251"/>
                  <a:pt x="2292835" y="349760"/>
                  <a:pt x="2285931" y="347627"/>
                </a:cubicBezTo>
                <a:cubicBezTo>
                  <a:pt x="2279027" y="345493"/>
                  <a:pt x="2269720" y="343616"/>
                  <a:pt x="2258008" y="341995"/>
                </a:cubicBezTo>
                <a:lnTo>
                  <a:pt x="2258008" y="335851"/>
                </a:lnTo>
                <a:cubicBezTo>
                  <a:pt x="2258628" y="335897"/>
                  <a:pt x="2263531" y="336215"/>
                  <a:pt x="2272717" y="336807"/>
                </a:cubicBezTo>
                <a:cubicBezTo>
                  <a:pt x="2281904" y="337399"/>
                  <a:pt x="2291660" y="337990"/>
                  <a:pt x="2301986" y="338582"/>
                </a:cubicBezTo>
                <a:cubicBezTo>
                  <a:pt x="2312312" y="339173"/>
                  <a:pt x="2319493" y="339492"/>
                  <a:pt x="2323529" y="339538"/>
                </a:cubicBezTo>
                <a:cubicBezTo>
                  <a:pt x="2327776" y="339563"/>
                  <a:pt x="2330766" y="338795"/>
                  <a:pt x="2332501" y="337234"/>
                </a:cubicBezTo>
                <a:cubicBezTo>
                  <a:pt x="2334235" y="335672"/>
                  <a:pt x="2335072" y="333164"/>
                  <a:pt x="2335013" y="329708"/>
                </a:cubicBezTo>
                <a:lnTo>
                  <a:pt x="2335013" y="113862"/>
                </a:lnTo>
                <a:lnTo>
                  <a:pt x="2203086" y="113862"/>
                </a:lnTo>
                <a:lnTo>
                  <a:pt x="2199807" y="101984"/>
                </a:lnTo>
                <a:lnTo>
                  <a:pt x="2335013" y="101984"/>
                </a:lnTo>
                <a:close/>
                <a:moveTo>
                  <a:pt x="1388050" y="5734"/>
                </a:moveTo>
                <a:cubicBezTo>
                  <a:pt x="1388698" y="6195"/>
                  <a:pt x="1393135" y="9676"/>
                  <a:pt x="1401361" y="16178"/>
                </a:cubicBezTo>
                <a:cubicBezTo>
                  <a:pt x="1409587" y="22680"/>
                  <a:pt x="1417710" y="29438"/>
                  <a:pt x="1425731" y="36452"/>
                </a:cubicBezTo>
                <a:cubicBezTo>
                  <a:pt x="1425091" y="38696"/>
                  <a:pt x="1423811" y="40351"/>
                  <a:pt x="1421891" y="41418"/>
                </a:cubicBezTo>
                <a:cubicBezTo>
                  <a:pt x="1419971" y="42485"/>
                  <a:pt x="1417565" y="43014"/>
                  <a:pt x="1414672" y="43005"/>
                </a:cubicBezTo>
                <a:lnTo>
                  <a:pt x="1379039" y="43005"/>
                </a:lnTo>
                <a:lnTo>
                  <a:pt x="1379039" y="254756"/>
                </a:lnTo>
                <a:lnTo>
                  <a:pt x="1427369" y="241649"/>
                </a:lnTo>
                <a:lnTo>
                  <a:pt x="1429007" y="247793"/>
                </a:lnTo>
                <a:cubicBezTo>
                  <a:pt x="1421652" y="251078"/>
                  <a:pt x="1413836" y="254542"/>
                  <a:pt x="1405559" y="258186"/>
                </a:cubicBezTo>
                <a:cubicBezTo>
                  <a:pt x="1397282" y="261829"/>
                  <a:pt x="1388442" y="265601"/>
                  <a:pt x="1379039" y="269500"/>
                </a:cubicBezTo>
                <a:lnTo>
                  <a:pt x="1379039" y="368617"/>
                </a:lnTo>
                <a:cubicBezTo>
                  <a:pt x="1378971" y="370102"/>
                  <a:pt x="1376752" y="372048"/>
                  <a:pt x="1372384" y="374454"/>
                </a:cubicBezTo>
                <a:cubicBezTo>
                  <a:pt x="1368015" y="376860"/>
                  <a:pt x="1361905" y="378191"/>
                  <a:pt x="1354055" y="378447"/>
                </a:cubicBezTo>
                <a:lnTo>
                  <a:pt x="1349140" y="378447"/>
                </a:lnTo>
                <a:lnTo>
                  <a:pt x="1349140" y="282197"/>
                </a:lnTo>
                <a:cubicBezTo>
                  <a:pt x="1322177" y="293665"/>
                  <a:pt x="1291322" y="305952"/>
                  <a:pt x="1256576" y="319059"/>
                </a:cubicBezTo>
                <a:cubicBezTo>
                  <a:pt x="1255731" y="321738"/>
                  <a:pt x="1254452" y="323957"/>
                  <a:pt x="1252736" y="325714"/>
                </a:cubicBezTo>
                <a:cubicBezTo>
                  <a:pt x="1251021" y="327472"/>
                  <a:pt x="1249025" y="328667"/>
                  <a:pt x="1246746" y="329298"/>
                </a:cubicBezTo>
                <a:lnTo>
                  <a:pt x="1232411" y="289979"/>
                </a:lnTo>
                <a:cubicBezTo>
                  <a:pt x="1236285" y="289348"/>
                  <a:pt x="1240722" y="288460"/>
                  <a:pt x="1245722" y="287317"/>
                </a:cubicBezTo>
                <a:cubicBezTo>
                  <a:pt x="1250723" y="286173"/>
                  <a:pt x="1256389" y="284876"/>
                  <a:pt x="1262720" y="283426"/>
                </a:cubicBezTo>
                <a:lnTo>
                  <a:pt x="1262720" y="43005"/>
                </a:lnTo>
                <a:lnTo>
                  <a:pt x="1235688" y="43005"/>
                </a:lnTo>
                <a:lnTo>
                  <a:pt x="1232411" y="31127"/>
                </a:lnTo>
                <a:lnTo>
                  <a:pt x="1367571" y="31127"/>
                </a:lnTo>
                <a:close/>
                <a:moveTo>
                  <a:pt x="127378" y="5324"/>
                </a:moveTo>
                <a:lnTo>
                  <a:pt x="167516" y="38090"/>
                </a:lnTo>
                <a:cubicBezTo>
                  <a:pt x="163489" y="41845"/>
                  <a:pt x="155980" y="42118"/>
                  <a:pt x="144990" y="38909"/>
                </a:cubicBezTo>
                <a:cubicBezTo>
                  <a:pt x="139435" y="40957"/>
                  <a:pt x="133342" y="43005"/>
                  <a:pt x="126712" y="45053"/>
                </a:cubicBezTo>
                <a:cubicBezTo>
                  <a:pt x="120082" y="47101"/>
                  <a:pt x="113068" y="49149"/>
                  <a:pt x="105670" y="51197"/>
                </a:cubicBezTo>
                <a:lnTo>
                  <a:pt x="105670" y="126149"/>
                </a:lnTo>
                <a:lnTo>
                  <a:pt x="117958" y="126149"/>
                </a:lnTo>
                <a:lnTo>
                  <a:pt x="136798" y="100755"/>
                </a:lnTo>
                <a:cubicBezTo>
                  <a:pt x="137429" y="101242"/>
                  <a:pt x="141593" y="104774"/>
                  <a:pt x="149290" y="111353"/>
                </a:cubicBezTo>
                <a:cubicBezTo>
                  <a:pt x="156987" y="117932"/>
                  <a:pt x="164427" y="124639"/>
                  <a:pt x="171612" y="131473"/>
                </a:cubicBezTo>
                <a:cubicBezTo>
                  <a:pt x="170972" y="133717"/>
                  <a:pt x="169692" y="135373"/>
                  <a:pt x="167772" y="136439"/>
                </a:cubicBezTo>
                <a:cubicBezTo>
                  <a:pt x="165852" y="137506"/>
                  <a:pt x="163446" y="138035"/>
                  <a:pt x="160553" y="138027"/>
                </a:cubicBezTo>
                <a:lnTo>
                  <a:pt x="105670" y="138027"/>
                </a:lnTo>
                <a:lnTo>
                  <a:pt x="105670" y="178165"/>
                </a:lnTo>
                <a:cubicBezTo>
                  <a:pt x="133385" y="188652"/>
                  <a:pt x="150724" y="200216"/>
                  <a:pt x="157686" y="212857"/>
                </a:cubicBezTo>
                <a:cubicBezTo>
                  <a:pt x="164649" y="225499"/>
                  <a:pt x="165332" y="235273"/>
                  <a:pt x="159734" y="242180"/>
                </a:cubicBezTo>
                <a:cubicBezTo>
                  <a:pt x="154137" y="249087"/>
                  <a:pt x="146355" y="249183"/>
                  <a:pt x="136388" y="242468"/>
                </a:cubicBezTo>
                <a:cubicBezTo>
                  <a:pt x="134315" y="233236"/>
                  <a:pt x="130373" y="223645"/>
                  <a:pt x="124562" y="213696"/>
                </a:cubicBezTo>
                <a:cubicBezTo>
                  <a:pt x="118751" y="203746"/>
                  <a:pt x="112454" y="194770"/>
                  <a:pt x="105670" y="186766"/>
                </a:cubicBezTo>
                <a:lnTo>
                  <a:pt x="105670" y="368617"/>
                </a:lnTo>
                <a:cubicBezTo>
                  <a:pt x="105559" y="370315"/>
                  <a:pt x="103119" y="372449"/>
                  <a:pt x="98349" y="375017"/>
                </a:cubicBezTo>
                <a:cubicBezTo>
                  <a:pt x="93579" y="377585"/>
                  <a:pt x="87146" y="379002"/>
                  <a:pt x="79048" y="379266"/>
                </a:cubicBezTo>
                <a:lnTo>
                  <a:pt x="73723" y="379266"/>
                </a:lnTo>
                <a:lnTo>
                  <a:pt x="73723" y="215027"/>
                </a:lnTo>
                <a:cubicBezTo>
                  <a:pt x="64909" y="231845"/>
                  <a:pt x="54789" y="247767"/>
                  <a:pt x="43364" y="262793"/>
                </a:cubicBezTo>
                <a:cubicBezTo>
                  <a:pt x="31938" y="277820"/>
                  <a:pt x="19259" y="291796"/>
                  <a:pt x="5324" y="304724"/>
                </a:cubicBezTo>
                <a:lnTo>
                  <a:pt x="0" y="299399"/>
                </a:lnTo>
                <a:cubicBezTo>
                  <a:pt x="16144" y="276958"/>
                  <a:pt x="29728" y="251803"/>
                  <a:pt x="40753" y="223935"/>
                </a:cubicBezTo>
                <a:cubicBezTo>
                  <a:pt x="51777" y="196067"/>
                  <a:pt x="60446" y="167431"/>
                  <a:pt x="66761" y="138027"/>
                </a:cubicBezTo>
                <a:lnTo>
                  <a:pt x="13106" y="138027"/>
                </a:lnTo>
                <a:lnTo>
                  <a:pt x="9830" y="126149"/>
                </a:lnTo>
                <a:lnTo>
                  <a:pt x="73723" y="126149"/>
                </a:lnTo>
                <a:lnTo>
                  <a:pt x="73723" y="59388"/>
                </a:lnTo>
                <a:cubicBezTo>
                  <a:pt x="63228" y="61666"/>
                  <a:pt x="52579" y="63765"/>
                  <a:pt x="41777" y="65685"/>
                </a:cubicBezTo>
                <a:cubicBezTo>
                  <a:pt x="30974" y="67605"/>
                  <a:pt x="20325" y="69192"/>
                  <a:pt x="9830" y="70447"/>
                </a:cubicBezTo>
                <a:lnTo>
                  <a:pt x="7782" y="64713"/>
                </a:lnTo>
                <a:cubicBezTo>
                  <a:pt x="22190" y="59815"/>
                  <a:pt x="36925" y="53955"/>
                  <a:pt x="51986" y="47131"/>
                </a:cubicBezTo>
                <a:cubicBezTo>
                  <a:pt x="67046" y="40308"/>
                  <a:pt x="81174" y="33233"/>
                  <a:pt x="94369" y="25909"/>
                </a:cubicBezTo>
                <a:cubicBezTo>
                  <a:pt x="107564" y="18585"/>
                  <a:pt x="118567" y="11723"/>
                  <a:pt x="127378" y="5324"/>
                </a:cubicBezTo>
                <a:close/>
                <a:moveTo>
                  <a:pt x="1429826" y="3686"/>
                </a:moveTo>
                <a:cubicBezTo>
                  <a:pt x="1450317" y="12988"/>
                  <a:pt x="1464680" y="23029"/>
                  <a:pt x="1472915" y="33809"/>
                </a:cubicBezTo>
                <a:cubicBezTo>
                  <a:pt x="1481150" y="44589"/>
                  <a:pt x="1485031" y="54361"/>
                  <a:pt x="1484556" y="63126"/>
                </a:cubicBezTo>
                <a:cubicBezTo>
                  <a:pt x="1484081" y="71890"/>
                  <a:pt x="1481024" y="77899"/>
                  <a:pt x="1475385" y="81153"/>
                </a:cubicBezTo>
                <a:cubicBezTo>
                  <a:pt x="1469746" y="84407"/>
                  <a:pt x="1463297" y="83159"/>
                  <a:pt x="1456039" y="77409"/>
                </a:cubicBezTo>
                <a:cubicBezTo>
                  <a:pt x="1454896" y="65173"/>
                  <a:pt x="1451244" y="52579"/>
                  <a:pt x="1445083" y="39626"/>
                </a:cubicBezTo>
                <a:cubicBezTo>
                  <a:pt x="1438922" y="26673"/>
                  <a:pt x="1432199" y="15512"/>
                  <a:pt x="1424912" y="6143"/>
                </a:cubicBezTo>
                <a:close/>
                <a:moveTo>
                  <a:pt x="1539592" y="1638"/>
                </a:moveTo>
                <a:lnTo>
                  <a:pt x="1588742" y="14335"/>
                </a:lnTo>
                <a:cubicBezTo>
                  <a:pt x="1587922" y="16835"/>
                  <a:pt x="1586284" y="18798"/>
                  <a:pt x="1583827" y="20223"/>
                </a:cubicBezTo>
                <a:cubicBezTo>
                  <a:pt x="1581369" y="21648"/>
                  <a:pt x="1578093" y="22279"/>
                  <a:pt x="1573997" y="22117"/>
                </a:cubicBezTo>
                <a:cubicBezTo>
                  <a:pt x="1567682" y="32783"/>
                  <a:pt x="1559935" y="44217"/>
                  <a:pt x="1550753" y="56419"/>
                </a:cubicBezTo>
                <a:cubicBezTo>
                  <a:pt x="1541572" y="68621"/>
                  <a:pt x="1531981" y="80259"/>
                  <a:pt x="1521981" y="91335"/>
                </a:cubicBezTo>
                <a:lnTo>
                  <a:pt x="1551880" y="91335"/>
                </a:lnTo>
                <a:lnTo>
                  <a:pt x="1572359" y="65532"/>
                </a:lnTo>
                <a:cubicBezTo>
                  <a:pt x="1573016" y="66001"/>
                  <a:pt x="1577436" y="69568"/>
                  <a:pt x="1585618" y="76232"/>
                </a:cubicBezTo>
                <a:cubicBezTo>
                  <a:pt x="1593802" y="82896"/>
                  <a:pt x="1601805" y="89842"/>
                  <a:pt x="1609630" y="97069"/>
                </a:cubicBezTo>
                <a:cubicBezTo>
                  <a:pt x="1608990" y="99313"/>
                  <a:pt x="1607710" y="100969"/>
                  <a:pt x="1605790" y="102035"/>
                </a:cubicBezTo>
                <a:cubicBezTo>
                  <a:pt x="1603870" y="103102"/>
                  <a:pt x="1601464" y="103631"/>
                  <a:pt x="1598571" y="103622"/>
                </a:cubicBezTo>
                <a:lnTo>
                  <a:pt x="1514608" y="103622"/>
                </a:lnTo>
                <a:lnTo>
                  <a:pt x="1514608" y="174069"/>
                </a:lnTo>
                <a:cubicBezTo>
                  <a:pt x="1514677" y="181032"/>
                  <a:pt x="1514540" y="187995"/>
                  <a:pt x="1514199" y="194958"/>
                </a:cubicBezTo>
                <a:lnTo>
                  <a:pt x="1560890" y="194958"/>
                </a:lnTo>
                <a:lnTo>
                  <a:pt x="1581369" y="167926"/>
                </a:lnTo>
                <a:cubicBezTo>
                  <a:pt x="1581579" y="168075"/>
                  <a:pt x="1583844" y="169870"/>
                  <a:pt x="1588165" y="173311"/>
                </a:cubicBezTo>
                <a:cubicBezTo>
                  <a:pt x="1592486" y="176752"/>
                  <a:pt x="1597603" y="180943"/>
                  <a:pt x="1603517" y="185886"/>
                </a:cubicBezTo>
                <a:cubicBezTo>
                  <a:pt x="1609430" y="190829"/>
                  <a:pt x="1614881" y="195628"/>
                  <a:pt x="1619869" y="200282"/>
                </a:cubicBezTo>
                <a:cubicBezTo>
                  <a:pt x="1618572" y="204719"/>
                  <a:pt x="1615023" y="206903"/>
                  <a:pt x="1609220" y="206835"/>
                </a:cubicBezTo>
                <a:lnTo>
                  <a:pt x="1520752" y="206835"/>
                </a:lnTo>
                <a:cubicBezTo>
                  <a:pt x="1529106" y="237809"/>
                  <a:pt x="1541888" y="265353"/>
                  <a:pt x="1559099" y="289467"/>
                </a:cubicBezTo>
                <a:cubicBezTo>
                  <a:pt x="1576309" y="313581"/>
                  <a:pt x="1596976" y="331500"/>
                  <a:pt x="1621098" y="343224"/>
                </a:cubicBezTo>
                <a:lnTo>
                  <a:pt x="1620279" y="347729"/>
                </a:lnTo>
                <a:cubicBezTo>
                  <a:pt x="1614263" y="348983"/>
                  <a:pt x="1608990" y="352106"/>
                  <a:pt x="1604459" y="357098"/>
                </a:cubicBezTo>
                <a:cubicBezTo>
                  <a:pt x="1599928" y="362090"/>
                  <a:pt x="1596600" y="368797"/>
                  <a:pt x="1594476" y="377218"/>
                </a:cubicBezTo>
                <a:cubicBezTo>
                  <a:pt x="1571599" y="359837"/>
                  <a:pt x="1553766" y="337054"/>
                  <a:pt x="1540975" y="308871"/>
                </a:cubicBezTo>
                <a:cubicBezTo>
                  <a:pt x="1528184" y="280687"/>
                  <a:pt x="1518849" y="246948"/>
                  <a:pt x="1512970" y="207654"/>
                </a:cubicBezTo>
                <a:cubicBezTo>
                  <a:pt x="1511524" y="228037"/>
                  <a:pt x="1507044" y="248571"/>
                  <a:pt x="1499530" y="269257"/>
                </a:cubicBezTo>
                <a:cubicBezTo>
                  <a:pt x="1492016" y="289944"/>
                  <a:pt x="1479496" y="309719"/>
                  <a:pt x="1461970" y="328585"/>
                </a:cubicBezTo>
                <a:cubicBezTo>
                  <a:pt x="1444445" y="347451"/>
                  <a:pt x="1419941" y="364345"/>
                  <a:pt x="1388459" y="379266"/>
                </a:cubicBezTo>
                <a:lnTo>
                  <a:pt x="1383954" y="373942"/>
                </a:lnTo>
                <a:cubicBezTo>
                  <a:pt x="1407760" y="357354"/>
                  <a:pt x="1426499" y="339879"/>
                  <a:pt x="1440172" y="321516"/>
                </a:cubicBezTo>
                <a:cubicBezTo>
                  <a:pt x="1453845" y="303154"/>
                  <a:pt x="1463786" y="284313"/>
                  <a:pt x="1469995" y="264995"/>
                </a:cubicBezTo>
                <a:cubicBezTo>
                  <a:pt x="1476204" y="245677"/>
                  <a:pt x="1480017" y="226290"/>
                  <a:pt x="1481433" y="206835"/>
                </a:cubicBezTo>
                <a:lnTo>
                  <a:pt x="1394603" y="206835"/>
                </a:lnTo>
                <a:lnTo>
                  <a:pt x="1391326" y="194958"/>
                </a:lnTo>
                <a:lnTo>
                  <a:pt x="1482252" y="194958"/>
                </a:lnTo>
                <a:cubicBezTo>
                  <a:pt x="1482448" y="191493"/>
                  <a:pt x="1482568" y="188080"/>
                  <a:pt x="1482610" y="184718"/>
                </a:cubicBezTo>
                <a:cubicBezTo>
                  <a:pt x="1482653" y="181356"/>
                  <a:pt x="1482670" y="177943"/>
                  <a:pt x="1482662" y="174479"/>
                </a:cubicBezTo>
                <a:lnTo>
                  <a:pt x="1482662" y="103622"/>
                </a:lnTo>
                <a:lnTo>
                  <a:pt x="1410576" y="103622"/>
                </a:lnTo>
                <a:lnTo>
                  <a:pt x="1407300" y="91335"/>
                </a:lnTo>
                <a:lnTo>
                  <a:pt x="1511332" y="91335"/>
                </a:lnTo>
                <a:cubicBezTo>
                  <a:pt x="1517168" y="77640"/>
                  <a:pt x="1522595" y="62742"/>
                  <a:pt x="1527612" y="46640"/>
                </a:cubicBezTo>
                <a:cubicBezTo>
                  <a:pt x="1532630" y="30539"/>
                  <a:pt x="1536623" y="15538"/>
                  <a:pt x="1539592" y="1638"/>
                </a:cubicBezTo>
                <a:close/>
                <a:moveTo>
                  <a:pt x="653682" y="1229"/>
                </a:moveTo>
                <a:lnTo>
                  <a:pt x="701602" y="6143"/>
                </a:lnTo>
                <a:cubicBezTo>
                  <a:pt x="701073" y="9207"/>
                  <a:pt x="699674" y="11681"/>
                  <a:pt x="697404" y="13567"/>
                </a:cubicBezTo>
                <a:cubicBezTo>
                  <a:pt x="695134" y="15453"/>
                  <a:pt x="691482" y="16801"/>
                  <a:pt x="686448" y="17611"/>
                </a:cubicBezTo>
                <a:cubicBezTo>
                  <a:pt x="686260" y="31546"/>
                  <a:pt x="686123" y="45249"/>
                  <a:pt x="686038" y="58723"/>
                </a:cubicBezTo>
                <a:cubicBezTo>
                  <a:pt x="685953" y="72196"/>
                  <a:pt x="685816" y="85388"/>
                  <a:pt x="685629" y="98298"/>
                </a:cubicBezTo>
                <a:lnTo>
                  <a:pt x="745426" y="98298"/>
                </a:lnTo>
                <a:lnTo>
                  <a:pt x="763857" y="79048"/>
                </a:lnTo>
                <a:lnTo>
                  <a:pt x="798262" y="108128"/>
                </a:lnTo>
                <a:cubicBezTo>
                  <a:pt x="796683" y="109774"/>
                  <a:pt x="794516" y="111191"/>
                  <a:pt x="791760" y="112377"/>
                </a:cubicBezTo>
                <a:cubicBezTo>
                  <a:pt x="789004" y="113563"/>
                  <a:pt x="785300" y="114467"/>
                  <a:pt x="780650" y="115090"/>
                </a:cubicBezTo>
                <a:cubicBezTo>
                  <a:pt x="779387" y="189838"/>
                  <a:pt x="776588" y="246564"/>
                  <a:pt x="772254" y="285269"/>
                </a:cubicBezTo>
                <a:cubicBezTo>
                  <a:pt x="767919" y="323974"/>
                  <a:pt x="761024" y="348343"/>
                  <a:pt x="751570" y="358378"/>
                </a:cubicBezTo>
                <a:cubicBezTo>
                  <a:pt x="745589" y="364897"/>
                  <a:pt x="738711" y="369675"/>
                  <a:pt x="730938" y="372713"/>
                </a:cubicBezTo>
                <a:cubicBezTo>
                  <a:pt x="723164" y="375751"/>
                  <a:pt x="714751" y="377253"/>
                  <a:pt x="705698" y="377218"/>
                </a:cubicBezTo>
                <a:cubicBezTo>
                  <a:pt x="705758" y="372073"/>
                  <a:pt x="705331" y="367517"/>
                  <a:pt x="704418" y="363549"/>
                </a:cubicBezTo>
                <a:cubicBezTo>
                  <a:pt x="703505" y="359581"/>
                  <a:pt x="701747" y="356356"/>
                  <a:pt x="699145" y="353873"/>
                </a:cubicBezTo>
                <a:cubicBezTo>
                  <a:pt x="696312" y="351390"/>
                  <a:pt x="691841" y="349086"/>
                  <a:pt x="685731" y="346961"/>
                </a:cubicBezTo>
                <a:cubicBezTo>
                  <a:pt x="679621" y="344836"/>
                  <a:pt x="672898" y="343045"/>
                  <a:pt x="665559" y="341585"/>
                </a:cubicBezTo>
                <a:lnTo>
                  <a:pt x="665969" y="334623"/>
                </a:lnTo>
                <a:cubicBezTo>
                  <a:pt x="673828" y="335476"/>
                  <a:pt x="682378" y="336227"/>
                  <a:pt x="691619" y="336875"/>
                </a:cubicBezTo>
                <a:cubicBezTo>
                  <a:pt x="700860" y="337524"/>
                  <a:pt x="707874" y="337865"/>
                  <a:pt x="712661" y="337899"/>
                </a:cubicBezTo>
                <a:cubicBezTo>
                  <a:pt x="716048" y="337950"/>
                  <a:pt x="718796" y="337643"/>
                  <a:pt x="720903" y="336978"/>
                </a:cubicBezTo>
                <a:cubicBezTo>
                  <a:pt x="723011" y="336312"/>
                  <a:pt x="725042" y="334981"/>
                  <a:pt x="726996" y="332984"/>
                </a:cubicBezTo>
                <a:cubicBezTo>
                  <a:pt x="733848" y="326440"/>
                  <a:pt x="738984" y="304613"/>
                  <a:pt x="742406" y="267503"/>
                </a:cubicBezTo>
                <a:cubicBezTo>
                  <a:pt x="745828" y="230394"/>
                  <a:pt x="748200" y="177952"/>
                  <a:pt x="749522" y="110175"/>
                </a:cubicBezTo>
                <a:lnTo>
                  <a:pt x="685219" y="110175"/>
                </a:lnTo>
                <a:cubicBezTo>
                  <a:pt x="684344" y="148309"/>
                  <a:pt x="680360" y="183902"/>
                  <a:pt x="673266" y="216953"/>
                </a:cubicBezTo>
                <a:cubicBezTo>
                  <a:pt x="666171" y="250005"/>
                  <a:pt x="653024" y="280258"/>
                  <a:pt x="633825" y="307712"/>
                </a:cubicBezTo>
                <a:cubicBezTo>
                  <a:pt x="614625" y="335166"/>
                  <a:pt x="586431" y="359564"/>
                  <a:pt x="549240" y="380905"/>
                </a:cubicBezTo>
                <a:lnTo>
                  <a:pt x="544325" y="374351"/>
                </a:lnTo>
                <a:cubicBezTo>
                  <a:pt x="573726" y="352098"/>
                  <a:pt x="596157" y="327478"/>
                  <a:pt x="611617" y="300491"/>
                </a:cubicBezTo>
                <a:cubicBezTo>
                  <a:pt x="627077" y="273505"/>
                  <a:pt x="637736" y="244152"/>
                  <a:pt x="643594" y="212433"/>
                </a:cubicBezTo>
                <a:cubicBezTo>
                  <a:pt x="649452" y="180713"/>
                  <a:pt x="652678" y="146628"/>
                  <a:pt x="653272" y="110175"/>
                </a:cubicBezTo>
                <a:lnTo>
                  <a:pt x="589788" y="110175"/>
                </a:lnTo>
                <a:lnTo>
                  <a:pt x="586102" y="98298"/>
                </a:lnTo>
                <a:lnTo>
                  <a:pt x="653272" y="98298"/>
                </a:lnTo>
                <a:cubicBezTo>
                  <a:pt x="653648" y="82939"/>
                  <a:pt x="653818" y="67170"/>
                  <a:pt x="653784" y="50992"/>
                </a:cubicBezTo>
                <a:cubicBezTo>
                  <a:pt x="653750" y="34814"/>
                  <a:pt x="653716" y="18226"/>
                  <a:pt x="653682" y="1229"/>
                </a:cubicBezTo>
                <a:close/>
                <a:moveTo>
                  <a:pt x="2557386" y="819"/>
                </a:moveTo>
                <a:lnTo>
                  <a:pt x="2608583" y="17611"/>
                </a:lnTo>
                <a:cubicBezTo>
                  <a:pt x="2607789" y="20129"/>
                  <a:pt x="2606100" y="22160"/>
                  <a:pt x="2603515" y="23704"/>
                </a:cubicBezTo>
                <a:cubicBezTo>
                  <a:pt x="2600929" y="25248"/>
                  <a:pt x="2597294" y="25948"/>
                  <a:pt x="2592610" y="25803"/>
                </a:cubicBezTo>
                <a:cubicBezTo>
                  <a:pt x="2580800" y="56112"/>
                  <a:pt x="2567148" y="84372"/>
                  <a:pt x="2551652" y="110585"/>
                </a:cubicBezTo>
                <a:lnTo>
                  <a:pt x="2572131" y="118367"/>
                </a:lnTo>
                <a:cubicBezTo>
                  <a:pt x="2571329" y="120014"/>
                  <a:pt x="2569861" y="121430"/>
                  <a:pt x="2567728" y="122616"/>
                </a:cubicBezTo>
                <a:cubicBezTo>
                  <a:pt x="2565595" y="123802"/>
                  <a:pt x="2562694" y="124707"/>
                  <a:pt x="2559024" y="125330"/>
                </a:cubicBezTo>
                <a:lnTo>
                  <a:pt x="2559024" y="368208"/>
                </a:lnTo>
                <a:cubicBezTo>
                  <a:pt x="2558547" y="369727"/>
                  <a:pt x="2555714" y="371809"/>
                  <a:pt x="2550526" y="374454"/>
                </a:cubicBezTo>
                <a:cubicBezTo>
                  <a:pt x="2545338" y="377099"/>
                  <a:pt x="2539433" y="378567"/>
                  <a:pt x="2532812" y="378857"/>
                </a:cubicBezTo>
                <a:lnTo>
                  <a:pt x="2526258" y="378857"/>
                </a:lnTo>
                <a:lnTo>
                  <a:pt x="2526258" y="149904"/>
                </a:lnTo>
                <a:cubicBezTo>
                  <a:pt x="2517231" y="162422"/>
                  <a:pt x="2507845" y="174146"/>
                  <a:pt x="2498100" y="185077"/>
                </a:cubicBezTo>
                <a:cubicBezTo>
                  <a:pt x="2488356" y="196007"/>
                  <a:pt x="2478355" y="205990"/>
                  <a:pt x="2468099" y="215027"/>
                </a:cubicBezTo>
                <a:lnTo>
                  <a:pt x="2462365" y="211341"/>
                </a:lnTo>
                <a:cubicBezTo>
                  <a:pt x="2480966" y="185674"/>
                  <a:pt x="2498749" y="154273"/>
                  <a:pt x="2515712" y="117138"/>
                </a:cubicBezTo>
                <a:cubicBezTo>
                  <a:pt x="2532675" y="80003"/>
                  <a:pt x="2546567" y="41230"/>
                  <a:pt x="2557386" y="819"/>
                </a:cubicBezTo>
                <a:close/>
                <a:moveTo>
                  <a:pt x="251069" y="0"/>
                </a:moveTo>
                <a:lnTo>
                  <a:pt x="295713" y="14335"/>
                </a:lnTo>
                <a:cubicBezTo>
                  <a:pt x="294809" y="16391"/>
                  <a:pt x="293239" y="17808"/>
                  <a:pt x="291003" y="18584"/>
                </a:cubicBezTo>
                <a:cubicBezTo>
                  <a:pt x="288767" y="19361"/>
                  <a:pt x="285150" y="19446"/>
                  <a:pt x="280149" y="18840"/>
                </a:cubicBezTo>
                <a:cubicBezTo>
                  <a:pt x="276856" y="23960"/>
                  <a:pt x="273204" y="29080"/>
                  <a:pt x="269193" y="34199"/>
                </a:cubicBezTo>
                <a:cubicBezTo>
                  <a:pt x="265183" y="39319"/>
                  <a:pt x="260916" y="44439"/>
                  <a:pt x="256394" y="49558"/>
                </a:cubicBezTo>
                <a:lnTo>
                  <a:pt x="326841" y="49558"/>
                </a:lnTo>
                <a:lnTo>
                  <a:pt x="346910" y="31127"/>
                </a:lnTo>
                <a:lnTo>
                  <a:pt x="379676" y="60207"/>
                </a:lnTo>
                <a:cubicBezTo>
                  <a:pt x="378123" y="62016"/>
                  <a:pt x="376007" y="63313"/>
                  <a:pt x="373328" y="64098"/>
                </a:cubicBezTo>
                <a:cubicBezTo>
                  <a:pt x="370648" y="64883"/>
                  <a:pt x="366894" y="65361"/>
                  <a:pt x="362064" y="65532"/>
                </a:cubicBezTo>
                <a:cubicBezTo>
                  <a:pt x="352636" y="82973"/>
                  <a:pt x="341184" y="99185"/>
                  <a:pt x="327711" y="114169"/>
                </a:cubicBezTo>
                <a:cubicBezTo>
                  <a:pt x="314238" y="129152"/>
                  <a:pt x="298793" y="142703"/>
                  <a:pt x="281378" y="154819"/>
                </a:cubicBezTo>
                <a:lnTo>
                  <a:pt x="315373" y="171202"/>
                </a:lnTo>
                <a:cubicBezTo>
                  <a:pt x="314349" y="173233"/>
                  <a:pt x="312608" y="174496"/>
                  <a:pt x="310151" y="174991"/>
                </a:cubicBezTo>
                <a:cubicBezTo>
                  <a:pt x="307693" y="175486"/>
                  <a:pt x="304519" y="175315"/>
                  <a:pt x="300628" y="174479"/>
                </a:cubicBezTo>
                <a:cubicBezTo>
                  <a:pt x="297130" y="179812"/>
                  <a:pt x="293170" y="185222"/>
                  <a:pt x="288750" y="190708"/>
                </a:cubicBezTo>
                <a:cubicBezTo>
                  <a:pt x="284330" y="196195"/>
                  <a:pt x="279552" y="201707"/>
                  <a:pt x="274415" y="207245"/>
                </a:cubicBezTo>
                <a:lnTo>
                  <a:pt x="341586" y="207245"/>
                </a:lnTo>
                <a:lnTo>
                  <a:pt x="362064" y="188814"/>
                </a:lnTo>
                <a:lnTo>
                  <a:pt x="394830" y="218713"/>
                </a:lnTo>
                <a:cubicBezTo>
                  <a:pt x="393294" y="220513"/>
                  <a:pt x="391246" y="221827"/>
                  <a:pt x="388687" y="222655"/>
                </a:cubicBezTo>
                <a:cubicBezTo>
                  <a:pt x="386127" y="223483"/>
                  <a:pt x="382441" y="224080"/>
                  <a:pt x="377628" y="224447"/>
                </a:cubicBezTo>
                <a:cubicBezTo>
                  <a:pt x="358190" y="266625"/>
                  <a:pt x="328974" y="300636"/>
                  <a:pt x="289979" y="326482"/>
                </a:cubicBezTo>
                <a:cubicBezTo>
                  <a:pt x="250984" y="352328"/>
                  <a:pt x="199651" y="370059"/>
                  <a:pt x="135979" y="379676"/>
                </a:cubicBezTo>
                <a:lnTo>
                  <a:pt x="133521" y="373123"/>
                </a:lnTo>
                <a:cubicBezTo>
                  <a:pt x="165443" y="365366"/>
                  <a:pt x="193959" y="355485"/>
                  <a:pt x="219072" y="343480"/>
                </a:cubicBezTo>
                <a:cubicBezTo>
                  <a:pt x="244183" y="331474"/>
                  <a:pt x="266045" y="317190"/>
                  <a:pt x="284655" y="300628"/>
                </a:cubicBezTo>
                <a:cubicBezTo>
                  <a:pt x="281958" y="302727"/>
                  <a:pt x="278750" y="303751"/>
                  <a:pt x="275030" y="303700"/>
                </a:cubicBezTo>
                <a:cubicBezTo>
                  <a:pt x="271309" y="303648"/>
                  <a:pt x="267282" y="302215"/>
                  <a:pt x="262947" y="299399"/>
                </a:cubicBezTo>
                <a:cubicBezTo>
                  <a:pt x="260643" y="290790"/>
                  <a:pt x="256138" y="281898"/>
                  <a:pt x="249431" y="272726"/>
                </a:cubicBezTo>
                <a:cubicBezTo>
                  <a:pt x="242724" y="263553"/>
                  <a:pt x="235352" y="255378"/>
                  <a:pt x="227314" y="248202"/>
                </a:cubicBezTo>
                <a:cubicBezTo>
                  <a:pt x="216409" y="256223"/>
                  <a:pt x="204941" y="263630"/>
                  <a:pt x="192910" y="270422"/>
                </a:cubicBezTo>
                <a:cubicBezTo>
                  <a:pt x="180879" y="277214"/>
                  <a:pt x="168591" y="283187"/>
                  <a:pt x="156048" y="288341"/>
                </a:cubicBezTo>
                <a:lnTo>
                  <a:pt x="152362" y="282607"/>
                </a:lnTo>
                <a:cubicBezTo>
                  <a:pt x="176501" y="267614"/>
                  <a:pt x="198874" y="249474"/>
                  <a:pt x="219481" y="228184"/>
                </a:cubicBezTo>
                <a:cubicBezTo>
                  <a:pt x="240088" y="206895"/>
                  <a:pt x="256624" y="185170"/>
                  <a:pt x="269091" y="163011"/>
                </a:cubicBezTo>
                <a:cubicBezTo>
                  <a:pt x="253936" y="172653"/>
                  <a:pt x="237349" y="181220"/>
                  <a:pt x="219327" y="188712"/>
                </a:cubicBezTo>
                <a:cubicBezTo>
                  <a:pt x="201306" y="196203"/>
                  <a:pt x="181851" y="202518"/>
                  <a:pt x="160963" y="207654"/>
                </a:cubicBezTo>
                <a:lnTo>
                  <a:pt x="157686" y="201920"/>
                </a:lnTo>
                <a:cubicBezTo>
                  <a:pt x="179838" y="193891"/>
                  <a:pt x="200350" y="184249"/>
                  <a:pt x="219225" y="172994"/>
                </a:cubicBezTo>
                <a:cubicBezTo>
                  <a:pt x="238100" y="161739"/>
                  <a:pt x="255131" y="149128"/>
                  <a:pt x="270319" y="135160"/>
                </a:cubicBezTo>
                <a:cubicBezTo>
                  <a:pt x="268024" y="136644"/>
                  <a:pt x="265242" y="137361"/>
                  <a:pt x="261974" y="137310"/>
                </a:cubicBezTo>
                <a:cubicBezTo>
                  <a:pt x="258706" y="137259"/>
                  <a:pt x="255208" y="136132"/>
                  <a:pt x="251479" y="133931"/>
                </a:cubicBezTo>
                <a:cubicBezTo>
                  <a:pt x="248757" y="125944"/>
                  <a:pt x="243962" y="117855"/>
                  <a:pt x="237093" y="109663"/>
                </a:cubicBezTo>
                <a:cubicBezTo>
                  <a:pt x="230224" y="101472"/>
                  <a:pt x="222869" y="94407"/>
                  <a:pt x="215027" y="88468"/>
                </a:cubicBezTo>
                <a:cubicBezTo>
                  <a:pt x="207040" y="94637"/>
                  <a:pt x="198849" y="100422"/>
                  <a:pt x="190452" y="105824"/>
                </a:cubicBezTo>
                <a:cubicBezTo>
                  <a:pt x="182056" y="111225"/>
                  <a:pt x="173455" y="116089"/>
                  <a:pt x="164649" y="120415"/>
                </a:cubicBezTo>
                <a:lnTo>
                  <a:pt x="160553" y="115090"/>
                </a:lnTo>
                <a:cubicBezTo>
                  <a:pt x="179146" y="101233"/>
                  <a:pt x="196536" y="83894"/>
                  <a:pt x="212723" y="63074"/>
                </a:cubicBezTo>
                <a:cubicBezTo>
                  <a:pt x="228910" y="42254"/>
                  <a:pt x="241692" y="21229"/>
                  <a:pt x="2510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endParaRPr lang="zh-CN" altLang="en-US" sz="2400" dirty="0">
              <a:solidFill>
                <a:prstClr val="white"/>
              </a:solidFill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</p:txBody>
      </p:sp>
      <p:sp>
        <p:nvSpPr>
          <p:cNvPr id="86" name="Author">
            <a:extLst>
              <a:ext uri="{FF2B5EF4-FFF2-40B4-BE49-F238E27FC236}">
                <a16:creationId xmlns:a16="http://schemas.microsoft.com/office/drawing/2014/main" id="{08257046-2C29-4F72-9AF2-610C57414FFF}"/>
              </a:ext>
            </a:extLst>
          </p:cNvPr>
          <p:cNvSpPr/>
          <p:nvPr/>
        </p:nvSpPr>
        <p:spPr>
          <a:xfrm>
            <a:off x="6997765" y="5238750"/>
            <a:ext cx="2146235" cy="401141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94000" rtlCol="0" anchor="ctr"/>
          <a:lstStyle/>
          <a:p>
            <a:pPr algn="ctr" defTabSz="685800">
              <a:defRPr/>
            </a:pP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大龙</a:t>
            </a:r>
            <a:endParaRPr lang="en-US" sz="1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594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7BB418F-F5B4-44E3-95F4-755A63C674A4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753600" cy="5143500"/>
          </a:xfrm>
          <a:solidFill>
            <a:schemeClr val="bg1"/>
          </a:soli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EE2A40E9-FC18-484F-A8CE-FB41953C3E0F}"/>
                </a:ext>
              </a:extLst>
            </p:cNvPr>
            <p:cNvGrpSpPr/>
            <p:nvPr/>
          </p:nvGrpSpPr>
          <p:grpSpPr>
            <a:xfrm>
              <a:off x="0" y="0"/>
              <a:ext cx="2438400" cy="5143500"/>
              <a:chOff x="0" y="177800"/>
              <a:chExt cx="2146300" cy="4267200"/>
            </a:xfrm>
            <a:grpFill/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60118D79-6CB5-4F16-9412-DDDFC3C23992}"/>
                  </a:ext>
                </a:extLst>
              </p:cNvPr>
              <p:cNvSpPr/>
              <p:nvPr/>
            </p:nvSpPr>
            <p:spPr>
              <a:xfrm>
                <a:off x="0" y="177800"/>
                <a:ext cx="2146300" cy="1422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F305428-269F-40E1-9E65-9F0F621AA37D}"/>
                  </a:ext>
                </a:extLst>
              </p:cNvPr>
              <p:cNvSpPr/>
              <p:nvPr/>
            </p:nvSpPr>
            <p:spPr>
              <a:xfrm>
                <a:off x="0" y="1600200"/>
                <a:ext cx="2146300" cy="1422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28BCB91-0C4E-4F31-998A-52FF1FE8B985}"/>
                  </a:ext>
                </a:extLst>
              </p:cNvPr>
              <p:cNvSpPr/>
              <p:nvPr/>
            </p:nvSpPr>
            <p:spPr>
              <a:xfrm>
                <a:off x="0" y="3022600"/>
                <a:ext cx="2146300" cy="1422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8AFFAC1B-1933-46DB-BD80-7B2A78D7F75F}"/>
                </a:ext>
              </a:extLst>
            </p:cNvPr>
            <p:cNvGrpSpPr/>
            <p:nvPr/>
          </p:nvGrpSpPr>
          <p:grpSpPr>
            <a:xfrm rot="10800000">
              <a:off x="2438400" y="0"/>
              <a:ext cx="2438400" cy="5143500"/>
              <a:chOff x="0" y="1600200"/>
              <a:chExt cx="2146300" cy="4267200"/>
            </a:xfrm>
            <a:grpFill/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AC8774F5-980A-4B88-BA59-F84B99271D14}"/>
                  </a:ext>
                </a:extLst>
              </p:cNvPr>
              <p:cNvSpPr/>
              <p:nvPr/>
            </p:nvSpPr>
            <p:spPr>
              <a:xfrm>
                <a:off x="0" y="1600200"/>
                <a:ext cx="2146300" cy="1422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42385737-8B60-49AD-B38C-4E78AF137AB1}"/>
                  </a:ext>
                </a:extLst>
              </p:cNvPr>
              <p:cNvSpPr/>
              <p:nvPr/>
            </p:nvSpPr>
            <p:spPr>
              <a:xfrm>
                <a:off x="0" y="3022600"/>
                <a:ext cx="2146300" cy="1422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EA5188B-EE0C-41B0-A264-2688217AE773}"/>
                  </a:ext>
                </a:extLst>
              </p:cNvPr>
              <p:cNvSpPr/>
              <p:nvPr/>
            </p:nvSpPr>
            <p:spPr>
              <a:xfrm>
                <a:off x="0" y="4445000"/>
                <a:ext cx="2146300" cy="1422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B20AD3E3-0FD2-4566-ACD8-408CE4BBB53F}"/>
                </a:ext>
              </a:extLst>
            </p:cNvPr>
            <p:cNvGrpSpPr/>
            <p:nvPr/>
          </p:nvGrpSpPr>
          <p:grpSpPr>
            <a:xfrm>
              <a:off x="4876800" y="0"/>
              <a:ext cx="2438400" cy="5143500"/>
              <a:chOff x="0" y="177800"/>
              <a:chExt cx="2146300" cy="4267200"/>
            </a:xfrm>
            <a:grpFill/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B937F05F-DD14-4C40-BBF1-B29DEAA4CEA6}"/>
                  </a:ext>
                </a:extLst>
              </p:cNvPr>
              <p:cNvSpPr/>
              <p:nvPr/>
            </p:nvSpPr>
            <p:spPr>
              <a:xfrm>
                <a:off x="0" y="177800"/>
                <a:ext cx="2146300" cy="1422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1E2FF609-C1C8-4116-81C1-EB9BF1486924}"/>
                  </a:ext>
                </a:extLst>
              </p:cNvPr>
              <p:cNvSpPr/>
              <p:nvPr/>
            </p:nvSpPr>
            <p:spPr>
              <a:xfrm>
                <a:off x="0" y="1600200"/>
                <a:ext cx="2146300" cy="1422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C4424D07-5C54-4793-94ED-F998B0986A9B}"/>
                  </a:ext>
                </a:extLst>
              </p:cNvPr>
              <p:cNvSpPr/>
              <p:nvPr/>
            </p:nvSpPr>
            <p:spPr>
              <a:xfrm>
                <a:off x="0" y="3022600"/>
                <a:ext cx="2146300" cy="1422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2FAB4357-1738-4072-8097-B19C6D71CD60}"/>
                </a:ext>
              </a:extLst>
            </p:cNvPr>
            <p:cNvGrpSpPr/>
            <p:nvPr/>
          </p:nvGrpSpPr>
          <p:grpSpPr>
            <a:xfrm rot="10800000">
              <a:off x="7315200" y="0"/>
              <a:ext cx="2438400" cy="5143500"/>
              <a:chOff x="0" y="1600200"/>
              <a:chExt cx="2146300" cy="4267200"/>
            </a:xfrm>
            <a:grpFill/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B04DA4A1-B235-428D-BADF-5724143196FB}"/>
                  </a:ext>
                </a:extLst>
              </p:cNvPr>
              <p:cNvSpPr/>
              <p:nvPr/>
            </p:nvSpPr>
            <p:spPr>
              <a:xfrm>
                <a:off x="0" y="1600200"/>
                <a:ext cx="2146300" cy="1422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5BF386F9-858D-4304-B36D-3F680D161F55}"/>
                  </a:ext>
                </a:extLst>
              </p:cNvPr>
              <p:cNvSpPr/>
              <p:nvPr/>
            </p:nvSpPr>
            <p:spPr>
              <a:xfrm>
                <a:off x="0" y="3022600"/>
                <a:ext cx="2146300" cy="1422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388D9610-AA6B-4D1B-9EF4-4CE3F380B44E}"/>
                  </a:ext>
                </a:extLst>
              </p:cNvPr>
              <p:cNvSpPr/>
              <p:nvPr/>
            </p:nvSpPr>
            <p:spPr>
              <a:xfrm>
                <a:off x="0" y="4445000"/>
                <a:ext cx="2146300" cy="1422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defRPr/>
                </a:pPr>
                <a:endParaRPr lang="zh-CN" altLang="en-US" sz="1350">
                  <a:solidFill>
                    <a:prstClr val="white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p:grp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5555E4AB-7984-498F-82B0-2D0B81213641}"/>
              </a:ext>
            </a:extLst>
          </p:cNvPr>
          <p:cNvGrpSpPr/>
          <p:nvPr/>
        </p:nvGrpSpPr>
        <p:grpSpPr>
          <a:xfrm>
            <a:off x="-16307" y="1720760"/>
            <a:ext cx="9184787" cy="3455301"/>
            <a:chOff x="-21756" y="-17535"/>
            <a:chExt cx="12246383" cy="4607068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29EE22B-86C9-45DC-BCC8-762F1B0CE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34" r="2534"/>
            <a:stretch/>
          </p:blipFill>
          <p:spPr>
            <a:xfrm>
              <a:off x="9122245" y="2250928"/>
              <a:ext cx="3102382" cy="2303534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0671AEA-6364-41CD-A3FB-230ED745C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853" r="15854"/>
            <a:stretch/>
          </p:blipFill>
          <p:spPr>
            <a:xfrm>
              <a:off x="6117754" y="-2"/>
              <a:ext cx="3048001" cy="22860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A53C82C-339E-41B0-884A-ACE9915B13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668" r="9157"/>
            <a:stretch/>
          </p:blipFill>
          <p:spPr>
            <a:xfrm>
              <a:off x="3068788" y="0"/>
              <a:ext cx="3048003" cy="2286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10C4AA5-04F4-475B-A487-BBF039F99F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208" r="11459"/>
            <a:stretch/>
          </p:blipFill>
          <p:spPr>
            <a:xfrm>
              <a:off x="6117749" y="2285998"/>
              <a:ext cx="3048003" cy="2303535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CA6ADAC2-2F99-4C8D-BEB5-184606796C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11032"/>
            <a:stretch/>
          </p:blipFill>
          <p:spPr>
            <a:xfrm>
              <a:off x="3069757" y="2285997"/>
              <a:ext cx="3047987" cy="2268471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2A6FA8A-DC96-48AD-B5CC-FF733D0DA6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830"/>
            <a:stretch/>
          </p:blipFill>
          <p:spPr>
            <a:xfrm>
              <a:off x="0" y="0"/>
              <a:ext cx="3067825" cy="2329412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3F859BA-9929-493A-8778-6D56530F7D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12730"/>
            <a:stretch/>
          </p:blipFill>
          <p:spPr>
            <a:xfrm>
              <a:off x="-21756" y="2268457"/>
              <a:ext cx="3089576" cy="228600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EE2C3BCC-620B-4986-96D9-02B76F3B06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16671"/>
            <a:stretch/>
          </p:blipFill>
          <p:spPr>
            <a:xfrm>
              <a:off x="9165732" y="-17535"/>
              <a:ext cx="3047998" cy="2277653"/>
            </a:xfrm>
            <a:prstGeom prst="rect">
              <a:avLst/>
            </a:prstGeom>
          </p:spPr>
        </p:pic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8FC79F41-DD1C-4F98-A0CC-E2D7673A081E}"/>
              </a:ext>
            </a:extLst>
          </p:cNvPr>
          <p:cNvSpPr/>
          <p:nvPr/>
        </p:nvSpPr>
        <p:spPr>
          <a:xfrm rot="16200000">
            <a:off x="1985516" y="-2001824"/>
            <a:ext cx="5156651" cy="9160298"/>
          </a:xfrm>
          <a:prstGeom prst="rect">
            <a:avLst/>
          </a:prstGeom>
          <a:gradFill>
            <a:gsLst>
              <a:gs pos="100000">
                <a:schemeClr val="bg1">
                  <a:alpha val="40000"/>
                </a:schemeClr>
              </a:gs>
              <a:gs pos="92000">
                <a:srgbClr val="FFFFFF">
                  <a:alpha val="83000"/>
                </a:srgbClr>
              </a:gs>
              <a:gs pos="61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5396005-9CFC-434D-8545-7970A6023995}"/>
              </a:ext>
            </a:extLst>
          </p:cNvPr>
          <p:cNvSpPr txBox="1"/>
          <p:nvPr/>
        </p:nvSpPr>
        <p:spPr>
          <a:xfrm>
            <a:off x="2934625" y="2735647"/>
            <a:ext cx="3231947" cy="445285"/>
          </a:xfrm>
          <a:custGeom>
            <a:avLst/>
            <a:gdLst/>
            <a:ahLst/>
            <a:cxnLst/>
            <a:rect l="l" t="t" r="r" b="b"/>
            <a:pathLst>
              <a:path w="3231947" h="445285">
                <a:moveTo>
                  <a:pt x="1664894" y="337843"/>
                </a:moveTo>
                <a:cubicBezTo>
                  <a:pt x="1703070" y="337691"/>
                  <a:pt x="1732331" y="341669"/>
                  <a:pt x="1752676" y="349776"/>
                </a:cubicBezTo>
                <a:cubicBezTo>
                  <a:pt x="1773022" y="357884"/>
                  <a:pt x="1786372" y="367736"/>
                  <a:pt x="1792727" y="379333"/>
                </a:cubicBezTo>
                <a:cubicBezTo>
                  <a:pt x="1799082" y="390930"/>
                  <a:pt x="1800362" y="401887"/>
                  <a:pt x="1796567" y="412204"/>
                </a:cubicBezTo>
                <a:cubicBezTo>
                  <a:pt x="1792773" y="422521"/>
                  <a:pt x="1785823" y="429814"/>
                  <a:pt x="1775719" y="434081"/>
                </a:cubicBezTo>
                <a:cubicBezTo>
                  <a:pt x="1765615" y="438348"/>
                  <a:pt x="1754276" y="437206"/>
                  <a:pt x="1741704" y="430654"/>
                </a:cubicBezTo>
                <a:cubicBezTo>
                  <a:pt x="1737255" y="419138"/>
                  <a:pt x="1728321" y="405251"/>
                  <a:pt x="1714900" y="388992"/>
                </a:cubicBezTo>
                <a:cubicBezTo>
                  <a:pt x="1701479" y="372733"/>
                  <a:pt x="1684201" y="357359"/>
                  <a:pt x="1663065" y="342872"/>
                </a:cubicBezTo>
                <a:close/>
                <a:moveTo>
                  <a:pt x="2438324" y="312697"/>
                </a:moveTo>
                <a:lnTo>
                  <a:pt x="2513305" y="318183"/>
                </a:lnTo>
                <a:cubicBezTo>
                  <a:pt x="2512885" y="321374"/>
                  <a:pt x="2511552" y="323907"/>
                  <a:pt x="2509304" y="325784"/>
                </a:cubicBezTo>
                <a:cubicBezTo>
                  <a:pt x="2507056" y="327660"/>
                  <a:pt x="2503665" y="328937"/>
                  <a:pt x="2499131" y="329613"/>
                </a:cubicBezTo>
                <a:lnTo>
                  <a:pt x="2499131" y="373071"/>
                </a:lnTo>
                <a:cubicBezTo>
                  <a:pt x="2498874" y="375778"/>
                  <a:pt x="2499731" y="377684"/>
                  <a:pt x="2501703" y="378790"/>
                </a:cubicBezTo>
                <a:cubicBezTo>
                  <a:pt x="2503675" y="379895"/>
                  <a:pt x="2508304" y="380429"/>
                  <a:pt x="2515591" y="380391"/>
                </a:cubicBezTo>
                <a:lnTo>
                  <a:pt x="2568168" y="380391"/>
                </a:lnTo>
                <a:cubicBezTo>
                  <a:pt x="2576370" y="380400"/>
                  <a:pt x="2584085" y="380381"/>
                  <a:pt x="2591314" y="380334"/>
                </a:cubicBezTo>
                <a:cubicBezTo>
                  <a:pt x="2598544" y="380286"/>
                  <a:pt x="2604087" y="380152"/>
                  <a:pt x="2607945" y="379933"/>
                </a:cubicBezTo>
                <a:cubicBezTo>
                  <a:pt x="2611507" y="379752"/>
                  <a:pt x="2614327" y="379199"/>
                  <a:pt x="2616403" y="378275"/>
                </a:cubicBezTo>
                <a:cubicBezTo>
                  <a:pt x="2618480" y="377351"/>
                  <a:pt x="2620385" y="375768"/>
                  <a:pt x="2622118" y="373529"/>
                </a:cubicBezTo>
                <a:cubicBezTo>
                  <a:pt x="2625052" y="370117"/>
                  <a:pt x="2628443" y="364589"/>
                  <a:pt x="2632291" y="356946"/>
                </a:cubicBezTo>
                <a:cubicBezTo>
                  <a:pt x="2636139" y="349303"/>
                  <a:pt x="2640673" y="339430"/>
                  <a:pt x="2645892" y="327327"/>
                </a:cubicBezTo>
                <a:lnTo>
                  <a:pt x="2650663" y="327327"/>
                </a:lnTo>
                <a:lnTo>
                  <a:pt x="2652065" y="374901"/>
                </a:lnTo>
                <a:cubicBezTo>
                  <a:pt x="2660361" y="377807"/>
                  <a:pt x="2666057" y="381140"/>
                  <a:pt x="2669153" y="384899"/>
                </a:cubicBezTo>
                <a:cubicBezTo>
                  <a:pt x="2672248" y="388659"/>
                  <a:pt x="2673715" y="393245"/>
                  <a:pt x="2673553" y="398659"/>
                </a:cubicBezTo>
                <a:cubicBezTo>
                  <a:pt x="2673816" y="406989"/>
                  <a:pt x="2670694" y="413671"/>
                  <a:pt x="2664187" y="418703"/>
                </a:cubicBezTo>
                <a:cubicBezTo>
                  <a:pt x="2657679" y="423735"/>
                  <a:pt x="2646209" y="427372"/>
                  <a:pt x="2629775" y="429613"/>
                </a:cubicBezTo>
                <a:cubicBezTo>
                  <a:pt x="2613342" y="431854"/>
                  <a:pt x="2590368" y="432954"/>
                  <a:pt x="2560853" y="432912"/>
                </a:cubicBezTo>
                <a:lnTo>
                  <a:pt x="2504618" y="432912"/>
                </a:lnTo>
                <a:cubicBezTo>
                  <a:pt x="2478253" y="433359"/>
                  <a:pt x="2460460" y="430295"/>
                  <a:pt x="2451239" y="423720"/>
                </a:cubicBezTo>
                <a:cubicBezTo>
                  <a:pt x="2442019" y="417146"/>
                  <a:pt x="2437714" y="404377"/>
                  <a:pt x="2438324" y="385414"/>
                </a:cubicBezTo>
                <a:close/>
                <a:moveTo>
                  <a:pt x="1546479" y="312668"/>
                </a:moveTo>
                <a:lnTo>
                  <a:pt x="1546479" y="315413"/>
                </a:lnTo>
                <a:cubicBezTo>
                  <a:pt x="1546212" y="317644"/>
                  <a:pt x="1542745" y="320390"/>
                  <a:pt x="1536078" y="323650"/>
                </a:cubicBezTo>
                <a:cubicBezTo>
                  <a:pt x="1529410" y="326910"/>
                  <a:pt x="1521143" y="329656"/>
                  <a:pt x="1511275" y="331886"/>
                </a:cubicBezTo>
                <a:lnTo>
                  <a:pt x="1567053" y="356596"/>
                </a:lnTo>
                <a:cubicBezTo>
                  <a:pt x="1566234" y="358932"/>
                  <a:pt x="1564557" y="360781"/>
                  <a:pt x="1562024" y="362144"/>
                </a:cubicBezTo>
                <a:cubicBezTo>
                  <a:pt x="1559490" y="363507"/>
                  <a:pt x="1555528" y="364098"/>
                  <a:pt x="1550137" y="363917"/>
                </a:cubicBezTo>
                <a:cubicBezTo>
                  <a:pt x="1545184" y="368951"/>
                  <a:pt x="1539545" y="373984"/>
                  <a:pt x="1533220" y="379018"/>
                </a:cubicBezTo>
                <a:cubicBezTo>
                  <a:pt x="1539469" y="379294"/>
                  <a:pt x="1546746" y="379656"/>
                  <a:pt x="1555052" y="380104"/>
                </a:cubicBezTo>
                <a:cubicBezTo>
                  <a:pt x="1563357" y="380552"/>
                  <a:pt x="1569491" y="380800"/>
                  <a:pt x="1573454" y="380848"/>
                </a:cubicBezTo>
                <a:cubicBezTo>
                  <a:pt x="1576378" y="380819"/>
                  <a:pt x="1578416" y="380190"/>
                  <a:pt x="1579569" y="378960"/>
                </a:cubicBezTo>
                <a:cubicBezTo>
                  <a:pt x="1580721" y="377731"/>
                  <a:pt x="1581274" y="376072"/>
                  <a:pt x="1581226" y="373984"/>
                </a:cubicBezTo>
                <a:lnTo>
                  <a:pt x="1581226" y="312668"/>
                </a:lnTo>
                <a:close/>
                <a:moveTo>
                  <a:pt x="2665095" y="311782"/>
                </a:moveTo>
                <a:cubicBezTo>
                  <a:pt x="2699694" y="318456"/>
                  <a:pt x="2723794" y="328597"/>
                  <a:pt x="2737397" y="342207"/>
                </a:cubicBezTo>
                <a:cubicBezTo>
                  <a:pt x="2751000" y="355817"/>
                  <a:pt x="2757055" y="369202"/>
                  <a:pt x="2755563" y="382362"/>
                </a:cubicBezTo>
                <a:cubicBezTo>
                  <a:pt x="2754072" y="395522"/>
                  <a:pt x="2747983" y="404764"/>
                  <a:pt x="2737297" y="410087"/>
                </a:cubicBezTo>
                <a:cubicBezTo>
                  <a:pt x="2726611" y="415411"/>
                  <a:pt x="2714278" y="413122"/>
                  <a:pt x="2700299" y="403222"/>
                </a:cubicBezTo>
                <a:cubicBezTo>
                  <a:pt x="2699137" y="387125"/>
                  <a:pt x="2694946" y="371199"/>
                  <a:pt x="2687726" y="355445"/>
                </a:cubicBezTo>
                <a:cubicBezTo>
                  <a:pt x="2680506" y="339690"/>
                  <a:pt x="2671743" y="326051"/>
                  <a:pt x="2661437" y="314525"/>
                </a:cubicBezTo>
                <a:close/>
                <a:moveTo>
                  <a:pt x="2521991" y="299438"/>
                </a:moveTo>
                <a:cubicBezTo>
                  <a:pt x="2551962" y="301261"/>
                  <a:pt x="2572688" y="306930"/>
                  <a:pt x="2584171" y="316447"/>
                </a:cubicBezTo>
                <a:cubicBezTo>
                  <a:pt x="2595653" y="325964"/>
                  <a:pt x="2600492" y="335935"/>
                  <a:pt x="2598687" y="346360"/>
                </a:cubicBezTo>
                <a:cubicBezTo>
                  <a:pt x="2596882" y="356785"/>
                  <a:pt x="2591033" y="364271"/>
                  <a:pt x="2581141" y="368819"/>
                </a:cubicBezTo>
                <a:cubicBezTo>
                  <a:pt x="2571250" y="373366"/>
                  <a:pt x="2559915" y="371581"/>
                  <a:pt x="2547137" y="363465"/>
                </a:cubicBezTo>
                <a:cubicBezTo>
                  <a:pt x="2545566" y="352028"/>
                  <a:pt x="2542080" y="340822"/>
                  <a:pt x="2536679" y="329846"/>
                </a:cubicBezTo>
                <a:cubicBezTo>
                  <a:pt x="2531278" y="318870"/>
                  <a:pt x="2525163" y="309496"/>
                  <a:pt x="2518334" y="301724"/>
                </a:cubicBezTo>
                <a:close/>
                <a:moveTo>
                  <a:pt x="1082040" y="288436"/>
                </a:moveTo>
                <a:lnTo>
                  <a:pt x="1082040" y="332842"/>
                </a:lnTo>
                <a:lnTo>
                  <a:pt x="1216000" y="332842"/>
                </a:lnTo>
                <a:lnTo>
                  <a:pt x="1216000" y="288436"/>
                </a:lnTo>
                <a:close/>
                <a:moveTo>
                  <a:pt x="552221" y="269263"/>
                </a:moveTo>
                <a:cubicBezTo>
                  <a:pt x="550869" y="270425"/>
                  <a:pt x="549231" y="271415"/>
                  <a:pt x="547307" y="272234"/>
                </a:cubicBezTo>
                <a:cubicBezTo>
                  <a:pt x="545382" y="273053"/>
                  <a:pt x="543058" y="273587"/>
                  <a:pt x="540334" y="273835"/>
                </a:cubicBezTo>
                <a:cubicBezTo>
                  <a:pt x="539658" y="283236"/>
                  <a:pt x="538610" y="292780"/>
                  <a:pt x="537191" y="302467"/>
                </a:cubicBezTo>
                <a:cubicBezTo>
                  <a:pt x="535772" y="312154"/>
                  <a:pt x="533924" y="321812"/>
                  <a:pt x="531647" y="331442"/>
                </a:cubicBezTo>
                <a:cubicBezTo>
                  <a:pt x="534848" y="335109"/>
                  <a:pt x="538163" y="338518"/>
                  <a:pt x="541591" y="341668"/>
                </a:cubicBezTo>
                <a:cubicBezTo>
                  <a:pt x="545020" y="344818"/>
                  <a:pt x="548564" y="347648"/>
                  <a:pt x="552221" y="350158"/>
                </a:cubicBezTo>
                <a:close/>
                <a:moveTo>
                  <a:pt x="1546479" y="249117"/>
                </a:moveTo>
                <a:lnTo>
                  <a:pt x="1546479" y="299924"/>
                </a:lnTo>
                <a:lnTo>
                  <a:pt x="1680439" y="299924"/>
                </a:lnTo>
                <a:lnTo>
                  <a:pt x="1680439" y="249117"/>
                </a:lnTo>
                <a:close/>
                <a:moveTo>
                  <a:pt x="2468042" y="240888"/>
                </a:moveTo>
                <a:lnTo>
                  <a:pt x="2468042" y="279350"/>
                </a:lnTo>
                <a:lnTo>
                  <a:pt x="2623947" y="279350"/>
                </a:lnTo>
                <a:lnTo>
                  <a:pt x="2623947" y="240888"/>
                </a:lnTo>
                <a:close/>
                <a:moveTo>
                  <a:pt x="1082040" y="233115"/>
                </a:moveTo>
                <a:lnTo>
                  <a:pt x="1082040" y="275692"/>
                </a:lnTo>
                <a:lnTo>
                  <a:pt x="1216000" y="275692"/>
                </a:lnTo>
                <a:lnTo>
                  <a:pt x="1216000" y="233115"/>
                </a:lnTo>
                <a:close/>
                <a:moveTo>
                  <a:pt x="611657" y="233115"/>
                </a:moveTo>
                <a:lnTo>
                  <a:pt x="611657" y="297180"/>
                </a:lnTo>
                <a:lnTo>
                  <a:pt x="616231" y="297180"/>
                </a:lnTo>
                <a:lnTo>
                  <a:pt x="645961" y="254628"/>
                </a:lnTo>
                <a:cubicBezTo>
                  <a:pt x="646409" y="254980"/>
                  <a:pt x="650430" y="258506"/>
                  <a:pt x="658024" y="265205"/>
                </a:cubicBezTo>
                <a:cubicBezTo>
                  <a:pt x="665619" y="271904"/>
                  <a:pt x="674099" y="279664"/>
                  <a:pt x="683466" y="288483"/>
                </a:cubicBezTo>
                <a:lnTo>
                  <a:pt x="683466" y="233115"/>
                </a:lnTo>
                <a:lnTo>
                  <a:pt x="681179" y="233115"/>
                </a:lnTo>
                <a:close/>
                <a:moveTo>
                  <a:pt x="2468042" y="189681"/>
                </a:moveTo>
                <a:lnTo>
                  <a:pt x="2468042" y="228143"/>
                </a:lnTo>
                <a:lnTo>
                  <a:pt x="2623947" y="228143"/>
                </a:lnTo>
                <a:lnTo>
                  <a:pt x="2623947" y="189681"/>
                </a:lnTo>
                <a:close/>
                <a:moveTo>
                  <a:pt x="1240231" y="188338"/>
                </a:moveTo>
                <a:lnTo>
                  <a:pt x="1300125" y="234031"/>
                </a:lnTo>
                <a:cubicBezTo>
                  <a:pt x="1298781" y="235919"/>
                  <a:pt x="1296667" y="237751"/>
                  <a:pt x="1293781" y="239525"/>
                </a:cubicBezTo>
                <a:cubicBezTo>
                  <a:pt x="1290895" y="241299"/>
                  <a:pt x="1287066" y="242672"/>
                  <a:pt x="1282294" y="243645"/>
                </a:cubicBezTo>
                <a:lnTo>
                  <a:pt x="1282294" y="378074"/>
                </a:lnTo>
                <a:cubicBezTo>
                  <a:pt x="1282598" y="391176"/>
                  <a:pt x="1280922" y="402363"/>
                  <a:pt x="1277264" y="411637"/>
                </a:cubicBezTo>
                <a:cubicBezTo>
                  <a:pt x="1273607" y="420912"/>
                  <a:pt x="1266139" y="428306"/>
                  <a:pt x="1254862" y="433821"/>
                </a:cubicBezTo>
                <a:cubicBezTo>
                  <a:pt x="1243584" y="439335"/>
                  <a:pt x="1226668" y="443004"/>
                  <a:pt x="1204112" y="444827"/>
                </a:cubicBezTo>
                <a:cubicBezTo>
                  <a:pt x="1203731" y="435246"/>
                  <a:pt x="1202893" y="426977"/>
                  <a:pt x="1201598" y="420021"/>
                </a:cubicBezTo>
                <a:cubicBezTo>
                  <a:pt x="1200302" y="413064"/>
                  <a:pt x="1198093" y="407303"/>
                  <a:pt x="1194969" y="402736"/>
                </a:cubicBezTo>
                <a:cubicBezTo>
                  <a:pt x="1192025" y="398564"/>
                  <a:pt x="1187968" y="394793"/>
                  <a:pt x="1182796" y="391421"/>
                </a:cubicBezTo>
                <a:cubicBezTo>
                  <a:pt x="1177624" y="388049"/>
                  <a:pt x="1169794" y="385420"/>
                  <a:pt x="1159307" y="383534"/>
                </a:cubicBezTo>
                <a:lnTo>
                  <a:pt x="1159307" y="378101"/>
                </a:lnTo>
                <a:cubicBezTo>
                  <a:pt x="1159702" y="378129"/>
                  <a:pt x="1163077" y="378327"/>
                  <a:pt x="1169433" y="378695"/>
                </a:cubicBezTo>
                <a:cubicBezTo>
                  <a:pt x="1175789" y="379062"/>
                  <a:pt x="1182754" y="379430"/>
                  <a:pt x="1190329" y="379797"/>
                </a:cubicBezTo>
                <a:cubicBezTo>
                  <a:pt x="1197904" y="380165"/>
                  <a:pt x="1203717" y="380362"/>
                  <a:pt x="1207770" y="380391"/>
                </a:cubicBezTo>
                <a:cubicBezTo>
                  <a:pt x="1210913" y="380362"/>
                  <a:pt x="1213085" y="379618"/>
                  <a:pt x="1214285" y="378158"/>
                </a:cubicBezTo>
                <a:cubicBezTo>
                  <a:pt x="1215485" y="376698"/>
                  <a:pt x="1216057" y="374695"/>
                  <a:pt x="1216000" y="372148"/>
                </a:cubicBezTo>
                <a:lnTo>
                  <a:pt x="1216000" y="345586"/>
                </a:lnTo>
                <a:lnTo>
                  <a:pt x="1082040" y="345586"/>
                </a:lnTo>
                <a:lnTo>
                  <a:pt x="1082040" y="423310"/>
                </a:lnTo>
                <a:cubicBezTo>
                  <a:pt x="1081449" y="426987"/>
                  <a:pt x="1075658" y="431292"/>
                  <a:pt x="1064666" y="436226"/>
                </a:cubicBezTo>
                <a:cubicBezTo>
                  <a:pt x="1053675" y="441160"/>
                  <a:pt x="1041025" y="443865"/>
                  <a:pt x="1026719" y="444342"/>
                </a:cubicBezTo>
                <a:lnTo>
                  <a:pt x="1017118" y="444342"/>
                </a:lnTo>
                <a:lnTo>
                  <a:pt x="1017118" y="193829"/>
                </a:lnTo>
                <a:lnTo>
                  <a:pt x="1085698" y="220371"/>
                </a:lnTo>
                <a:lnTo>
                  <a:pt x="1211428" y="220371"/>
                </a:lnTo>
                <a:close/>
                <a:moveTo>
                  <a:pt x="816054" y="151314"/>
                </a:moveTo>
                <a:cubicBezTo>
                  <a:pt x="814706" y="153183"/>
                  <a:pt x="812813" y="154709"/>
                  <a:pt x="810375" y="155892"/>
                </a:cubicBezTo>
                <a:cubicBezTo>
                  <a:pt x="807937" y="157074"/>
                  <a:pt x="804782" y="157684"/>
                  <a:pt x="800910" y="157722"/>
                </a:cubicBezTo>
                <a:cubicBezTo>
                  <a:pt x="800244" y="182617"/>
                  <a:pt x="799064" y="205377"/>
                  <a:pt x="797370" y="226004"/>
                </a:cubicBezTo>
                <a:cubicBezTo>
                  <a:pt x="795677" y="246632"/>
                  <a:pt x="791985" y="265175"/>
                  <a:pt x="786295" y="281636"/>
                </a:cubicBezTo>
                <a:cubicBezTo>
                  <a:pt x="791785" y="281855"/>
                  <a:pt x="797026" y="282217"/>
                  <a:pt x="802015" y="282721"/>
                </a:cubicBezTo>
                <a:cubicBezTo>
                  <a:pt x="807005" y="283226"/>
                  <a:pt x="811685" y="283930"/>
                  <a:pt x="816054" y="284834"/>
                </a:cubicBezTo>
                <a:close/>
                <a:moveTo>
                  <a:pt x="543506" y="118815"/>
                </a:moveTo>
                <a:lnTo>
                  <a:pt x="543506" y="167793"/>
                </a:lnTo>
                <a:lnTo>
                  <a:pt x="597513" y="167793"/>
                </a:lnTo>
                <a:lnTo>
                  <a:pt x="597513" y="118815"/>
                </a:lnTo>
                <a:close/>
                <a:moveTo>
                  <a:pt x="1534592" y="100984"/>
                </a:moveTo>
                <a:lnTo>
                  <a:pt x="1534592" y="137617"/>
                </a:lnTo>
                <a:lnTo>
                  <a:pt x="1693697" y="137617"/>
                </a:lnTo>
                <a:lnTo>
                  <a:pt x="1693697" y="100984"/>
                </a:lnTo>
                <a:close/>
                <a:moveTo>
                  <a:pt x="2030578" y="58036"/>
                </a:moveTo>
                <a:cubicBezTo>
                  <a:pt x="2030044" y="73657"/>
                  <a:pt x="2029282" y="89507"/>
                  <a:pt x="2028292" y="105585"/>
                </a:cubicBezTo>
                <a:cubicBezTo>
                  <a:pt x="2036416" y="150171"/>
                  <a:pt x="2049085" y="188329"/>
                  <a:pt x="2066296" y="220056"/>
                </a:cubicBezTo>
                <a:cubicBezTo>
                  <a:pt x="2083508" y="251784"/>
                  <a:pt x="2104520" y="278397"/>
                  <a:pt x="2129333" y="299895"/>
                </a:cubicBezTo>
                <a:cubicBezTo>
                  <a:pt x="2156231" y="263776"/>
                  <a:pt x="2176043" y="223543"/>
                  <a:pt x="2188769" y="179194"/>
                </a:cubicBezTo>
                <a:lnTo>
                  <a:pt x="2161337" y="179194"/>
                </a:lnTo>
                <a:lnTo>
                  <a:pt x="2143506" y="199768"/>
                </a:lnTo>
                <a:lnTo>
                  <a:pt x="2086813" y="169136"/>
                </a:lnTo>
                <a:cubicBezTo>
                  <a:pt x="2088661" y="167297"/>
                  <a:pt x="2090794" y="165488"/>
                  <a:pt x="2093214" y="163706"/>
                </a:cubicBezTo>
                <a:cubicBezTo>
                  <a:pt x="2095633" y="161925"/>
                  <a:pt x="2098224" y="160230"/>
                  <a:pt x="2100986" y="158620"/>
                </a:cubicBezTo>
                <a:cubicBezTo>
                  <a:pt x="2106902" y="143971"/>
                  <a:pt x="2112902" y="127207"/>
                  <a:pt x="2118989" y="108328"/>
                </a:cubicBezTo>
                <a:cubicBezTo>
                  <a:pt x="2125075" y="89450"/>
                  <a:pt x="2130047" y="72686"/>
                  <a:pt x="2133905" y="58036"/>
                </a:cubicBezTo>
                <a:close/>
                <a:moveTo>
                  <a:pt x="543506" y="54350"/>
                </a:moveTo>
                <a:lnTo>
                  <a:pt x="543506" y="106071"/>
                </a:lnTo>
                <a:lnTo>
                  <a:pt x="597513" y="106071"/>
                </a:lnTo>
                <a:lnTo>
                  <a:pt x="597513" y="54350"/>
                </a:lnTo>
                <a:close/>
                <a:moveTo>
                  <a:pt x="1534592" y="52064"/>
                </a:moveTo>
                <a:lnTo>
                  <a:pt x="1534592" y="88240"/>
                </a:lnTo>
                <a:lnTo>
                  <a:pt x="1693697" y="88240"/>
                </a:lnTo>
                <a:lnTo>
                  <a:pt x="1693697" y="52064"/>
                </a:lnTo>
                <a:close/>
                <a:moveTo>
                  <a:pt x="243230" y="51207"/>
                </a:moveTo>
                <a:cubicBezTo>
                  <a:pt x="240487" y="54788"/>
                  <a:pt x="235458" y="56769"/>
                  <a:pt x="228143" y="57150"/>
                </a:cubicBezTo>
                <a:cubicBezTo>
                  <a:pt x="222123" y="73152"/>
                  <a:pt x="215417" y="88240"/>
                  <a:pt x="208026" y="102413"/>
                </a:cubicBezTo>
                <a:lnTo>
                  <a:pt x="243230" y="102413"/>
                </a:lnTo>
                <a:close/>
                <a:moveTo>
                  <a:pt x="3098444" y="37005"/>
                </a:moveTo>
                <a:lnTo>
                  <a:pt x="3190341" y="58036"/>
                </a:lnTo>
                <a:cubicBezTo>
                  <a:pt x="3189570" y="61017"/>
                  <a:pt x="3187798" y="63399"/>
                  <a:pt x="3185027" y="65180"/>
                </a:cubicBezTo>
                <a:cubicBezTo>
                  <a:pt x="3182255" y="66961"/>
                  <a:pt x="3177626" y="68085"/>
                  <a:pt x="3171139" y="68552"/>
                </a:cubicBezTo>
                <a:cubicBezTo>
                  <a:pt x="3161023" y="111967"/>
                  <a:pt x="3147079" y="153724"/>
                  <a:pt x="3129305" y="193825"/>
                </a:cubicBezTo>
                <a:cubicBezTo>
                  <a:pt x="3111532" y="233925"/>
                  <a:pt x="3087529" y="271110"/>
                  <a:pt x="3057296" y="305381"/>
                </a:cubicBezTo>
                <a:cubicBezTo>
                  <a:pt x="3083919" y="322926"/>
                  <a:pt x="3111941" y="338128"/>
                  <a:pt x="3141364" y="350987"/>
                </a:cubicBezTo>
                <a:cubicBezTo>
                  <a:pt x="3170787" y="363846"/>
                  <a:pt x="3200981" y="374704"/>
                  <a:pt x="3231947" y="383563"/>
                </a:cubicBezTo>
                <a:lnTo>
                  <a:pt x="3230118" y="389506"/>
                </a:lnTo>
                <a:cubicBezTo>
                  <a:pt x="3212897" y="390763"/>
                  <a:pt x="3197962" y="396021"/>
                  <a:pt x="3185312" y="405280"/>
                </a:cubicBezTo>
                <a:cubicBezTo>
                  <a:pt x="3172663" y="414538"/>
                  <a:pt x="3162757" y="427111"/>
                  <a:pt x="3155594" y="442999"/>
                </a:cubicBezTo>
                <a:cubicBezTo>
                  <a:pt x="3128362" y="431168"/>
                  <a:pt x="3102702" y="417452"/>
                  <a:pt x="3078613" y="401851"/>
                </a:cubicBezTo>
                <a:cubicBezTo>
                  <a:pt x="3054524" y="386249"/>
                  <a:pt x="3032179" y="368418"/>
                  <a:pt x="3011577" y="348358"/>
                </a:cubicBezTo>
                <a:cubicBezTo>
                  <a:pt x="2985411" y="369485"/>
                  <a:pt x="2954645" y="388268"/>
                  <a:pt x="2919279" y="404708"/>
                </a:cubicBezTo>
                <a:cubicBezTo>
                  <a:pt x="2883913" y="421148"/>
                  <a:pt x="2843203" y="434674"/>
                  <a:pt x="2797149" y="445285"/>
                </a:cubicBezTo>
                <a:lnTo>
                  <a:pt x="2793949" y="440255"/>
                </a:lnTo>
                <a:cubicBezTo>
                  <a:pt x="2834507" y="424168"/>
                  <a:pt x="2870092" y="405480"/>
                  <a:pt x="2900705" y="384191"/>
                </a:cubicBezTo>
                <a:cubicBezTo>
                  <a:pt x="2931319" y="362903"/>
                  <a:pt x="2957760" y="339528"/>
                  <a:pt x="2980030" y="314068"/>
                </a:cubicBezTo>
                <a:cubicBezTo>
                  <a:pt x="2953855" y="281997"/>
                  <a:pt x="2931681" y="244412"/>
                  <a:pt x="2913507" y="201311"/>
                </a:cubicBezTo>
                <a:cubicBezTo>
                  <a:pt x="2895333" y="158211"/>
                  <a:pt x="2881846" y="108623"/>
                  <a:pt x="2873045" y="52550"/>
                </a:cubicBezTo>
                <a:lnTo>
                  <a:pt x="2879903" y="49349"/>
                </a:lnTo>
                <a:cubicBezTo>
                  <a:pt x="2891361" y="97441"/>
                  <a:pt x="2908564" y="139789"/>
                  <a:pt x="2931509" y="176394"/>
                </a:cubicBezTo>
                <a:cubicBezTo>
                  <a:pt x="2954455" y="212998"/>
                  <a:pt x="2981601" y="244717"/>
                  <a:pt x="3012948" y="271549"/>
                </a:cubicBezTo>
                <a:cubicBezTo>
                  <a:pt x="3036684" y="235687"/>
                  <a:pt x="3055277" y="197911"/>
                  <a:pt x="3068727" y="158220"/>
                </a:cubicBezTo>
                <a:cubicBezTo>
                  <a:pt x="3082176" y="118529"/>
                  <a:pt x="3092082" y="78124"/>
                  <a:pt x="3098444" y="37005"/>
                </a:cubicBezTo>
                <a:close/>
                <a:moveTo>
                  <a:pt x="18745" y="20574"/>
                </a:moveTo>
                <a:cubicBezTo>
                  <a:pt x="56746" y="28311"/>
                  <a:pt x="83385" y="39640"/>
                  <a:pt x="98662" y="54561"/>
                </a:cubicBezTo>
                <a:cubicBezTo>
                  <a:pt x="113939" y="69483"/>
                  <a:pt x="120962" y="84096"/>
                  <a:pt x="119729" y="98400"/>
                </a:cubicBezTo>
                <a:cubicBezTo>
                  <a:pt x="118497" y="112705"/>
                  <a:pt x="112118" y="122801"/>
                  <a:pt x="100591" y="128688"/>
                </a:cubicBezTo>
                <a:cubicBezTo>
                  <a:pt x="89065" y="134575"/>
                  <a:pt x="75499" y="132353"/>
                  <a:pt x="59893" y="122021"/>
                </a:cubicBezTo>
                <a:cubicBezTo>
                  <a:pt x="56398" y="104196"/>
                  <a:pt x="50473" y="86647"/>
                  <a:pt x="42120" y="69374"/>
                </a:cubicBezTo>
                <a:cubicBezTo>
                  <a:pt x="33766" y="52101"/>
                  <a:pt x="24755" y="36596"/>
                  <a:pt x="15088" y="22860"/>
                </a:cubicBezTo>
                <a:close/>
                <a:moveTo>
                  <a:pt x="2159051" y="17345"/>
                </a:moveTo>
                <a:lnTo>
                  <a:pt x="2213458" y="67637"/>
                </a:lnTo>
                <a:cubicBezTo>
                  <a:pt x="2211619" y="69485"/>
                  <a:pt x="2209124" y="71047"/>
                  <a:pt x="2205971" y="72324"/>
                </a:cubicBezTo>
                <a:cubicBezTo>
                  <a:pt x="2202818" y="73600"/>
                  <a:pt x="2199065" y="74476"/>
                  <a:pt x="2194712" y="74953"/>
                </a:cubicBezTo>
                <a:cubicBezTo>
                  <a:pt x="2190426" y="87907"/>
                  <a:pt x="2185397" y="102918"/>
                  <a:pt x="2179625" y="119987"/>
                </a:cubicBezTo>
                <a:cubicBezTo>
                  <a:pt x="2173853" y="137056"/>
                  <a:pt x="2168366" y="152524"/>
                  <a:pt x="2163166" y="166393"/>
                </a:cubicBezTo>
                <a:lnTo>
                  <a:pt x="2185569" y="166393"/>
                </a:lnTo>
                <a:lnTo>
                  <a:pt x="2222144" y="131188"/>
                </a:lnTo>
                <a:lnTo>
                  <a:pt x="2280209" y="185138"/>
                </a:lnTo>
                <a:cubicBezTo>
                  <a:pt x="2278723" y="187814"/>
                  <a:pt x="2276437" y="189776"/>
                  <a:pt x="2273351" y="191024"/>
                </a:cubicBezTo>
                <a:cubicBezTo>
                  <a:pt x="2270265" y="192272"/>
                  <a:pt x="2265693" y="193205"/>
                  <a:pt x="2259635" y="193825"/>
                </a:cubicBezTo>
                <a:cubicBezTo>
                  <a:pt x="2250100" y="220152"/>
                  <a:pt x="2238308" y="244879"/>
                  <a:pt x="2224259" y="268005"/>
                </a:cubicBezTo>
                <a:cubicBezTo>
                  <a:pt x="2210209" y="291132"/>
                  <a:pt x="2193503" y="312430"/>
                  <a:pt x="2174138" y="331899"/>
                </a:cubicBezTo>
                <a:cubicBezTo>
                  <a:pt x="2193369" y="343491"/>
                  <a:pt x="2213886" y="353568"/>
                  <a:pt x="2235689" y="362131"/>
                </a:cubicBezTo>
                <a:cubicBezTo>
                  <a:pt x="2257492" y="370694"/>
                  <a:pt x="2280409" y="378143"/>
                  <a:pt x="2304440" y="384477"/>
                </a:cubicBezTo>
                <a:lnTo>
                  <a:pt x="2303069" y="389963"/>
                </a:lnTo>
                <a:cubicBezTo>
                  <a:pt x="2287200" y="391868"/>
                  <a:pt x="2273446" y="397431"/>
                  <a:pt x="2261807" y="406651"/>
                </a:cubicBezTo>
                <a:cubicBezTo>
                  <a:pt x="2250167" y="415871"/>
                  <a:pt x="2241213" y="428292"/>
                  <a:pt x="2234946" y="443913"/>
                </a:cubicBezTo>
                <a:cubicBezTo>
                  <a:pt x="2213248" y="434617"/>
                  <a:pt x="2193207" y="424177"/>
                  <a:pt x="2174824" y="412595"/>
                </a:cubicBezTo>
                <a:cubicBezTo>
                  <a:pt x="2156441" y="401012"/>
                  <a:pt x="2139601" y="387830"/>
                  <a:pt x="2124304" y="373047"/>
                </a:cubicBezTo>
                <a:cubicBezTo>
                  <a:pt x="2099453" y="390011"/>
                  <a:pt x="2070859" y="404546"/>
                  <a:pt x="2038522" y="416652"/>
                </a:cubicBezTo>
                <a:cubicBezTo>
                  <a:pt x="2006184" y="428759"/>
                  <a:pt x="1969703" y="438150"/>
                  <a:pt x="1929079" y="444827"/>
                </a:cubicBezTo>
                <a:lnTo>
                  <a:pt x="1926336" y="439798"/>
                </a:lnTo>
                <a:cubicBezTo>
                  <a:pt x="1961055" y="427892"/>
                  <a:pt x="1992430" y="413528"/>
                  <a:pt x="2020462" y="396707"/>
                </a:cubicBezTo>
                <a:cubicBezTo>
                  <a:pt x="2048494" y="379886"/>
                  <a:pt x="2073354" y="360722"/>
                  <a:pt x="2095043" y="339214"/>
                </a:cubicBezTo>
                <a:cubicBezTo>
                  <a:pt x="2077907" y="316307"/>
                  <a:pt x="2063486" y="289084"/>
                  <a:pt x="2051780" y="257547"/>
                </a:cubicBezTo>
                <a:cubicBezTo>
                  <a:pt x="2040074" y="226010"/>
                  <a:pt x="2031025" y="189072"/>
                  <a:pt x="2024634" y="146733"/>
                </a:cubicBezTo>
                <a:cubicBezTo>
                  <a:pt x="2020849" y="186286"/>
                  <a:pt x="2013483" y="224477"/>
                  <a:pt x="2002536" y="261304"/>
                </a:cubicBezTo>
                <a:cubicBezTo>
                  <a:pt x="1991589" y="298131"/>
                  <a:pt x="1975079" y="332190"/>
                  <a:pt x="1953006" y="363480"/>
                </a:cubicBezTo>
                <a:cubicBezTo>
                  <a:pt x="1930933" y="394770"/>
                  <a:pt x="1901317" y="421886"/>
                  <a:pt x="1864157" y="444827"/>
                </a:cubicBezTo>
                <a:lnTo>
                  <a:pt x="1860499" y="441627"/>
                </a:lnTo>
                <a:cubicBezTo>
                  <a:pt x="1889272" y="406267"/>
                  <a:pt x="1911076" y="367462"/>
                  <a:pt x="1925913" y="325210"/>
                </a:cubicBezTo>
                <a:cubicBezTo>
                  <a:pt x="1940749" y="282959"/>
                  <a:pt x="1950632" y="239107"/>
                  <a:pt x="1955563" y="193655"/>
                </a:cubicBezTo>
                <a:cubicBezTo>
                  <a:pt x="1960493" y="148203"/>
                  <a:pt x="1962486" y="102997"/>
                  <a:pt x="1961541" y="58036"/>
                </a:cubicBezTo>
                <a:lnTo>
                  <a:pt x="1885645" y="58036"/>
                </a:lnTo>
                <a:lnTo>
                  <a:pt x="1881531" y="45235"/>
                </a:lnTo>
                <a:lnTo>
                  <a:pt x="2131162" y="45235"/>
                </a:lnTo>
                <a:close/>
                <a:moveTo>
                  <a:pt x="243230" y="16888"/>
                </a:moveTo>
                <a:lnTo>
                  <a:pt x="322326" y="23289"/>
                </a:lnTo>
                <a:cubicBezTo>
                  <a:pt x="322212" y="26508"/>
                  <a:pt x="320954" y="29213"/>
                  <a:pt x="318554" y="31404"/>
                </a:cubicBezTo>
                <a:cubicBezTo>
                  <a:pt x="316154" y="33595"/>
                  <a:pt x="311925" y="35157"/>
                  <a:pt x="305867" y="36091"/>
                </a:cubicBezTo>
                <a:lnTo>
                  <a:pt x="305867" y="102413"/>
                </a:lnTo>
                <a:lnTo>
                  <a:pt x="331470" y="102413"/>
                </a:lnTo>
                <a:lnTo>
                  <a:pt x="362102" y="60351"/>
                </a:lnTo>
                <a:cubicBezTo>
                  <a:pt x="362406" y="60582"/>
                  <a:pt x="365660" y="63269"/>
                  <a:pt x="371864" y="68410"/>
                </a:cubicBezTo>
                <a:cubicBezTo>
                  <a:pt x="378069" y="73551"/>
                  <a:pt x="385404" y="79758"/>
                  <a:pt x="393869" y="87030"/>
                </a:cubicBezTo>
                <a:cubicBezTo>
                  <a:pt x="402335" y="94303"/>
                  <a:pt x="410110" y="101251"/>
                  <a:pt x="417195" y="107875"/>
                </a:cubicBezTo>
                <a:cubicBezTo>
                  <a:pt x="416473" y="110369"/>
                  <a:pt x="414945" y="112209"/>
                  <a:pt x="412610" y="113394"/>
                </a:cubicBezTo>
                <a:cubicBezTo>
                  <a:pt x="410276" y="114579"/>
                  <a:pt x="407351" y="115167"/>
                  <a:pt x="403836" y="115158"/>
                </a:cubicBezTo>
                <a:lnTo>
                  <a:pt x="305867" y="115158"/>
                </a:lnTo>
                <a:lnTo>
                  <a:pt x="305867" y="184709"/>
                </a:lnTo>
                <a:lnTo>
                  <a:pt x="343814" y="184709"/>
                </a:lnTo>
                <a:lnTo>
                  <a:pt x="374904" y="141697"/>
                </a:lnTo>
                <a:cubicBezTo>
                  <a:pt x="375214" y="141931"/>
                  <a:pt x="378531" y="144665"/>
                  <a:pt x="384852" y="149898"/>
                </a:cubicBezTo>
                <a:cubicBezTo>
                  <a:pt x="391174" y="155131"/>
                  <a:pt x="398639" y="161456"/>
                  <a:pt x="407247" y="168872"/>
                </a:cubicBezTo>
                <a:cubicBezTo>
                  <a:pt x="415854" y="176288"/>
                  <a:pt x="423743" y="183387"/>
                  <a:pt x="430911" y="190171"/>
                </a:cubicBezTo>
                <a:cubicBezTo>
                  <a:pt x="430178" y="192665"/>
                  <a:pt x="428673" y="194505"/>
                  <a:pt x="426396" y="195690"/>
                </a:cubicBezTo>
                <a:cubicBezTo>
                  <a:pt x="424120" y="196875"/>
                  <a:pt x="421357" y="197463"/>
                  <a:pt x="418109" y="197454"/>
                </a:cubicBezTo>
                <a:lnTo>
                  <a:pt x="336956" y="197454"/>
                </a:lnTo>
                <a:lnTo>
                  <a:pt x="336956" y="202028"/>
                </a:lnTo>
                <a:lnTo>
                  <a:pt x="336956" y="291690"/>
                </a:lnTo>
                <a:cubicBezTo>
                  <a:pt x="336852" y="294378"/>
                  <a:pt x="337290" y="296207"/>
                  <a:pt x="338271" y="297180"/>
                </a:cubicBezTo>
                <a:cubicBezTo>
                  <a:pt x="339252" y="298152"/>
                  <a:pt x="341405" y="298609"/>
                  <a:pt x="344729" y="298552"/>
                </a:cubicBezTo>
                <a:lnTo>
                  <a:pt x="359359" y="298552"/>
                </a:lnTo>
                <a:lnTo>
                  <a:pt x="371704" y="298552"/>
                </a:lnTo>
                <a:cubicBezTo>
                  <a:pt x="373694" y="298609"/>
                  <a:pt x="375314" y="298266"/>
                  <a:pt x="376561" y="297523"/>
                </a:cubicBezTo>
                <a:cubicBezTo>
                  <a:pt x="377809" y="296779"/>
                  <a:pt x="379085" y="295293"/>
                  <a:pt x="380390" y="293062"/>
                </a:cubicBezTo>
                <a:cubicBezTo>
                  <a:pt x="382486" y="289422"/>
                  <a:pt x="385267" y="282751"/>
                  <a:pt x="388734" y="273049"/>
                </a:cubicBezTo>
                <a:cubicBezTo>
                  <a:pt x="392201" y="263347"/>
                  <a:pt x="396126" y="251872"/>
                  <a:pt x="400507" y="238625"/>
                </a:cubicBezTo>
                <a:lnTo>
                  <a:pt x="405738" y="238625"/>
                </a:lnTo>
                <a:lnTo>
                  <a:pt x="407137" y="295807"/>
                </a:lnTo>
                <a:cubicBezTo>
                  <a:pt x="413585" y="298921"/>
                  <a:pt x="417833" y="302405"/>
                  <a:pt x="419881" y="306259"/>
                </a:cubicBezTo>
                <a:cubicBezTo>
                  <a:pt x="421929" y="310113"/>
                  <a:pt x="422862" y="314852"/>
                  <a:pt x="422681" y="320476"/>
                </a:cubicBezTo>
                <a:cubicBezTo>
                  <a:pt x="423014" y="331733"/>
                  <a:pt x="417756" y="340392"/>
                  <a:pt x="406906" y="346453"/>
                </a:cubicBezTo>
                <a:cubicBezTo>
                  <a:pt x="396056" y="352514"/>
                  <a:pt x="377616" y="355578"/>
                  <a:pt x="351587" y="355645"/>
                </a:cubicBezTo>
                <a:lnTo>
                  <a:pt x="325069" y="355645"/>
                </a:lnTo>
                <a:cubicBezTo>
                  <a:pt x="304905" y="355930"/>
                  <a:pt x="291856" y="352505"/>
                  <a:pt x="285921" y="345368"/>
                </a:cubicBezTo>
                <a:cubicBezTo>
                  <a:pt x="279987" y="338232"/>
                  <a:pt x="277339" y="325671"/>
                  <a:pt x="277978" y="307687"/>
                </a:cubicBezTo>
                <a:lnTo>
                  <a:pt x="277978" y="197454"/>
                </a:lnTo>
                <a:lnTo>
                  <a:pt x="261061" y="197454"/>
                </a:lnTo>
                <a:cubicBezTo>
                  <a:pt x="257670" y="236765"/>
                  <a:pt x="245936" y="269865"/>
                  <a:pt x="225857" y="296754"/>
                </a:cubicBezTo>
                <a:cubicBezTo>
                  <a:pt x="205778" y="323643"/>
                  <a:pt x="174384" y="344503"/>
                  <a:pt x="131674" y="359336"/>
                </a:cubicBezTo>
                <a:cubicBezTo>
                  <a:pt x="148333" y="366326"/>
                  <a:pt x="169650" y="371228"/>
                  <a:pt x="195624" y="374042"/>
                </a:cubicBezTo>
                <a:cubicBezTo>
                  <a:pt x="221599" y="376855"/>
                  <a:pt x="253775" y="378210"/>
                  <a:pt x="292151" y="378105"/>
                </a:cubicBezTo>
                <a:cubicBezTo>
                  <a:pt x="316520" y="378152"/>
                  <a:pt x="340019" y="377943"/>
                  <a:pt x="362645" y="377475"/>
                </a:cubicBezTo>
                <a:cubicBezTo>
                  <a:pt x="385272" y="377008"/>
                  <a:pt x="408942" y="375997"/>
                  <a:pt x="433654" y="374442"/>
                </a:cubicBezTo>
                <a:lnTo>
                  <a:pt x="433654" y="379475"/>
                </a:lnTo>
                <a:cubicBezTo>
                  <a:pt x="421300" y="382577"/>
                  <a:pt x="411661" y="389162"/>
                  <a:pt x="404736" y="399229"/>
                </a:cubicBezTo>
                <a:cubicBezTo>
                  <a:pt x="397812" y="409296"/>
                  <a:pt x="393659" y="420676"/>
                  <a:pt x="392278" y="433369"/>
                </a:cubicBezTo>
                <a:lnTo>
                  <a:pt x="271120" y="433369"/>
                </a:lnTo>
                <a:cubicBezTo>
                  <a:pt x="239307" y="433400"/>
                  <a:pt x="212914" y="430902"/>
                  <a:pt x="191939" y="425874"/>
                </a:cubicBezTo>
                <a:cubicBezTo>
                  <a:pt x="170965" y="420846"/>
                  <a:pt x="153343" y="413101"/>
                  <a:pt x="139073" y="402639"/>
                </a:cubicBezTo>
                <a:cubicBezTo>
                  <a:pt x="124804" y="392177"/>
                  <a:pt x="111822" y="378811"/>
                  <a:pt x="100127" y="362540"/>
                </a:cubicBezTo>
                <a:cubicBezTo>
                  <a:pt x="96717" y="357783"/>
                  <a:pt x="93593" y="355514"/>
                  <a:pt x="90754" y="355733"/>
                </a:cubicBezTo>
                <a:cubicBezTo>
                  <a:pt x="87916" y="355952"/>
                  <a:pt x="85249" y="358374"/>
                  <a:pt x="82753" y="362998"/>
                </a:cubicBezTo>
                <a:cubicBezTo>
                  <a:pt x="78857" y="370617"/>
                  <a:pt x="73619" y="380427"/>
                  <a:pt x="67037" y="392430"/>
                </a:cubicBezTo>
                <a:cubicBezTo>
                  <a:pt x="60455" y="404432"/>
                  <a:pt x="53959" y="416861"/>
                  <a:pt x="47549" y="429715"/>
                </a:cubicBezTo>
                <a:cubicBezTo>
                  <a:pt x="47958" y="431990"/>
                  <a:pt x="47711" y="433951"/>
                  <a:pt x="46806" y="435598"/>
                </a:cubicBezTo>
                <a:cubicBezTo>
                  <a:pt x="45901" y="437246"/>
                  <a:pt x="44625" y="438636"/>
                  <a:pt x="42977" y="439770"/>
                </a:cubicBezTo>
                <a:lnTo>
                  <a:pt x="2286" y="377189"/>
                </a:lnTo>
                <a:cubicBezTo>
                  <a:pt x="10420" y="373660"/>
                  <a:pt x="19069" y="369617"/>
                  <a:pt x="28232" y="365058"/>
                </a:cubicBezTo>
                <a:cubicBezTo>
                  <a:pt x="37395" y="360500"/>
                  <a:pt x="46272" y="356000"/>
                  <a:pt x="54864" y="351559"/>
                </a:cubicBezTo>
                <a:lnTo>
                  <a:pt x="54864" y="192453"/>
                </a:lnTo>
                <a:lnTo>
                  <a:pt x="2286" y="192453"/>
                </a:lnTo>
                <a:lnTo>
                  <a:pt x="0" y="179194"/>
                </a:lnTo>
                <a:lnTo>
                  <a:pt x="47549" y="179194"/>
                </a:lnTo>
                <a:lnTo>
                  <a:pt x="76352" y="141230"/>
                </a:lnTo>
                <a:lnTo>
                  <a:pt x="136703" y="189710"/>
                </a:lnTo>
                <a:cubicBezTo>
                  <a:pt x="134941" y="192006"/>
                  <a:pt x="132178" y="194045"/>
                  <a:pt x="128416" y="195827"/>
                </a:cubicBezTo>
                <a:cubicBezTo>
                  <a:pt x="124654" y="197608"/>
                  <a:pt x="119491" y="199076"/>
                  <a:pt x="112928" y="200228"/>
                </a:cubicBezTo>
                <a:lnTo>
                  <a:pt x="112928" y="349273"/>
                </a:lnTo>
                <a:cubicBezTo>
                  <a:pt x="116205" y="351482"/>
                  <a:pt x="119710" y="353464"/>
                  <a:pt x="123444" y="355216"/>
                </a:cubicBezTo>
                <a:cubicBezTo>
                  <a:pt x="151781" y="335296"/>
                  <a:pt x="171002" y="312147"/>
                  <a:pt x="181108" y="285767"/>
                </a:cubicBezTo>
                <a:cubicBezTo>
                  <a:pt x="191214" y="259388"/>
                  <a:pt x="196377" y="229950"/>
                  <a:pt x="196596" y="197454"/>
                </a:cubicBezTo>
                <a:lnTo>
                  <a:pt x="151790" y="197454"/>
                </a:lnTo>
                <a:lnTo>
                  <a:pt x="148133" y="184709"/>
                </a:lnTo>
                <a:lnTo>
                  <a:pt x="243230" y="184709"/>
                </a:lnTo>
                <a:lnTo>
                  <a:pt x="243230" y="115158"/>
                </a:lnTo>
                <a:lnTo>
                  <a:pt x="200711" y="115158"/>
                </a:lnTo>
                <a:cubicBezTo>
                  <a:pt x="192938" y="128217"/>
                  <a:pt x="184480" y="140191"/>
                  <a:pt x="175336" y="151077"/>
                </a:cubicBezTo>
                <a:cubicBezTo>
                  <a:pt x="166192" y="161964"/>
                  <a:pt x="156362" y="171649"/>
                  <a:pt x="145847" y="180133"/>
                </a:cubicBezTo>
                <a:lnTo>
                  <a:pt x="139903" y="176930"/>
                </a:lnTo>
                <a:cubicBezTo>
                  <a:pt x="147314" y="157038"/>
                  <a:pt x="153638" y="134039"/>
                  <a:pt x="158877" y="107934"/>
                </a:cubicBezTo>
                <a:cubicBezTo>
                  <a:pt x="164116" y="81830"/>
                  <a:pt x="167697" y="55291"/>
                  <a:pt x="169621" y="28318"/>
                </a:cubicBezTo>
                <a:lnTo>
                  <a:pt x="243230" y="45696"/>
                </a:lnTo>
                <a:close/>
                <a:moveTo>
                  <a:pt x="2942996" y="10487"/>
                </a:moveTo>
                <a:cubicBezTo>
                  <a:pt x="2983894" y="23881"/>
                  <a:pt x="3012226" y="40271"/>
                  <a:pt x="3027993" y="59658"/>
                </a:cubicBezTo>
                <a:cubicBezTo>
                  <a:pt x="3043759" y="79045"/>
                  <a:pt x="3050517" y="97192"/>
                  <a:pt x="3048267" y="114100"/>
                </a:cubicBezTo>
                <a:cubicBezTo>
                  <a:pt x="3046016" y="131008"/>
                  <a:pt x="3038316" y="142441"/>
                  <a:pt x="3025164" y="148397"/>
                </a:cubicBezTo>
                <a:cubicBezTo>
                  <a:pt x="3012012" y="154354"/>
                  <a:pt x="2996968" y="150599"/>
                  <a:pt x="2980030" y="137132"/>
                </a:cubicBezTo>
                <a:cubicBezTo>
                  <a:pt x="2977963" y="115177"/>
                  <a:pt x="2973181" y="93479"/>
                  <a:pt x="2965685" y="72038"/>
                </a:cubicBezTo>
                <a:cubicBezTo>
                  <a:pt x="2958189" y="50597"/>
                  <a:pt x="2949407" y="30842"/>
                  <a:pt x="2939339" y="12773"/>
                </a:cubicBezTo>
                <a:close/>
                <a:moveTo>
                  <a:pt x="1164793" y="9573"/>
                </a:moveTo>
                <a:lnTo>
                  <a:pt x="1239774" y="15517"/>
                </a:lnTo>
                <a:cubicBezTo>
                  <a:pt x="1239393" y="21536"/>
                  <a:pt x="1234669" y="25499"/>
                  <a:pt x="1225601" y="27404"/>
                </a:cubicBezTo>
                <a:lnTo>
                  <a:pt x="1225601" y="74038"/>
                </a:lnTo>
                <a:cubicBezTo>
                  <a:pt x="1238888" y="65628"/>
                  <a:pt x="1251518" y="56960"/>
                  <a:pt x="1263491" y="48035"/>
                </a:cubicBezTo>
                <a:cubicBezTo>
                  <a:pt x="1275464" y="39110"/>
                  <a:pt x="1285237" y="31014"/>
                  <a:pt x="1292809" y="23746"/>
                </a:cubicBezTo>
                <a:lnTo>
                  <a:pt x="1349502" y="75867"/>
                </a:lnTo>
                <a:cubicBezTo>
                  <a:pt x="1343558" y="80515"/>
                  <a:pt x="1333500" y="80363"/>
                  <a:pt x="1319327" y="75410"/>
                </a:cubicBezTo>
                <a:cubicBezTo>
                  <a:pt x="1306992" y="78220"/>
                  <a:pt x="1292685" y="81058"/>
                  <a:pt x="1276407" y="83925"/>
                </a:cubicBezTo>
                <a:cubicBezTo>
                  <a:pt x="1260129" y="86792"/>
                  <a:pt x="1243194" y="89288"/>
                  <a:pt x="1225601" y="91412"/>
                </a:cubicBezTo>
                <a:lnTo>
                  <a:pt x="1225601" y="125245"/>
                </a:lnTo>
                <a:cubicBezTo>
                  <a:pt x="1225458" y="128388"/>
                  <a:pt x="1226201" y="130559"/>
                  <a:pt x="1227830" y="131760"/>
                </a:cubicBezTo>
                <a:cubicBezTo>
                  <a:pt x="1229458" y="132960"/>
                  <a:pt x="1232830" y="133531"/>
                  <a:pt x="1237945" y="133474"/>
                </a:cubicBezTo>
                <a:lnTo>
                  <a:pt x="1270407" y="133474"/>
                </a:lnTo>
                <a:cubicBezTo>
                  <a:pt x="1275531" y="133484"/>
                  <a:pt x="1280370" y="133465"/>
                  <a:pt x="1284923" y="133417"/>
                </a:cubicBezTo>
                <a:cubicBezTo>
                  <a:pt x="1289475" y="133369"/>
                  <a:pt x="1293171" y="133236"/>
                  <a:pt x="1296010" y="133017"/>
                </a:cubicBezTo>
                <a:cubicBezTo>
                  <a:pt x="1298543" y="133017"/>
                  <a:pt x="1300906" y="132674"/>
                  <a:pt x="1303096" y="131988"/>
                </a:cubicBezTo>
                <a:cubicBezTo>
                  <a:pt x="1305287" y="131302"/>
                  <a:pt x="1307192" y="130274"/>
                  <a:pt x="1308811" y="128902"/>
                </a:cubicBezTo>
                <a:cubicBezTo>
                  <a:pt x="1311145" y="126302"/>
                  <a:pt x="1314021" y="121901"/>
                  <a:pt x="1317441" y="115700"/>
                </a:cubicBezTo>
                <a:cubicBezTo>
                  <a:pt x="1320860" y="109500"/>
                  <a:pt x="1324537" y="102013"/>
                  <a:pt x="1328471" y="93241"/>
                </a:cubicBezTo>
                <a:lnTo>
                  <a:pt x="1333043" y="93241"/>
                </a:lnTo>
                <a:lnTo>
                  <a:pt x="1334872" y="129359"/>
                </a:lnTo>
                <a:cubicBezTo>
                  <a:pt x="1342492" y="132684"/>
                  <a:pt x="1347711" y="136208"/>
                  <a:pt x="1350531" y="139932"/>
                </a:cubicBezTo>
                <a:cubicBezTo>
                  <a:pt x="1353350" y="143656"/>
                  <a:pt x="1354684" y="148209"/>
                  <a:pt x="1354531" y="153591"/>
                </a:cubicBezTo>
                <a:cubicBezTo>
                  <a:pt x="1355046" y="165640"/>
                  <a:pt x="1348416" y="174460"/>
                  <a:pt x="1334643" y="180051"/>
                </a:cubicBezTo>
                <a:cubicBezTo>
                  <a:pt x="1320870" y="185643"/>
                  <a:pt x="1296867" y="188405"/>
                  <a:pt x="1262634" y="188338"/>
                </a:cubicBezTo>
                <a:lnTo>
                  <a:pt x="1240231" y="188338"/>
                </a:lnTo>
                <a:lnTo>
                  <a:pt x="1222400" y="188338"/>
                </a:lnTo>
                <a:cubicBezTo>
                  <a:pt x="1198998" y="188700"/>
                  <a:pt x="1183396" y="185347"/>
                  <a:pt x="1175595" y="178280"/>
                </a:cubicBezTo>
                <a:cubicBezTo>
                  <a:pt x="1167794" y="171212"/>
                  <a:pt x="1164193" y="158258"/>
                  <a:pt x="1164793" y="139418"/>
                </a:cubicBezTo>
                <a:close/>
                <a:moveTo>
                  <a:pt x="1061466" y="9344"/>
                </a:moveTo>
                <a:lnTo>
                  <a:pt x="1141019" y="16251"/>
                </a:lnTo>
                <a:cubicBezTo>
                  <a:pt x="1140714" y="19515"/>
                  <a:pt x="1139381" y="22259"/>
                  <a:pt x="1137018" y="24480"/>
                </a:cubicBezTo>
                <a:cubicBezTo>
                  <a:pt x="1134656" y="26702"/>
                  <a:pt x="1130351" y="28286"/>
                  <a:pt x="1124103" y="29233"/>
                </a:cubicBezTo>
                <a:lnTo>
                  <a:pt x="1124103" y="185595"/>
                </a:lnTo>
                <a:cubicBezTo>
                  <a:pt x="1123493" y="187987"/>
                  <a:pt x="1117968" y="190865"/>
                  <a:pt x="1107529" y="194230"/>
                </a:cubicBezTo>
                <a:cubicBezTo>
                  <a:pt x="1097090" y="197595"/>
                  <a:pt x="1085393" y="199444"/>
                  <a:pt x="1072439" y="199778"/>
                </a:cubicBezTo>
                <a:lnTo>
                  <a:pt x="1061466" y="199778"/>
                </a:lnTo>
                <a:lnTo>
                  <a:pt x="1061466" y="140789"/>
                </a:lnTo>
                <a:cubicBezTo>
                  <a:pt x="1052112" y="147171"/>
                  <a:pt x="1041216" y="154181"/>
                  <a:pt x="1028776" y="161821"/>
                </a:cubicBezTo>
                <a:cubicBezTo>
                  <a:pt x="1016337" y="169460"/>
                  <a:pt x="1002239" y="177842"/>
                  <a:pt x="986485" y="186967"/>
                </a:cubicBezTo>
                <a:cubicBezTo>
                  <a:pt x="985314" y="190169"/>
                  <a:pt x="983656" y="192686"/>
                  <a:pt x="981513" y="194516"/>
                </a:cubicBezTo>
                <a:cubicBezTo>
                  <a:pt x="979370" y="196346"/>
                  <a:pt x="976913" y="197490"/>
                  <a:pt x="974141" y="197948"/>
                </a:cubicBezTo>
                <a:lnTo>
                  <a:pt x="938022" y="134389"/>
                </a:lnTo>
                <a:cubicBezTo>
                  <a:pt x="950138" y="133636"/>
                  <a:pt x="967169" y="132055"/>
                  <a:pt x="989114" y="129645"/>
                </a:cubicBezTo>
                <a:cubicBezTo>
                  <a:pt x="1011060" y="127235"/>
                  <a:pt x="1035177" y="124397"/>
                  <a:pt x="1061466" y="121130"/>
                </a:cubicBezTo>
                <a:lnTo>
                  <a:pt x="1061466" y="79982"/>
                </a:lnTo>
                <a:lnTo>
                  <a:pt x="955396" y="79982"/>
                </a:lnTo>
                <a:lnTo>
                  <a:pt x="951281" y="67180"/>
                </a:lnTo>
                <a:lnTo>
                  <a:pt x="1061466" y="67180"/>
                </a:lnTo>
                <a:close/>
                <a:moveTo>
                  <a:pt x="1717929" y="7773"/>
                </a:moveTo>
                <a:lnTo>
                  <a:pt x="1777822" y="52522"/>
                </a:lnTo>
                <a:cubicBezTo>
                  <a:pt x="1776479" y="54430"/>
                  <a:pt x="1774365" y="56338"/>
                  <a:pt x="1771479" y="58246"/>
                </a:cubicBezTo>
                <a:cubicBezTo>
                  <a:pt x="1768593" y="60154"/>
                  <a:pt x="1764763" y="61604"/>
                  <a:pt x="1759991" y="62596"/>
                </a:cubicBezTo>
                <a:lnTo>
                  <a:pt x="1759991" y="156771"/>
                </a:lnTo>
                <a:cubicBezTo>
                  <a:pt x="1759560" y="157944"/>
                  <a:pt x="1756308" y="159566"/>
                  <a:pt x="1750238" y="161637"/>
                </a:cubicBezTo>
                <a:cubicBezTo>
                  <a:pt x="1744167" y="163709"/>
                  <a:pt x="1736954" y="165602"/>
                  <a:pt x="1728597" y="167317"/>
                </a:cubicBezTo>
                <a:cubicBezTo>
                  <a:pt x="1720240" y="169033"/>
                  <a:pt x="1712417" y="169943"/>
                  <a:pt x="1705127" y="170047"/>
                </a:cubicBezTo>
                <a:lnTo>
                  <a:pt x="1693697" y="170047"/>
                </a:lnTo>
                <a:lnTo>
                  <a:pt x="1693697" y="150362"/>
                </a:lnTo>
                <a:lnTo>
                  <a:pt x="1614602" y="150362"/>
                </a:lnTo>
                <a:cubicBezTo>
                  <a:pt x="1625899" y="152117"/>
                  <a:pt x="1633531" y="155678"/>
                  <a:pt x="1637496" y="161044"/>
                </a:cubicBezTo>
                <a:cubicBezTo>
                  <a:pt x="1641461" y="166410"/>
                  <a:pt x="1642556" y="172209"/>
                  <a:pt x="1640781" y="178440"/>
                </a:cubicBezTo>
                <a:cubicBezTo>
                  <a:pt x="1639006" y="184671"/>
                  <a:pt x="1635156" y="189961"/>
                  <a:pt x="1629232" y="194310"/>
                </a:cubicBezTo>
                <a:lnTo>
                  <a:pt x="1746275" y="194310"/>
                </a:lnTo>
                <a:lnTo>
                  <a:pt x="1776451" y="154991"/>
                </a:lnTo>
                <a:cubicBezTo>
                  <a:pt x="1776750" y="155206"/>
                  <a:pt x="1779961" y="157723"/>
                  <a:pt x="1786086" y="162542"/>
                </a:cubicBezTo>
                <a:cubicBezTo>
                  <a:pt x="1792210" y="167362"/>
                  <a:pt x="1799452" y="173196"/>
                  <a:pt x="1807811" y="180045"/>
                </a:cubicBezTo>
                <a:cubicBezTo>
                  <a:pt x="1816171" y="186894"/>
                  <a:pt x="1823853" y="193470"/>
                  <a:pt x="1830858" y="199772"/>
                </a:cubicBezTo>
                <a:cubicBezTo>
                  <a:pt x="1830353" y="202266"/>
                  <a:pt x="1828962" y="204106"/>
                  <a:pt x="1826686" y="205291"/>
                </a:cubicBezTo>
                <a:cubicBezTo>
                  <a:pt x="1824409" y="206476"/>
                  <a:pt x="1821533" y="207064"/>
                  <a:pt x="1818056" y="207055"/>
                </a:cubicBezTo>
                <a:lnTo>
                  <a:pt x="1707871" y="207055"/>
                </a:lnTo>
                <a:lnTo>
                  <a:pt x="1765478" y="250058"/>
                </a:lnTo>
                <a:cubicBezTo>
                  <a:pt x="1764135" y="251745"/>
                  <a:pt x="1762020" y="253518"/>
                  <a:pt x="1759134" y="255376"/>
                </a:cubicBezTo>
                <a:cubicBezTo>
                  <a:pt x="1756248" y="257235"/>
                  <a:pt x="1752419" y="258665"/>
                  <a:pt x="1747647" y="259665"/>
                </a:cubicBezTo>
                <a:lnTo>
                  <a:pt x="1747647" y="315871"/>
                </a:lnTo>
                <a:cubicBezTo>
                  <a:pt x="1747201" y="317038"/>
                  <a:pt x="1743876" y="318619"/>
                  <a:pt x="1737673" y="320616"/>
                </a:cubicBezTo>
                <a:cubicBezTo>
                  <a:pt x="1731470" y="322613"/>
                  <a:pt x="1724149" y="324432"/>
                  <a:pt x="1715711" y="326073"/>
                </a:cubicBezTo>
                <a:cubicBezTo>
                  <a:pt x="1707272" y="327715"/>
                  <a:pt x="1699477" y="328585"/>
                  <a:pt x="1692326" y="328683"/>
                </a:cubicBezTo>
                <a:lnTo>
                  <a:pt x="1680439" y="328683"/>
                </a:lnTo>
                <a:lnTo>
                  <a:pt x="1680439" y="312668"/>
                </a:lnTo>
                <a:lnTo>
                  <a:pt x="1647520" y="312668"/>
                </a:lnTo>
                <a:lnTo>
                  <a:pt x="1647520" y="374899"/>
                </a:lnTo>
                <a:cubicBezTo>
                  <a:pt x="1647811" y="388465"/>
                  <a:pt x="1646112" y="400119"/>
                  <a:pt x="1642423" y="409859"/>
                </a:cubicBezTo>
                <a:cubicBezTo>
                  <a:pt x="1638735" y="419600"/>
                  <a:pt x="1631312" y="427361"/>
                  <a:pt x="1620156" y="433141"/>
                </a:cubicBezTo>
                <a:cubicBezTo>
                  <a:pt x="1609000" y="438922"/>
                  <a:pt x="1592366" y="442655"/>
                  <a:pt x="1570254" y="444342"/>
                </a:cubicBezTo>
                <a:cubicBezTo>
                  <a:pt x="1569891" y="434759"/>
                  <a:pt x="1569130" y="426517"/>
                  <a:pt x="1567967" y="419618"/>
                </a:cubicBezTo>
                <a:cubicBezTo>
                  <a:pt x="1566805" y="412718"/>
                  <a:pt x="1564672" y="407104"/>
                  <a:pt x="1561567" y="402774"/>
                </a:cubicBezTo>
                <a:cubicBezTo>
                  <a:pt x="1559071" y="398824"/>
                  <a:pt x="1555261" y="395189"/>
                  <a:pt x="1550137" y="391868"/>
                </a:cubicBezTo>
                <a:cubicBezTo>
                  <a:pt x="1545012" y="388547"/>
                  <a:pt x="1537087" y="385939"/>
                  <a:pt x="1526362" y="384045"/>
                </a:cubicBezTo>
                <a:cubicBezTo>
                  <a:pt x="1510570" y="395389"/>
                  <a:pt x="1492434" y="405476"/>
                  <a:pt x="1471955" y="414308"/>
                </a:cubicBezTo>
                <a:cubicBezTo>
                  <a:pt x="1451477" y="423139"/>
                  <a:pt x="1430141" y="429800"/>
                  <a:pt x="1407947" y="434292"/>
                </a:cubicBezTo>
                <a:lnTo>
                  <a:pt x="1405204" y="429268"/>
                </a:lnTo>
                <a:cubicBezTo>
                  <a:pt x="1422321" y="416735"/>
                  <a:pt x="1437923" y="401940"/>
                  <a:pt x="1452010" y="384883"/>
                </a:cubicBezTo>
                <a:cubicBezTo>
                  <a:pt x="1466098" y="367826"/>
                  <a:pt x="1477470" y="351075"/>
                  <a:pt x="1486129" y="334632"/>
                </a:cubicBezTo>
                <a:lnTo>
                  <a:pt x="1480185" y="334632"/>
                </a:lnTo>
                <a:lnTo>
                  <a:pt x="1480185" y="210258"/>
                </a:lnTo>
                <a:lnTo>
                  <a:pt x="1549679" y="236373"/>
                </a:lnTo>
                <a:lnTo>
                  <a:pt x="1675867" y="236373"/>
                </a:lnTo>
                <a:lnTo>
                  <a:pt x="1702384" y="207055"/>
                </a:lnTo>
                <a:lnTo>
                  <a:pt x="1402461" y="207055"/>
                </a:lnTo>
                <a:lnTo>
                  <a:pt x="1398804" y="194310"/>
                </a:lnTo>
                <a:lnTo>
                  <a:pt x="1592656" y="194310"/>
                </a:lnTo>
                <a:cubicBezTo>
                  <a:pt x="1590618" y="186795"/>
                  <a:pt x="1587265" y="179623"/>
                  <a:pt x="1582598" y="172794"/>
                </a:cubicBezTo>
                <a:cubicBezTo>
                  <a:pt x="1577931" y="165965"/>
                  <a:pt x="1573206" y="160624"/>
                  <a:pt x="1568425" y="156771"/>
                </a:cubicBezTo>
                <a:lnTo>
                  <a:pt x="1571168" y="154025"/>
                </a:lnTo>
                <a:cubicBezTo>
                  <a:pt x="1575064" y="153099"/>
                  <a:pt x="1578817" y="152317"/>
                  <a:pt x="1582426" y="151678"/>
                </a:cubicBezTo>
                <a:cubicBezTo>
                  <a:pt x="1586036" y="151039"/>
                  <a:pt x="1589446" y="150600"/>
                  <a:pt x="1592656" y="150362"/>
                </a:cubicBezTo>
                <a:lnTo>
                  <a:pt x="1534592" y="150362"/>
                </a:lnTo>
                <a:lnTo>
                  <a:pt x="1534592" y="162265"/>
                </a:lnTo>
                <a:cubicBezTo>
                  <a:pt x="1533925" y="165689"/>
                  <a:pt x="1527943" y="169713"/>
                  <a:pt x="1516647" y="174339"/>
                </a:cubicBezTo>
                <a:cubicBezTo>
                  <a:pt x="1505350" y="178965"/>
                  <a:pt x="1492739" y="181502"/>
                  <a:pt x="1478813" y="181950"/>
                </a:cubicBezTo>
                <a:lnTo>
                  <a:pt x="1469669" y="181950"/>
                </a:lnTo>
                <a:lnTo>
                  <a:pt x="1469669" y="13259"/>
                </a:lnTo>
                <a:lnTo>
                  <a:pt x="1538250" y="39320"/>
                </a:lnTo>
                <a:lnTo>
                  <a:pt x="1689125" y="39320"/>
                </a:lnTo>
                <a:close/>
                <a:moveTo>
                  <a:pt x="2530096" y="5939"/>
                </a:moveTo>
                <a:cubicBezTo>
                  <a:pt x="2540750" y="6453"/>
                  <a:pt x="2549450" y="8234"/>
                  <a:pt x="2556197" y="11284"/>
                </a:cubicBezTo>
                <a:cubicBezTo>
                  <a:pt x="2569690" y="17384"/>
                  <a:pt x="2577112" y="25390"/>
                  <a:pt x="2578464" y="35303"/>
                </a:cubicBezTo>
                <a:cubicBezTo>
                  <a:pt x="2579816" y="45216"/>
                  <a:pt x="2576841" y="53870"/>
                  <a:pt x="2569540" y="61265"/>
                </a:cubicBezTo>
                <a:lnTo>
                  <a:pt x="2644521" y="61265"/>
                </a:lnTo>
                <a:lnTo>
                  <a:pt x="2676068" y="22403"/>
                </a:lnTo>
                <a:cubicBezTo>
                  <a:pt x="2676373" y="22612"/>
                  <a:pt x="2679725" y="25090"/>
                  <a:pt x="2686126" y="29836"/>
                </a:cubicBezTo>
                <a:cubicBezTo>
                  <a:pt x="2692527" y="34582"/>
                  <a:pt x="2700147" y="40343"/>
                  <a:pt x="2708986" y="47119"/>
                </a:cubicBezTo>
                <a:cubicBezTo>
                  <a:pt x="2717825" y="53894"/>
                  <a:pt x="2726055" y="60430"/>
                  <a:pt x="2733675" y="66727"/>
                </a:cubicBezTo>
                <a:cubicBezTo>
                  <a:pt x="2732941" y="69221"/>
                  <a:pt x="2731437" y="71061"/>
                  <a:pt x="2729160" y="72246"/>
                </a:cubicBezTo>
                <a:cubicBezTo>
                  <a:pt x="2726884" y="73431"/>
                  <a:pt x="2724121" y="74019"/>
                  <a:pt x="2720873" y="74010"/>
                </a:cubicBezTo>
                <a:lnTo>
                  <a:pt x="2612517" y="74010"/>
                </a:lnTo>
                <a:lnTo>
                  <a:pt x="2669210" y="89111"/>
                </a:lnTo>
                <a:cubicBezTo>
                  <a:pt x="2668534" y="91923"/>
                  <a:pt x="2666800" y="94192"/>
                  <a:pt x="2664009" y="95918"/>
                </a:cubicBezTo>
                <a:cubicBezTo>
                  <a:pt x="2661218" y="97644"/>
                  <a:pt x="2657313" y="98425"/>
                  <a:pt x="2652293" y="98263"/>
                </a:cubicBezTo>
                <a:cubicBezTo>
                  <a:pt x="2644350" y="103688"/>
                  <a:pt x="2635091" y="109771"/>
                  <a:pt x="2624518" y="116511"/>
                </a:cubicBezTo>
                <a:cubicBezTo>
                  <a:pt x="2613946" y="123252"/>
                  <a:pt x="2603087" y="129678"/>
                  <a:pt x="2591943" y="135789"/>
                </a:cubicBezTo>
                <a:lnTo>
                  <a:pt x="2671496" y="135789"/>
                </a:lnTo>
                <a:lnTo>
                  <a:pt x="2703042" y="96927"/>
                </a:lnTo>
                <a:cubicBezTo>
                  <a:pt x="2703347" y="97136"/>
                  <a:pt x="2706700" y="99613"/>
                  <a:pt x="2713101" y="104360"/>
                </a:cubicBezTo>
                <a:cubicBezTo>
                  <a:pt x="2719502" y="109106"/>
                  <a:pt x="2727122" y="114867"/>
                  <a:pt x="2735961" y="121642"/>
                </a:cubicBezTo>
                <a:cubicBezTo>
                  <a:pt x="2744800" y="128418"/>
                  <a:pt x="2753030" y="134954"/>
                  <a:pt x="2760650" y="141251"/>
                </a:cubicBezTo>
                <a:cubicBezTo>
                  <a:pt x="2759926" y="143745"/>
                  <a:pt x="2758402" y="145584"/>
                  <a:pt x="2756078" y="146769"/>
                </a:cubicBezTo>
                <a:cubicBezTo>
                  <a:pt x="2753754" y="147955"/>
                  <a:pt x="2750858" y="148543"/>
                  <a:pt x="2747391" y="148533"/>
                </a:cubicBezTo>
                <a:lnTo>
                  <a:pt x="2651379" y="148533"/>
                </a:lnTo>
                <a:lnTo>
                  <a:pt x="2707157" y="190156"/>
                </a:lnTo>
                <a:cubicBezTo>
                  <a:pt x="2705795" y="192033"/>
                  <a:pt x="2703605" y="193882"/>
                  <a:pt x="2700585" y="195702"/>
                </a:cubicBezTo>
                <a:cubicBezTo>
                  <a:pt x="2697566" y="197522"/>
                  <a:pt x="2693660" y="199028"/>
                  <a:pt x="2688869" y="200219"/>
                </a:cubicBezTo>
                <a:lnTo>
                  <a:pt x="2688869" y="293468"/>
                </a:lnTo>
                <a:cubicBezTo>
                  <a:pt x="2688463" y="294824"/>
                  <a:pt x="2685364" y="296792"/>
                  <a:pt x="2679573" y="299369"/>
                </a:cubicBezTo>
                <a:cubicBezTo>
                  <a:pt x="2673782" y="301947"/>
                  <a:pt x="2666822" y="304322"/>
                  <a:pt x="2658694" y="306492"/>
                </a:cubicBezTo>
                <a:cubicBezTo>
                  <a:pt x="2650566" y="308663"/>
                  <a:pt x="2642794" y="309816"/>
                  <a:pt x="2635377" y="309952"/>
                </a:cubicBezTo>
                <a:lnTo>
                  <a:pt x="2623947" y="309952"/>
                </a:lnTo>
                <a:lnTo>
                  <a:pt x="2623947" y="292094"/>
                </a:lnTo>
                <a:lnTo>
                  <a:pt x="2468042" y="292094"/>
                </a:lnTo>
                <a:lnTo>
                  <a:pt x="2468042" y="296673"/>
                </a:lnTo>
                <a:cubicBezTo>
                  <a:pt x="2467384" y="299878"/>
                  <a:pt x="2461498" y="303769"/>
                  <a:pt x="2450382" y="308345"/>
                </a:cubicBezTo>
                <a:cubicBezTo>
                  <a:pt x="2439267" y="312922"/>
                  <a:pt x="2426865" y="315439"/>
                  <a:pt x="2413178" y="315897"/>
                </a:cubicBezTo>
                <a:lnTo>
                  <a:pt x="2404034" y="315897"/>
                </a:lnTo>
                <a:cubicBezTo>
                  <a:pt x="2413902" y="343110"/>
                  <a:pt x="2415997" y="365722"/>
                  <a:pt x="2410320" y="383734"/>
                </a:cubicBezTo>
                <a:cubicBezTo>
                  <a:pt x="2404643" y="401746"/>
                  <a:pt x="2395080" y="413728"/>
                  <a:pt x="2381631" y="419681"/>
                </a:cubicBezTo>
                <a:cubicBezTo>
                  <a:pt x="2372030" y="423739"/>
                  <a:pt x="2362657" y="424082"/>
                  <a:pt x="2353513" y="420710"/>
                </a:cubicBezTo>
                <a:cubicBezTo>
                  <a:pt x="2344369" y="417338"/>
                  <a:pt x="2338197" y="410594"/>
                  <a:pt x="2334996" y="400479"/>
                </a:cubicBezTo>
                <a:cubicBezTo>
                  <a:pt x="2332958" y="390849"/>
                  <a:pt x="2334292" y="382677"/>
                  <a:pt x="2338997" y="375962"/>
                </a:cubicBezTo>
                <a:cubicBezTo>
                  <a:pt x="2343702" y="369246"/>
                  <a:pt x="2350294" y="364160"/>
                  <a:pt x="2358771" y="360703"/>
                </a:cubicBezTo>
                <a:cubicBezTo>
                  <a:pt x="2368153" y="357112"/>
                  <a:pt x="2376707" y="350920"/>
                  <a:pt x="2384431" y="342129"/>
                </a:cubicBezTo>
                <a:cubicBezTo>
                  <a:pt x="2392156" y="333337"/>
                  <a:pt x="2396252" y="322917"/>
                  <a:pt x="2396718" y="310868"/>
                </a:cubicBezTo>
                <a:lnTo>
                  <a:pt x="2402205" y="310868"/>
                </a:lnTo>
                <a:lnTo>
                  <a:pt x="2404034" y="315440"/>
                </a:lnTo>
                <a:lnTo>
                  <a:pt x="2404034" y="151282"/>
                </a:lnTo>
                <a:lnTo>
                  <a:pt x="2471242" y="176937"/>
                </a:lnTo>
                <a:lnTo>
                  <a:pt x="2619375" y="176937"/>
                </a:lnTo>
                <a:lnTo>
                  <a:pt x="2645435" y="148533"/>
                </a:lnTo>
                <a:lnTo>
                  <a:pt x="2340483" y="148533"/>
                </a:lnTo>
                <a:lnTo>
                  <a:pt x="2336825" y="135789"/>
                </a:lnTo>
                <a:lnTo>
                  <a:pt x="2473071" y="135789"/>
                </a:lnTo>
                <a:cubicBezTo>
                  <a:pt x="2471223" y="135093"/>
                  <a:pt x="2469318" y="134198"/>
                  <a:pt x="2467356" y="133103"/>
                </a:cubicBezTo>
                <a:cubicBezTo>
                  <a:pt x="2465394" y="132007"/>
                  <a:pt x="2463489" y="130769"/>
                  <a:pt x="2461641" y="129388"/>
                </a:cubicBezTo>
                <a:cubicBezTo>
                  <a:pt x="2461212" y="119349"/>
                  <a:pt x="2459098" y="109594"/>
                  <a:pt x="2455297" y="100124"/>
                </a:cubicBezTo>
                <a:cubicBezTo>
                  <a:pt x="2451497" y="90653"/>
                  <a:pt x="2447211" y="82720"/>
                  <a:pt x="2442439" y="76324"/>
                </a:cubicBezTo>
                <a:lnTo>
                  <a:pt x="2445639" y="74038"/>
                </a:lnTo>
                <a:cubicBezTo>
                  <a:pt x="2475064" y="74724"/>
                  <a:pt x="2495209" y="79245"/>
                  <a:pt x="2506074" y="87603"/>
                </a:cubicBezTo>
                <a:cubicBezTo>
                  <a:pt x="2516940" y="95960"/>
                  <a:pt x="2521201" y="104954"/>
                  <a:pt x="2518859" y="114585"/>
                </a:cubicBezTo>
                <a:cubicBezTo>
                  <a:pt x="2516516" y="124216"/>
                  <a:pt x="2510245" y="131284"/>
                  <a:pt x="2500046" y="135789"/>
                </a:cubicBezTo>
                <a:lnTo>
                  <a:pt x="2576398" y="135789"/>
                </a:lnTo>
                <a:cubicBezTo>
                  <a:pt x="2578503" y="126379"/>
                  <a:pt x="2580580" y="116139"/>
                  <a:pt x="2582627" y="105071"/>
                </a:cubicBezTo>
                <a:cubicBezTo>
                  <a:pt x="2584676" y="94002"/>
                  <a:pt x="2586409" y="83648"/>
                  <a:pt x="2587828" y="74010"/>
                </a:cubicBezTo>
                <a:lnTo>
                  <a:pt x="2369286" y="74010"/>
                </a:lnTo>
                <a:lnTo>
                  <a:pt x="2365629" y="61265"/>
                </a:lnTo>
                <a:lnTo>
                  <a:pt x="2525649" y="61265"/>
                </a:lnTo>
                <a:cubicBezTo>
                  <a:pt x="2522230" y="51255"/>
                  <a:pt x="2517181" y="41786"/>
                  <a:pt x="2510504" y="32858"/>
                </a:cubicBezTo>
                <a:cubicBezTo>
                  <a:pt x="2503827" y="23930"/>
                  <a:pt x="2496836" y="16626"/>
                  <a:pt x="2489530" y="10945"/>
                </a:cubicBezTo>
                <a:lnTo>
                  <a:pt x="2492273" y="8201"/>
                </a:lnTo>
                <a:cubicBezTo>
                  <a:pt x="2506835" y="6179"/>
                  <a:pt x="2519442" y="5425"/>
                  <a:pt x="2530096" y="5939"/>
                </a:cubicBezTo>
                <a:close/>
                <a:moveTo>
                  <a:pt x="843000" y="0"/>
                </a:moveTo>
                <a:cubicBezTo>
                  <a:pt x="843304" y="229"/>
                  <a:pt x="846604" y="2870"/>
                  <a:pt x="852898" y="7924"/>
                </a:cubicBezTo>
                <a:cubicBezTo>
                  <a:pt x="859193" y="12978"/>
                  <a:pt x="866656" y="19072"/>
                  <a:pt x="875288" y="26206"/>
                </a:cubicBezTo>
                <a:cubicBezTo>
                  <a:pt x="883919" y="33341"/>
                  <a:pt x="891893" y="40143"/>
                  <a:pt x="899208" y="46612"/>
                </a:cubicBezTo>
                <a:cubicBezTo>
                  <a:pt x="898474" y="49106"/>
                  <a:pt x="896969" y="50946"/>
                  <a:pt x="894693" y="52131"/>
                </a:cubicBezTo>
                <a:cubicBezTo>
                  <a:pt x="892416" y="53316"/>
                  <a:pt x="889654" y="53904"/>
                  <a:pt x="886406" y="53895"/>
                </a:cubicBezTo>
                <a:lnTo>
                  <a:pt x="815139" y="53895"/>
                </a:lnTo>
                <a:cubicBezTo>
                  <a:pt x="807428" y="63895"/>
                  <a:pt x="798945" y="73868"/>
                  <a:pt x="789690" y="83812"/>
                </a:cubicBezTo>
                <a:cubicBezTo>
                  <a:pt x="780435" y="93757"/>
                  <a:pt x="771380" y="102700"/>
                  <a:pt x="762525" y="110643"/>
                </a:cubicBezTo>
                <a:lnTo>
                  <a:pt x="811937" y="110643"/>
                </a:lnTo>
                <a:lnTo>
                  <a:pt x="835236" y="85929"/>
                </a:lnTo>
                <a:lnTo>
                  <a:pt x="883206" y="122022"/>
                </a:lnTo>
                <a:cubicBezTo>
                  <a:pt x="881834" y="123657"/>
                  <a:pt x="879891" y="125179"/>
                  <a:pt x="877376" y="126589"/>
                </a:cubicBezTo>
                <a:cubicBezTo>
                  <a:pt x="874862" y="127998"/>
                  <a:pt x="871776" y="129065"/>
                  <a:pt x="868118" y="129790"/>
                </a:cubicBezTo>
                <a:lnTo>
                  <a:pt x="868118" y="281636"/>
                </a:lnTo>
                <a:cubicBezTo>
                  <a:pt x="867709" y="282892"/>
                  <a:pt x="865216" y="284606"/>
                  <a:pt x="860640" y="286776"/>
                </a:cubicBezTo>
                <a:cubicBezTo>
                  <a:pt x="856063" y="288946"/>
                  <a:pt x="850489" y="290888"/>
                  <a:pt x="843915" y="292602"/>
                </a:cubicBezTo>
                <a:cubicBezTo>
                  <a:pt x="859843" y="299667"/>
                  <a:pt x="870592" y="308153"/>
                  <a:pt x="876162" y="318061"/>
                </a:cubicBezTo>
                <a:cubicBezTo>
                  <a:pt x="881732" y="327968"/>
                  <a:pt x="883251" y="337340"/>
                  <a:pt x="880720" y="346176"/>
                </a:cubicBezTo>
                <a:cubicBezTo>
                  <a:pt x="878188" y="355013"/>
                  <a:pt x="872735" y="361357"/>
                  <a:pt x="864360" y="365208"/>
                </a:cubicBezTo>
                <a:cubicBezTo>
                  <a:pt x="855986" y="369060"/>
                  <a:pt x="845818" y="368463"/>
                  <a:pt x="833857" y="363417"/>
                </a:cubicBezTo>
                <a:cubicBezTo>
                  <a:pt x="828121" y="351319"/>
                  <a:pt x="820497" y="339168"/>
                  <a:pt x="810985" y="326962"/>
                </a:cubicBezTo>
                <a:cubicBezTo>
                  <a:pt x="801473" y="314757"/>
                  <a:pt x="791569" y="303763"/>
                  <a:pt x="781272" y="293979"/>
                </a:cubicBezTo>
                <a:cubicBezTo>
                  <a:pt x="773410" y="311764"/>
                  <a:pt x="760342" y="327102"/>
                  <a:pt x="742069" y="339993"/>
                </a:cubicBezTo>
                <a:cubicBezTo>
                  <a:pt x="723796" y="352884"/>
                  <a:pt x="698163" y="363435"/>
                  <a:pt x="665171" y="371647"/>
                </a:cubicBezTo>
                <a:lnTo>
                  <a:pt x="661055" y="364332"/>
                </a:lnTo>
                <a:cubicBezTo>
                  <a:pt x="690487" y="350388"/>
                  <a:pt x="711384" y="333322"/>
                  <a:pt x="723747" y="313135"/>
                </a:cubicBezTo>
                <a:lnTo>
                  <a:pt x="731674" y="286631"/>
                </a:lnTo>
                <a:lnTo>
                  <a:pt x="732787" y="285746"/>
                </a:lnTo>
                <a:lnTo>
                  <a:pt x="732787" y="282912"/>
                </a:lnTo>
                <a:lnTo>
                  <a:pt x="745898" y="239079"/>
                </a:lnTo>
                <a:cubicBezTo>
                  <a:pt x="748303" y="209895"/>
                  <a:pt x="749286" y="174838"/>
                  <a:pt x="748846" y="133905"/>
                </a:cubicBezTo>
                <a:lnTo>
                  <a:pt x="816054" y="147168"/>
                </a:lnTo>
                <a:lnTo>
                  <a:pt x="816054" y="123387"/>
                </a:lnTo>
                <a:lnTo>
                  <a:pt x="732787" y="123387"/>
                </a:lnTo>
                <a:lnTo>
                  <a:pt x="732787" y="282912"/>
                </a:lnTo>
                <a:lnTo>
                  <a:pt x="731674" y="286631"/>
                </a:lnTo>
                <a:lnTo>
                  <a:pt x="721941" y="294372"/>
                </a:lnTo>
                <a:cubicBezTo>
                  <a:pt x="715015" y="297789"/>
                  <a:pt x="706604" y="300090"/>
                  <a:pt x="696710" y="301277"/>
                </a:cubicBezTo>
                <a:lnTo>
                  <a:pt x="698080" y="302642"/>
                </a:lnTo>
                <a:cubicBezTo>
                  <a:pt x="697347" y="305136"/>
                  <a:pt x="695844" y="306976"/>
                  <a:pt x="693570" y="308161"/>
                </a:cubicBezTo>
                <a:cubicBezTo>
                  <a:pt x="691296" y="309346"/>
                  <a:pt x="688537" y="309934"/>
                  <a:pt x="685293" y="309925"/>
                </a:cubicBezTo>
                <a:lnTo>
                  <a:pt x="611657" y="309925"/>
                </a:lnTo>
                <a:lnTo>
                  <a:pt x="611657" y="372161"/>
                </a:lnTo>
                <a:cubicBezTo>
                  <a:pt x="624183" y="374171"/>
                  <a:pt x="637994" y="375523"/>
                  <a:pt x="653091" y="376219"/>
                </a:cubicBezTo>
                <a:cubicBezTo>
                  <a:pt x="668188" y="376914"/>
                  <a:pt x="684857" y="377238"/>
                  <a:pt x="703097" y="377190"/>
                </a:cubicBezTo>
                <a:cubicBezTo>
                  <a:pt x="714170" y="377194"/>
                  <a:pt x="728286" y="377187"/>
                  <a:pt x="745446" y="377169"/>
                </a:cubicBezTo>
                <a:cubicBezTo>
                  <a:pt x="762605" y="377151"/>
                  <a:pt x="780836" y="377101"/>
                  <a:pt x="800138" y="377019"/>
                </a:cubicBezTo>
                <a:cubicBezTo>
                  <a:pt x="819441" y="376937"/>
                  <a:pt x="837843" y="376801"/>
                  <a:pt x="855345" y="376612"/>
                </a:cubicBezTo>
                <a:cubicBezTo>
                  <a:pt x="872847" y="376422"/>
                  <a:pt x="887478" y="376158"/>
                  <a:pt x="899236" y="375819"/>
                </a:cubicBezTo>
                <a:lnTo>
                  <a:pt x="899208" y="381277"/>
                </a:lnTo>
                <a:cubicBezTo>
                  <a:pt x="887349" y="384601"/>
                  <a:pt x="878492" y="391325"/>
                  <a:pt x="872638" y="401447"/>
                </a:cubicBezTo>
                <a:cubicBezTo>
                  <a:pt x="866784" y="411569"/>
                  <a:pt x="863763" y="422972"/>
                  <a:pt x="863575" y="435655"/>
                </a:cubicBezTo>
                <a:lnTo>
                  <a:pt x="701726" y="435655"/>
                </a:lnTo>
                <a:cubicBezTo>
                  <a:pt x="655501" y="436293"/>
                  <a:pt x="618334" y="430677"/>
                  <a:pt x="590226" y="418808"/>
                </a:cubicBezTo>
                <a:cubicBezTo>
                  <a:pt x="562118" y="406939"/>
                  <a:pt x="540610" y="384987"/>
                  <a:pt x="525704" y="352952"/>
                </a:cubicBezTo>
                <a:cubicBezTo>
                  <a:pt x="520103" y="370466"/>
                  <a:pt x="512331" y="386975"/>
                  <a:pt x="502387" y="402480"/>
                </a:cubicBezTo>
                <a:cubicBezTo>
                  <a:pt x="492443" y="417985"/>
                  <a:pt x="479641" y="431634"/>
                  <a:pt x="463982" y="443427"/>
                </a:cubicBezTo>
                <a:lnTo>
                  <a:pt x="460324" y="438855"/>
                </a:lnTo>
                <a:cubicBezTo>
                  <a:pt x="468328" y="421988"/>
                  <a:pt x="474266" y="403083"/>
                  <a:pt x="478138" y="382142"/>
                </a:cubicBezTo>
                <a:cubicBezTo>
                  <a:pt x="482010" y="361200"/>
                  <a:pt x="484257" y="339849"/>
                  <a:pt x="484878" y="318089"/>
                </a:cubicBezTo>
                <a:cubicBezTo>
                  <a:pt x="485498" y="296329"/>
                  <a:pt x="484934" y="275786"/>
                  <a:pt x="483184" y="256461"/>
                </a:cubicBezTo>
                <a:lnTo>
                  <a:pt x="552221" y="260119"/>
                </a:lnTo>
                <a:lnTo>
                  <a:pt x="552221" y="233115"/>
                </a:lnTo>
                <a:lnTo>
                  <a:pt x="464468" y="233115"/>
                </a:lnTo>
                <a:lnTo>
                  <a:pt x="460810" y="220371"/>
                </a:lnTo>
                <a:lnTo>
                  <a:pt x="611673" y="220371"/>
                </a:lnTo>
                <a:lnTo>
                  <a:pt x="632684" y="191984"/>
                </a:lnTo>
                <a:cubicBezTo>
                  <a:pt x="628516" y="193138"/>
                  <a:pt x="624291" y="194034"/>
                  <a:pt x="620009" y="194674"/>
                </a:cubicBezTo>
                <a:cubicBezTo>
                  <a:pt x="615726" y="195313"/>
                  <a:pt x="611730" y="195637"/>
                  <a:pt x="608018" y="195647"/>
                </a:cubicBezTo>
                <a:lnTo>
                  <a:pt x="597513" y="195647"/>
                </a:lnTo>
                <a:lnTo>
                  <a:pt x="597513" y="180537"/>
                </a:lnTo>
                <a:lnTo>
                  <a:pt x="543506" y="180537"/>
                </a:lnTo>
                <a:lnTo>
                  <a:pt x="543506" y="191526"/>
                </a:lnTo>
                <a:cubicBezTo>
                  <a:pt x="542935" y="194712"/>
                  <a:pt x="537568" y="198527"/>
                  <a:pt x="527405" y="202972"/>
                </a:cubicBezTo>
                <a:cubicBezTo>
                  <a:pt x="517242" y="207417"/>
                  <a:pt x="505709" y="209859"/>
                  <a:pt x="492806" y="210298"/>
                </a:cubicBezTo>
                <a:lnTo>
                  <a:pt x="484127" y="210298"/>
                </a:lnTo>
                <a:lnTo>
                  <a:pt x="484127" y="17831"/>
                </a:lnTo>
                <a:lnTo>
                  <a:pt x="545794" y="41606"/>
                </a:lnTo>
                <a:lnTo>
                  <a:pt x="592478" y="41606"/>
                </a:lnTo>
                <a:lnTo>
                  <a:pt x="619894" y="10973"/>
                </a:lnTo>
                <a:lnTo>
                  <a:pt x="677923" y="54807"/>
                </a:lnTo>
                <a:cubicBezTo>
                  <a:pt x="676561" y="56703"/>
                  <a:pt x="674256" y="58627"/>
                  <a:pt x="671008" y="60579"/>
                </a:cubicBezTo>
                <a:cubicBezTo>
                  <a:pt x="667760" y="62532"/>
                  <a:pt x="663511" y="64113"/>
                  <a:pt x="658263" y="65323"/>
                </a:cubicBezTo>
                <a:lnTo>
                  <a:pt x="658263" y="181929"/>
                </a:lnTo>
                <a:cubicBezTo>
                  <a:pt x="658206" y="182415"/>
                  <a:pt x="657293" y="183159"/>
                  <a:pt x="655522" y="184159"/>
                </a:cubicBezTo>
                <a:cubicBezTo>
                  <a:pt x="653752" y="185160"/>
                  <a:pt x="651468" y="186246"/>
                  <a:pt x="648671" y="187418"/>
                </a:cubicBezTo>
                <a:cubicBezTo>
                  <a:pt x="652944" y="190953"/>
                  <a:pt x="658225" y="195317"/>
                  <a:pt x="664512" y="200510"/>
                </a:cubicBezTo>
                <a:cubicBezTo>
                  <a:pt x="670799" y="205703"/>
                  <a:pt x="677117" y="211096"/>
                  <a:pt x="683466" y="216689"/>
                </a:cubicBezTo>
                <a:lnTo>
                  <a:pt x="683466" y="89590"/>
                </a:lnTo>
                <a:lnTo>
                  <a:pt x="734617" y="110643"/>
                </a:lnTo>
                <a:lnTo>
                  <a:pt x="745597" y="110643"/>
                </a:lnTo>
                <a:cubicBezTo>
                  <a:pt x="745816" y="102386"/>
                  <a:pt x="745950" y="93156"/>
                  <a:pt x="745998" y="82954"/>
                </a:cubicBezTo>
                <a:cubicBezTo>
                  <a:pt x="746045" y="72752"/>
                  <a:pt x="746064" y="63066"/>
                  <a:pt x="746055" y="53895"/>
                </a:cubicBezTo>
                <a:lnTo>
                  <a:pt x="677509" y="53895"/>
                </a:lnTo>
                <a:lnTo>
                  <a:pt x="673843" y="41148"/>
                </a:lnTo>
                <a:lnTo>
                  <a:pt x="811937" y="41148"/>
                </a:lnTo>
                <a:close/>
              </a:path>
            </a:pathLst>
          </a:custGeom>
          <a:solidFill>
            <a:prstClr val="black">
              <a:lumMod val="95000"/>
              <a:lumOff val="5000"/>
            </a:prst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dist" defTabSz="685800">
              <a:defRPr/>
            </a:pPr>
            <a:endParaRPr lang="zh-CN" altLang="en-US" sz="3600" dirty="0">
              <a:solidFill>
                <a:prstClr val="black">
                  <a:lumMod val="95000"/>
                  <a:lumOff val="5000"/>
                </a:prst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4272377-F971-4BF7-852D-AEE079431868}"/>
              </a:ext>
            </a:extLst>
          </p:cNvPr>
          <p:cNvSpPr/>
          <p:nvPr/>
        </p:nvSpPr>
        <p:spPr>
          <a:xfrm>
            <a:off x="2841927" y="3275962"/>
            <a:ext cx="35032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sz="12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RESEARCH BACKGROUND AND SIGNIFICANCE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755F28DA-4BEF-49E1-A0CE-DF7EAA69DFEF}"/>
              </a:ext>
            </a:extLst>
          </p:cNvPr>
          <p:cNvGrpSpPr/>
          <p:nvPr/>
        </p:nvGrpSpPr>
        <p:grpSpPr>
          <a:xfrm>
            <a:off x="4046172" y="1472945"/>
            <a:ext cx="921457" cy="921457"/>
            <a:chOff x="3484493" y="2683728"/>
            <a:chExt cx="1228609" cy="1228609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B631DC99-F0F6-4231-9A78-0CA74782236F}"/>
                </a:ext>
              </a:extLst>
            </p:cNvPr>
            <p:cNvSpPr/>
            <p:nvPr/>
          </p:nvSpPr>
          <p:spPr>
            <a:xfrm>
              <a:off x="3484493" y="2683728"/>
              <a:ext cx="1228609" cy="1228609"/>
            </a:xfrm>
            <a:prstGeom prst="ellipse">
              <a:avLst/>
            </a:prstGeom>
            <a:solidFill>
              <a:srgbClr val="A10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>
                <a:solidFill>
                  <a:prstClr val="black">
                    <a:lumMod val="95000"/>
                    <a:lumOff val="5000"/>
                  </a:prstClr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D31235FD-E222-49B1-8746-1A3F6E6106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7684" y="2981325"/>
              <a:ext cx="602226" cy="657226"/>
            </a:xfrm>
            <a:custGeom>
              <a:avLst/>
              <a:gdLst>
                <a:gd name="T0" fmla="*/ 416 w 2758"/>
                <a:gd name="T1" fmla="*/ 3010 h 3010"/>
                <a:gd name="T2" fmla="*/ 211 w 2758"/>
                <a:gd name="T3" fmla="*/ 2441 h 3010"/>
                <a:gd name="T4" fmla="*/ 7 w 2758"/>
                <a:gd name="T5" fmla="*/ 2349 h 3010"/>
                <a:gd name="T6" fmla="*/ 211 w 2758"/>
                <a:gd name="T7" fmla="*/ 2257 h 3010"/>
                <a:gd name="T8" fmla="*/ 107 w 2758"/>
                <a:gd name="T9" fmla="*/ 1880 h 3010"/>
                <a:gd name="T10" fmla="*/ 107 w 2758"/>
                <a:gd name="T11" fmla="*/ 1696 h 3010"/>
                <a:gd name="T12" fmla="*/ 211 w 2758"/>
                <a:gd name="T13" fmla="*/ 1315 h 3010"/>
                <a:gd name="T14" fmla="*/ 9 w 2758"/>
                <a:gd name="T15" fmla="*/ 1223 h 3010"/>
                <a:gd name="T16" fmla="*/ 211 w 2758"/>
                <a:gd name="T17" fmla="*/ 1131 h 3010"/>
                <a:gd name="T18" fmla="*/ 99 w 2758"/>
                <a:gd name="T19" fmla="*/ 752 h 3010"/>
                <a:gd name="T20" fmla="*/ 99 w 2758"/>
                <a:gd name="T21" fmla="*/ 568 h 3010"/>
                <a:gd name="T22" fmla="*/ 211 w 2758"/>
                <a:gd name="T23" fmla="*/ 194 h 3010"/>
                <a:gd name="T24" fmla="*/ 2453 w 2758"/>
                <a:gd name="T25" fmla="*/ 0 h 3010"/>
                <a:gd name="T26" fmla="*/ 2758 w 2758"/>
                <a:gd name="T27" fmla="*/ 2728 h 3010"/>
                <a:gd name="T28" fmla="*/ 415 w 2758"/>
                <a:gd name="T29" fmla="*/ 188 h 3010"/>
                <a:gd name="T30" fmla="*/ 414 w 2758"/>
                <a:gd name="T31" fmla="*/ 568 h 3010"/>
                <a:gd name="T32" fmla="*/ 613 w 2758"/>
                <a:gd name="T33" fmla="*/ 660 h 3010"/>
                <a:gd name="T34" fmla="*/ 414 w 2758"/>
                <a:gd name="T35" fmla="*/ 752 h 3010"/>
                <a:gd name="T36" fmla="*/ 523 w 2758"/>
                <a:gd name="T37" fmla="*/ 1131 h 3010"/>
                <a:gd name="T38" fmla="*/ 523 w 2758"/>
                <a:gd name="T39" fmla="*/ 1315 h 3010"/>
                <a:gd name="T40" fmla="*/ 414 w 2758"/>
                <a:gd name="T41" fmla="*/ 1696 h 3010"/>
                <a:gd name="T42" fmla="*/ 620 w 2758"/>
                <a:gd name="T43" fmla="*/ 1788 h 3010"/>
                <a:gd name="T44" fmla="*/ 414 w 2758"/>
                <a:gd name="T45" fmla="*/ 1880 h 3010"/>
                <a:gd name="T46" fmla="*/ 521 w 2758"/>
                <a:gd name="T47" fmla="*/ 2257 h 3010"/>
                <a:gd name="T48" fmla="*/ 521 w 2758"/>
                <a:gd name="T49" fmla="*/ 2442 h 3010"/>
                <a:gd name="T50" fmla="*/ 414 w 2758"/>
                <a:gd name="T51" fmla="*/ 2822 h 3010"/>
                <a:gd name="T52" fmla="*/ 2045 w 2758"/>
                <a:gd name="T53" fmla="*/ 188 h 3010"/>
                <a:gd name="T54" fmla="*/ 415 w 2758"/>
                <a:gd name="T55" fmla="*/ 188 h 3010"/>
                <a:gd name="T56" fmla="*/ 2453 w 2758"/>
                <a:gd name="T57" fmla="*/ 188 h 3010"/>
                <a:gd name="T58" fmla="*/ 2249 w 2758"/>
                <a:gd name="T59" fmla="*/ 2822 h 3010"/>
                <a:gd name="T60" fmla="*/ 2555 w 2758"/>
                <a:gd name="T61" fmla="*/ 2728 h 3010"/>
                <a:gd name="T62" fmla="*/ 2555 w 2758"/>
                <a:gd name="T63" fmla="*/ 282 h 3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58" h="3010">
                  <a:moveTo>
                    <a:pt x="2453" y="3010"/>
                  </a:moveTo>
                  <a:cubicBezTo>
                    <a:pt x="416" y="3010"/>
                    <a:pt x="416" y="3010"/>
                    <a:pt x="416" y="3010"/>
                  </a:cubicBezTo>
                  <a:cubicBezTo>
                    <a:pt x="343" y="3010"/>
                    <a:pt x="211" y="2977"/>
                    <a:pt x="211" y="2822"/>
                  </a:cubicBezTo>
                  <a:cubicBezTo>
                    <a:pt x="211" y="2441"/>
                    <a:pt x="211" y="2441"/>
                    <a:pt x="211" y="2441"/>
                  </a:cubicBezTo>
                  <a:cubicBezTo>
                    <a:pt x="107" y="2441"/>
                    <a:pt x="107" y="2441"/>
                    <a:pt x="107" y="2441"/>
                  </a:cubicBezTo>
                  <a:cubicBezTo>
                    <a:pt x="52" y="2441"/>
                    <a:pt x="7" y="2400"/>
                    <a:pt x="7" y="2349"/>
                  </a:cubicBezTo>
                  <a:cubicBezTo>
                    <a:pt x="7" y="2298"/>
                    <a:pt x="52" y="2257"/>
                    <a:pt x="107" y="2257"/>
                  </a:cubicBezTo>
                  <a:cubicBezTo>
                    <a:pt x="211" y="2257"/>
                    <a:pt x="211" y="2257"/>
                    <a:pt x="211" y="2257"/>
                  </a:cubicBezTo>
                  <a:cubicBezTo>
                    <a:pt x="211" y="1880"/>
                    <a:pt x="211" y="1880"/>
                    <a:pt x="211" y="1880"/>
                  </a:cubicBezTo>
                  <a:cubicBezTo>
                    <a:pt x="107" y="1880"/>
                    <a:pt x="107" y="1880"/>
                    <a:pt x="107" y="1880"/>
                  </a:cubicBezTo>
                  <a:cubicBezTo>
                    <a:pt x="52" y="1880"/>
                    <a:pt x="7" y="1839"/>
                    <a:pt x="7" y="1787"/>
                  </a:cubicBezTo>
                  <a:cubicBezTo>
                    <a:pt x="7" y="1737"/>
                    <a:pt x="52" y="1696"/>
                    <a:pt x="107" y="1696"/>
                  </a:cubicBezTo>
                  <a:cubicBezTo>
                    <a:pt x="211" y="1696"/>
                    <a:pt x="211" y="1696"/>
                    <a:pt x="211" y="1696"/>
                  </a:cubicBezTo>
                  <a:cubicBezTo>
                    <a:pt x="211" y="1315"/>
                    <a:pt x="211" y="1315"/>
                    <a:pt x="211" y="1315"/>
                  </a:cubicBezTo>
                  <a:cubicBezTo>
                    <a:pt x="109" y="1315"/>
                    <a:pt x="109" y="1315"/>
                    <a:pt x="109" y="1315"/>
                  </a:cubicBezTo>
                  <a:cubicBezTo>
                    <a:pt x="54" y="1315"/>
                    <a:pt x="9" y="1274"/>
                    <a:pt x="9" y="1223"/>
                  </a:cubicBezTo>
                  <a:cubicBezTo>
                    <a:pt x="9" y="1172"/>
                    <a:pt x="54" y="1131"/>
                    <a:pt x="109" y="1131"/>
                  </a:cubicBezTo>
                  <a:cubicBezTo>
                    <a:pt x="211" y="1131"/>
                    <a:pt x="211" y="1131"/>
                    <a:pt x="211" y="1131"/>
                  </a:cubicBezTo>
                  <a:cubicBezTo>
                    <a:pt x="211" y="752"/>
                    <a:pt x="211" y="752"/>
                    <a:pt x="211" y="752"/>
                  </a:cubicBezTo>
                  <a:cubicBezTo>
                    <a:pt x="99" y="752"/>
                    <a:pt x="99" y="752"/>
                    <a:pt x="99" y="752"/>
                  </a:cubicBezTo>
                  <a:cubicBezTo>
                    <a:pt x="44" y="752"/>
                    <a:pt x="0" y="711"/>
                    <a:pt x="0" y="660"/>
                  </a:cubicBezTo>
                  <a:cubicBezTo>
                    <a:pt x="0" y="609"/>
                    <a:pt x="44" y="568"/>
                    <a:pt x="99" y="568"/>
                  </a:cubicBezTo>
                  <a:cubicBezTo>
                    <a:pt x="211" y="568"/>
                    <a:pt x="211" y="568"/>
                    <a:pt x="211" y="568"/>
                  </a:cubicBezTo>
                  <a:cubicBezTo>
                    <a:pt x="211" y="194"/>
                    <a:pt x="211" y="194"/>
                    <a:pt x="211" y="194"/>
                  </a:cubicBezTo>
                  <a:cubicBezTo>
                    <a:pt x="211" y="100"/>
                    <a:pt x="274" y="0"/>
                    <a:pt x="421" y="0"/>
                  </a:cubicBezTo>
                  <a:cubicBezTo>
                    <a:pt x="2453" y="0"/>
                    <a:pt x="2453" y="0"/>
                    <a:pt x="2453" y="0"/>
                  </a:cubicBezTo>
                  <a:cubicBezTo>
                    <a:pt x="2622" y="0"/>
                    <a:pt x="2758" y="126"/>
                    <a:pt x="2758" y="282"/>
                  </a:cubicBezTo>
                  <a:cubicBezTo>
                    <a:pt x="2758" y="2728"/>
                    <a:pt x="2758" y="2728"/>
                    <a:pt x="2758" y="2728"/>
                  </a:cubicBezTo>
                  <a:cubicBezTo>
                    <a:pt x="2758" y="2883"/>
                    <a:pt x="2622" y="3010"/>
                    <a:pt x="2453" y="3010"/>
                  </a:cubicBezTo>
                  <a:close/>
                  <a:moveTo>
                    <a:pt x="415" y="188"/>
                  </a:moveTo>
                  <a:cubicBezTo>
                    <a:pt x="415" y="190"/>
                    <a:pt x="414" y="192"/>
                    <a:pt x="414" y="194"/>
                  </a:cubicBezTo>
                  <a:cubicBezTo>
                    <a:pt x="414" y="568"/>
                    <a:pt x="414" y="568"/>
                    <a:pt x="414" y="568"/>
                  </a:cubicBezTo>
                  <a:cubicBezTo>
                    <a:pt x="513" y="568"/>
                    <a:pt x="513" y="568"/>
                    <a:pt x="513" y="568"/>
                  </a:cubicBezTo>
                  <a:cubicBezTo>
                    <a:pt x="568" y="568"/>
                    <a:pt x="613" y="609"/>
                    <a:pt x="613" y="660"/>
                  </a:cubicBezTo>
                  <a:cubicBezTo>
                    <a:pt x="613" y="711"/>
                    <a:pt x="568" y="752"/>
                    <a:pt x="513" y="752"/>
                  </a:cubicBezTo>
                  <a:cubicBezTo>
                    <a:pt x="414" y="752"/>
                    <a:pt x="414" y="752"/>
                    <a:pt x="414" y="752"/>
                  </a:cubicBezTo>
                  <a:cubicBezTo>
                    <a:pt x="414" y="1131"/>
                    <a:pt x="414" y="1131"/>
                    <a:pt x="414" y="1131"/>
                  </a:cubicBezTo>
                  <a:cubicBezTo>
                    <a:pt x="523" y="1131"/>
                    <a:pt x="523" y="1131"/>
                    <a:pt x="523" y="1131"/>
                  </a:cubicBezTo>
                  <a:cubicBezTo>
                    <a:pt x="578" y="1131"/>
                    <a:pt x="623" y="1172"/>
                    <a:pt x="623" y="1223"/>
                  </a:cubicBezTo>
                  <a:cubicBezTo>
                    <a:pt x="623" y="1274"/>
                    <a:pt x="578" y="1315"/>
                    <a:pt x="523" y="1315"/>
                  </a:cubicBezTo>
                  <a:cubicBezTo>
                    <a:pt x="414" y="1315"/>
                    <a:pt x="414" y="1315"/>
                    <a:pt x="414" y="1315"/>
                  </a:cubicBezTo>
                  <a:cubicBezTo>
                    <a:pt x="414" y="1696"/>
                    <a:pt x="414" y="1696"/>
                    <a:pt x="414" y="1696"/>
                  </a:cubicBezTo>
                  <a:cubicBezTo>
                    <a:pt x="521" y="1696"/>
                    <a:pt x="521" y="1696"/>
                    <a:pt x="521" y="1696"/>
                  </a:cubicBezTo>
                  <a:cubicBezTo>
                    <a:pt x="576" y="1696"/>
                    <a:pt x="620" y="1737"/>
                    <a:pt x="620" y="1788"/>
                  </a:cubicBezTo>
                  <a:cubicBezTo>
                    <a:pt x="620" y="1839"/>
                    <a:pt x="576" y="1880"/>
                    <a:pt x="521" y="1880"/>
                  </a:cubicBezTo>
                  <a:cubicBezTo>
                    <a:pt x="414" y="1880"/>
                    <a:pt x="414" y="1880"/>
                    <a:pt x="414" y="1880"/>
                  </a:cubicBezTo>
                  <a:cubicBezTo>
                    <a:pt x="414" y="2257"/>
                    <a:pt x="414" y="2257"/>
                    <a:pt x="414" y="2257"/>
                  </a:cubicBezTo>
                  <a:cubicBezTo>
                    <a:pt x="521" y="2257"/>
                    <a:pt x="521" y="2257"/>
                    <a:pt x="521" y="2257"/>
                  </a:cubicBezTo>
                  <a:cubicBezTo>
                    <a:pt x="576" y="2257"/>
                    <a:pt x="620" y="2299"/>
                    <a:pt x="620" y="2350"/>
                  </a:cubicBezTo>
                  <a:cubicBezTo>
                    <a:pt x="620" y="2400"/>
                    <a:pt x="576" y="2442"/>
                    <a:pt x="521" y="2442"/>
                  </a:cubicBezTo>
                  <a:cubicBezTo>
                    <a:pt x="414" y="2442"/>
                    <a:pt x="414" y="2442"/>
                    <a:pt x="414" y="2442"/>
                  </a:cubicBezTo>
                  <a:cubicBezTo>
                    <a:pt x="414" y="2822"/>
                    <a:pt x="414" y="2822"/>
                    <a:pt x="414" y="2822"/>
                  </a:cubicBezTo>
                  <a:cubicBezTo>
                    <a:pt x="2045" y="2822"/>
                    <a:pt x="2045" y="2822"/>
                    <a:pt x="2045" y="2822"/>
                  </a:cubicBezTo>
                  <a:cubicBezTo>
                    <a:pt x="2045" y="188"/>
                    <a:pt x="2045" y="188"/>
                    <a:pt x="2045" y="188"/>
                  </a:cubicBezTo>
                  <a:cubicBezTo>
                    <a:pt x="421" y="188"/>
                    <a:pt x="421" y="188"/>
                    <a:pt x="421" y="188"/>
                  </a:cubicBezTo>
                  <a:cubicBezTo>
                    <a:pt x="419" y="188"/>
                    <a:pt x="417" y="188"/>
                    <a:pt x="415" y="188"/>
                  </a:cubicBezTo>
                  <a:close/>
                  <a:moveTo>
                    <a:pt x="2555" y="282"/>
                  </a:moveTo>
                  <a:cubicBezTo>
                    <a:pt x="2555" y="230"/>
                    <a:pt x="2509" y="188"/>
                    <a:pt x="2453" y="188"/>
                  </a:cubicBezTo>
                  <a:cubicBezTo>
                    <a:pt x="2249" y="188"/>
                    <a:pt x="2249" y="188"/>
                    <a:pt x="2249" y="188"/>
                  </a:cubicBezTo>
                  <a:cubicBezTo>
                    <a:pt x="2249" y="2822"/>
                    <a:pt x="2249" y="2822"/>
                    <a:pt x="2249" y="2822"/>
                  </a:cubicBezTo>
                  <a:cubicBezTo>
                    <a:pt x="2453" y="2822"/>
                    <a:pt x="2453" y="2822"/>
                    <a:pt x="2453" y="2822"/>
                  </a:cubicBezTo>
                  <a:cubicBezTo>
                    <a:pt x="2509" y="2822"/>
                    <a:pt x="2555" y="2780"/>
                    <a:pt x="2555" y="2728"/>
                  </a:cubicBezTo>
                  <a:lnTo>
                    <a:pt x="2555" y="282"/>
                  </a:lnTo>
                  <a:close/>
                  <a:moveTo>
                    <a:pt x="2555" y="282"/>
                  </a:moveTo>
                  <a:cubicBezTo>
                    <a:pt x="2555" y="282"/>
                    <a:pt x="2555" y="282"/>
                    <a:pt x="2555" y="28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zh-CN" altLang="en-US" sz="1350">
                <a:solidFill>
                  <a:prstClr val="black">
                    <a:lumMod val="95000"/>
                    <a:lumOff val="5000"/>
                  </a:prstClr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</p:grpSp>
      <p:sp>
        <p:nvSpPr>
          <p:cNvPr id="40" name="Author">
            <a:extLst>
              <a:ext uri="{FF2B5EF4-FFF2-40B4-BE49-F238E27FC236}">
                <a16:creationId xmlns:a16="http://schemas.microsoft.com/office/drawing/2014/main" id="{6E4E4D6F-61F6-4FA5-B936-1205B82D6ACC}"/>
              </a:ext>
            </a:extLst>
          </p:cNvPr>
          <p:cNvSpPr/>
          <p:nvPr/>
        </p:nvSpPr>
        <p:spPr>
          <a:xfrm>
            <a:off x="6997765" y="5238750"/>
            <a:ext cx="2146235" cy="401141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94000" rtlCol="0" anchor="ctr"/>
          <a:lstStyle/>
          <a:p>
            <a:pPr algn="ctr" defTabSz="685800">
              <a:defRPr/>
            </a:pP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大龙</a:t>
            </a:r>
            <a:endParaRPr lang="en-US" sz="1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033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239</TotalTime>
  <Words>494</Words>
  <Application>Microsoft Office PowerPoint</Application>
  <PresentationFormat>全屏显示(16:9)</PresentationFormat>
  <Paragraphs>150</Paragraphs>
  <Slides>20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4" baseType="lpstr">
      <vt:lpstr>等线</vt:lpstr>
      <vt:lpstr>等线 Light</vt:lpstr>
      <vt:lpstr>書體坊顏體㊣</vt:lpstr>
      <vt:lpstr>思源宋体 CN Heavy</vt:lpstr>
      <vt:lpstr>思源宋体 CN Medium</vt:lpstr>
      <vt:lpstr>微软雅黑</vt:lpstr>
      <vt:lpstr>微软雅黑 Light</vt:lpstr>
      <vt:lpstr>造字工房俊雅（非商用）常规体</vt:lpstr>
      <vt:lpstr>Arial</vt:lpstr>
      <vt:lpstr>Calibri</vt:lpstr>
      <vt:lpstr>Calibri Light</vt:lpstr>
      <vt:lpstr>Times New Roman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陈振</dc:creator>
  <cp:lastModifiedBy>st0001</cp:lastModifiedBy>
  <cp:revision>47</cp:revision>
  <dcterms:created xsi:type="dcterms:W3CDTF">2017-12-25T05:16:25Z</dcterms:created>
  <dcterms:modified xsi:type="dcterms:W3CDTF">2018-05-17T11:32:30Z</dcterms:modified>
</cp:coreProperties>
</file>